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22" d="100"/>
          <a:sy n="122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11/17/2016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Navigating the Supervisor Development Program Curricula 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Museo Slab 500"/>
                <a:cs typeface="Museo 300"/>
              </a:rPr>
              <a:t>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Supervisor Development   			Program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787" y="5331600"/>
            <a:ext cx="179183" cy="1387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For </a:t>
            </a:r>
            <a:r>
              <a:rPr lang="en-US" i="1" dirty="0" smtClean="0"/>
              <a:t>assistance with the LMS contact</a:t>
            </a:r>
            <a:r>
              <a:rPr lang="en-US" b="1" i="1" dirty="0" smtClean="0"/>
              <a:t> </a:t>
            </a:r>
            <a:r>
              <a:rPr lang="en-US" i="1" dirty="0" smtClean="0"/>
              <a:t>Gayle </a:t>
            </a:r>
            <a:r>
              <a:rPr lang="en-US" i="1" dirty="0" smtClean="0"/>
              <a:t>Rafferty:</a:t>
            </a:r>
            <a:endParaRPr lang="en-US" i="1" dirty="0" smtClean="0"/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757-9246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/>
              <a:t>Gayle.Rafferty@state.co.us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For Supervisor Development Program questions contact Morgan Murphy:</a:t>
            </a:r>
          </a:p>
          <a:p>
            <a:pPr lvl="2"/>
            <a:r>
              <a:rPr lang="en-US" b="1" dirty="0" smtClean="0"/>
              <a:t>Phone</a:t>
            </a:r>
            <a:r>
              <a:rPr lang="en-US" b="1" dirty="0"/>
              <a:t>: </a:t>
            </a:r>
            <a:r>
              <a:rPr lang="en-US" dirty="0"/>
              <a:t>(303) </a:t>
            </a:r>
            <a:r>
              <a:rPr lang="en-US" dirty="0" smtClean="0"/>
              <a:t>757-9684</a:t>
            </a:r>
            <a:endParaRPr lang="en-US" dirty="0"/>
          </a:p>
          <a:p>
            <a:pPr lvl="2"/>
            <a:r>
              <a:rPr lang="en-US" b="1" dirty="0"/>
              <a:t>Email: </a:t>
            </a:r>
            <a:r>
              <a:rPr lang="en-US" dirty="0" smtClean="0"/>
              <a:t>Morgan.Murphy@state.co.us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3127</TotalTime>
  <Words>90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Navigating the Supervisor Development Program Curricula 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379</cp:revision>
  <cp:lastPrinted>2015-10-22T13:58:51Z</cp:lastPrinted>
  <dcterms:created xsi:type="dcterms:W3CDTF">2015-09-30T13:58:38Z</dcterms:created>
  <dcterms:modified xsi:type="dcterms:W3CDTF">2016-11-17T19:05:21Z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