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338" r:id="rId2"/>
    <p:sldId id="283" r:id="rId3"/>
    <p:sldId id="340" r:id="rId4"/>
    <p:sldId id="341" r:id="rId5"/>
    <p:sldId id="342" r:id="rId6"/>
    <p:sldId id="303" r:id="rId7"/>
    <p:sldId id="326" r:id="rId8"/>
    <p:sldId id="330" r:id="rId9"/>
    <p:sldId id="332" r:id="rId10"/>
    <p:sldId id="336" r:id="rId11"/>
    <p:sldId id="345" r:id="rId12"/>
    <p:sldId id="335" r:id="rId13"/>
    <p:sldId id="337" r:id="rId14"/>
    <p:sldId id="319" r:id="rId15"/>
    <p:sldId id="312" r:id="rId16"/>
    <p:sldId id="344" r:id="rId17"/>
    <p:sldId id="316" r:id="rId18"/>
    <p:sldId id="313" r:id="rId19"/>
    <p:sldId id="314" r:id="rId20"/>
    <p:sldId id="317" r:id="rId21"/>
    <p:sldId id="315" r:id="rId22"/>
    <p:sldId id="318" r:id="rId23"/>
    <p:sldId id="327" r:id="rId24"/>
    <p:sldId id="328" r:id="rId25"/>
    <p:sldId id="329" r:id="rId26"/>
    <p:sldId id="259" r:id="rId27"/>
    <p:sldId id="268" r:id="rId28"/>
    <p:sldId id="260" r:id="rId29"/>
    <p:sldId id="261" r:id="rId30"/>
    <p:sldId id="264" r:id="rId31"/>
    <p:sldId id="265" r:id="rId32"/>
    <p:sldId id="305" r:id="rId33"/>
    <p:sldId id="258" r:id="rId34"/>
    <p:sldId id="309" r:id="rId35"/>
    <p:sldId id="343" r:id="rId36"/>
  </p:sldIdLst>
  <p:sldSz cx="12192000" cy="6858000"/>
  <p:notesSz cx="7023100" cy="93091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76" autoAdjust="0"/>
    <p:restoredTop sz="88437" autoAdjust="0"/>
  </p:normalViewPr>
  <p:slideViewPr>
    <p:cSldViewPr snapToGrid="0">
      <p:cViewPr varScale="1">
        <p:scale>
          <a:sx n="57" d="100"/>
          <a:sy n="57" d="100"/>
        </p:scale>
        <p:origin x="168" y="1122"/>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6" d="100"/>
          <a:sy n="96" d="100"/>
        </p:scale>
        <p:origin x="358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71E357-C79F-4CD4-B969-59E39695E84C}" type="datetimeFigureOut">
              <a:rPr lang="en-US" smtClean="0"/>
              <a:t>10/6/2016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473EAD-B307-463E-901E-01664043AA96}" type="slidenum">
              <a:rPr lang="en-US" smtClean="0"/>
              <a:t>‹#›</a:t>
            </a:fld>
            <a:endParaRPr lang="en-US"/>
          </a:p>
        </p:txBody>
      </p:sp>
    </p:spTree>
    <p:extLst>
      <p:ext uri="{BB962C8B-B14F-4D97-AF65-F5344CB8AC3E}">
        <p14:creationId xmlns:p14="http://schemas.microsoft.com/office/powerpoint/2010/main" val="9480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Introduction Slide:  CDOT Banner across a</a:t>
            </a:r>
            <a:r>
              <a:rPr lang="en-US" baseline="0" dirty="0" smtClean="0"/>
              <a:t> still image (first frame) of the Video Clip.  At the start of the video clip, the banner disappears</a:t>
            </a:r>
          </a:p>
          <a:p>
            <a:endParaRPr lang="en-US" baseline="0" dirty="0" smtClean="0"/>
          </a:p>
          <a:p>
            <a:endParaRPr lang="en-US" baseline="0" dirty="0" smtClean="0"/>
          </a:p>
          <a:p>
            <a:r>
              <a:rPr lang="en-US" baseline="0" dirty="0" smtClean="0"/>
              <a:t>The Faces of CDOT</a:t>
            </a:r>
          </a:p>
          <a:p>
            <a:endParaRPr lang="en-US" baseline="0" dirty="0" smtClean="0"/>
          </a:p>
          <a:p>
            <a:r>
              <a:rPr lang="en-US" baseline="0" dirty="0" smtClean="0"/>
              <a:t>10 second Clip starts: Plow Driver’s View from out of the Windshield with sound </a:t>
            </a:r>
          </a:p>
          <a:p>
            <a:endParaRPr lang="en-US" baseline="0" dirty="0" smtClean="0"/>
          </a:p>
          <a:p>
            <a:r>
              <a:rPr lang="en-US" baseline="0" dirty="0" smtClean="0"/>
              <a:t>At 6 seconds,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Narrator: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Faces of CDOT We are 3000 strong, in over 55 career specialties, </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t>1</a:t>
            </a:fld>
            <a:endParaRPr lang="en-US"/>
          </a:p>
        </p:txBody>
      </p:sp>
    </p:spTree>
    <p:extLst>
      <p:ext uri="{BB962C8B-B14F-4D97-AF65-F5344CB8AC3E}">
        <p14:creationId xmlns:p14="http://schemas.microsoft.com/office/powerpoint/2010/main" val="74934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a:t>
            </a:r>
          </a:p>
          <a:p>
            <a:endParaRPr lang="en-US" dirty="0" smtClean="0"/>
          </a:p>
          <a:p>
            <a:r>
              <a:rPr lang="en-US" baseline="0" dirty="0" smtClean="0"/>
              <a:t>To make all of that work, it takes </a:t>
            </a:r>
            <a:r>
              <a:rPr lang="en-US" dirty="0" smtClean="0"/>
              <a:t>you, it takes me, it</a:t>
            </a:r>
            <a:r>
              <a:rPr lang="en-US" baseline="0" dirty="0" smtClean="0"/>
              <a:t> takes</a:t>
            </a:r>
            <a:r>
              <a:rPr lang="en-US" dirty="0" smtClean="0"/>
              <a:t> us.  3000 strong.  Serving Colorado.  Serving</a:t>
            </a:r>
            <a:r>
              <a:rPr lang="en-US" baseline="0" dirty="0" smtClean="0"/>
              <a:t> the nation.</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10</a:t>
            </a:fld>
            <a:endParaRPr lang="en-US"/>
          </a:p>
        </p:txBody>
      </p:sp>
    </p:spTree>
    <p:extLst>
      <p:ext uri="{BB962C8B-B14F-4D97-AF65-F5344CB8AC3E}">
        <p14:creationId xmlns:p14="http://schemas.microsoft.com/office/powerpoint/2010/main" val="265099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Together, we are Team CDOT.</a:t>
            </a:r>
          </a:p>
          <a:p>
            <a:endParaRPr lang="en-US" baseline="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t>11</a:t>
            </a:fld>
            <a:endParaRPr lang="en-US"/>
          </a:p>
        </p:txBody>
      </p:sp>
    </p:spTree>
    <p:extLst>
      <p:ext uri="{BB962C8B-B14F-4D97-AF65-F5344CB8AC3E}">
        <p14:creationId xmlns:p14="http://schemas.microsoft.com/office/powerpoint/2010/main" val="377291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Team CDOT.  </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12</a:t>
            </a:fld>
            <a:endParaRPr lang="en-US"/>
          </a:p>
        </p:txBody>
      </p:sp>
    </p:spTree>
    <p:extLst>
      <p:ext uri="{BB962C8B-B14F-4D97-AF65-F5344CB8AC3E}">
        <p14:creationId xmlns:p14="http://schemas.microsoft.com/office/powerpoint/2010/main" val="31657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smtClean="0"/>
              <a:t>-Video </a:t>
            </a:r>
            <a:r>
              <a:rPr lang="en-US" baseline="0" dirty="0" smtClean="0"/>
              <a:t>footage of </a:t>
            </a:r>
            <a:r>
              <a:rPr lang="en-US" baseline="0" smtClean="0"/>
              <a:t>the plow-</a:t>
            </a:r>
            <a:endParaRPr lang="en-US" baseline="0" dirty="0" smtClean="0"/>
          </a:p>
          <a:p>
            <a:endParaRPr lang="en-US" baseline="0" dirty="0" smtClean="0"/>
          </a:p>
          <a:p>
            <a:r>
              <a:rPr lang="en-US" baseline="0" dirty="0" smtClean="0"/>
              <a:t>Narrator:</a:t>
            </a:r>
          </a:p>
          <a:p>
            <a:r>
              <a:rPr lang="en-US" baseline="0" dirty="0" smtClean="0"/>
              <a:t>Thank you for what you for our team.</a:t>
            </a:r>
          </a:p>
          <a:p>
            <a:endParaRPr lang="en-US" baseline="0" dirty="0" smtClean="0"/>
          </a:p>
          <a:p>
            <a:r>
              <a:rPr lang="en-US" baseline="0" dirty="0" smtClean="0"/>
              <a:t>- Close -</a:t>
            </a:r>
          </a:p>
        </p:txBody>
      </p:sp>
      <p:sp>
        <p:nvSpPr>
          <p:cNvPr id="4" name="Slide Number Placeholder 3"/>
          <p:cNvSpPr>
            <a:spLocks noGrp="1"/>
          </p:cNvSpPr>
          <p:nvPr>
            <p:ph type="sldNum" sz="quarter" idx="10"/>
          </p:nvPr>
        </p:nvSpPr>
        <p:spPr/>
        <p:txBody>
          <a:bodyPr/>
          <a:lstStyle/>
          <a:p>
            <a:fld id="{6D28C5E9-D05C-1D4D-99E2-87483ED3AF4F}" type="slidenum">
              <a:rPr lang="en-US" smtClean="0"/>
              <a:t>13</a:t>
            </a:fld>
            <a:endParaRPr lang="en-US"/>
          </a:p>
        </p:txBody>
      </p:sp>
    </p:spTree>
    <p:extLst>
      <p:ext uri="{BB962C8B-B14F-4D97-AF65-F5344CB8AC3E}">
        <p14:creationId xmlns:p14="http://schemas.microsoft.com/office/powerpoint/2010/main" val="1277306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who we are. 300 strong.</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14</a:t>
            </a:fld>
            <a:endParaRPr lang="en-US"/>
          </a:p>
        </p:txBody>
      </p:sp>
    </p:spTree>
    <p:extLst>
      <p:ext uri="{BB962C8B-B14F-4D97-AF65-F5344CB8AC3E}">
        <p14:creationId xmlns:p14="http://schemas.microsoft.com/office/powerpoint/2010/main" val="259543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TEAM CDOT.  </a:t>
            </a:r>
            <a:r>
              <a:rPr lang="en-US" dirty="0" smtClean="0"/>
              <a:t> Thank</a:t>
            </a:r>
            <a:r>
              <a:rPr lang="en-US" baseline="0" dirty="0" smtClean="0"/>
              <a:t> you for being a part of the best DOT in the country.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15</a:t>
            </a:fld>
            <a:endParaRPr lang="en-US"/>
          </a:p>
        </p:txBody>
      </p:sp>
    </p:spTree>
    <p:extLst>
      <p:ext uri="{BB962C8B-B14F-4D97-AF65-F5344CB8AC3E}">
        <p14:creationId xmlns:p14="http://schemas.microsoft.com/office/powerpoint/2010/main" val="65784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TEAM CDOT.  </a:t>
            </a:r>
            <a:r>
              <a:rPr lang="en-US" dirty="0" smtClean="0"/>
              <a:t> Thank</a:t>
            </a:r>
            <a:r>
              <a:rPr lang="en-US" baseline="0" dirty="0" smtClean="0"/>
              <a:t> you for being a part of the best DOT in the country.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16</a:t>
            </a:fld>
            <a:endParaRPr lang="en-US"/>
          </a:p>
        </p:txBody>
      </p:sp>
    </p:spTree>
    <p:extLst>
      <p:ext uri="{BB962C8B-B14F-4D97-AF65-F5344CB8AC3E}">
        <p14:creationId xmlns:p14="http://schemas.microsoft.com/office/powerpoint/2010/main" val="387984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TEAM CDOT.  </a:t>
            </a:r>
            <a:r>
              <a:rPr lang="en-US" dirty="0" smtClean="0"/>
              <a:t> Thank</a:t>
            </a:r>
            <a:r>
              <a:rPr lang="en-US" baseline="0" dirty="0" smtClean="0"/>
              <a:t> you for being a part of the best DOT in the country.</a:t>
            </a:r>
            <a:endParaRPr lang="en-US"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17</a:t>
            </a:fld>
            <a:endParaRPr lang="en-US"/>
          </a:p>
        </p:txBody>
      </p:sp>
    </p:spTree>
    <p:extLst>
      <p:ext uri="{BB962C8B-B14F-4D97-AF65-F5344CB8AC3E}">
        <p14:creationId xmlns:p14="http://schemas.microsoft.com/office/powerpoint/2010/main" val="1192899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473EAD-B307-463E-901E-01664043AA96}" type="slidenum">
              <a:rPr lang="en-US" smtClean="0"/>
              <a:t>21</a:t>
            </a:fld>
            <a:endParaRPr lang="en-US"/>
          </a:p>
        </p:txBody>
      </p:sp>
    </p:spTree>
    <p:extLst>
      <p:ext uri="{BB962C8B-B14F-4D97-AF65-F5344CB8AC3E}">
        <p14:creationId xmlns:p14="http://schemas.microsoft.com/office/powerpoint/2010/main" val="351855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23</a:t>
            </a:fld>
            <a:endParaRPr lang="en-US"/>
          </a:p>
        </p:txBody>
      </p:sp>
    </p:spTree>
    <p:extLst>
      <p:ext uri="{BB962C8B-B14F-4D97-AF65-F5344CB8AC3E}">
        <p14:creationId xmlns:p14="http://schemas.microsoft.com/office/powerpoint/2010/main" val="352269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r>
              <a:rPr lang="en-US" baseline="0" dirty="0" smtClean="0"/>
              <a:t> </a:t>
            </a:r>
          </a:p>
          <a:p>
            <a:r>
              <a:rPr lang="en-US" baseline="0" dirty="0" smtClean="0"/>
              <a:t>And are dedicated to a common purpose: </a:t>
            </a:r>
            <a:r>
              <a:rPr lang="en-US" sz="1200" b="0" i="0" kern="1200" dirty="0" smtClean="0">
                <a:solidFill>
                  <a:schemeClr val="tx1"/>
                </a:solidFill>
                <a:effectLst/>
                <a:latin typeface="+mn-lt"/>
                <a:ea typeface="+mn-ea"/>
                <a:cs typeface="+mn-cs"/>
              </a:rPr>
              <a:t>To Save Lives and to Make People's Lives Better by Providing Freedom, Connection and Experience Through Travel. </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a:t>
            </a:fld>
            <a:endParaRPr lang="en-US"/>
          </a:p>
        </p:txBody>
      </p:sp>
    </p:spTree>
    <p:extLst>
      <p:ext uri="{BB962C8B-B14F-4D97-AF65-F5344CB8AC3E}">
        <p14:creationId xmlns:p14="http://schemas.microsoft.com/office/powerpoint/2010/main" val="1532056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possible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26</a:t>
            </a:fld>
            <a:endParaRPr lang="en-US"/>
          </a:p>
        </p:txBody>
      </p:sp>
    </p:spTree>
    <p:extLst>
      <p:ext uri="{BB962C8B-B14F-4D97-AF65-F5344CB8AC3E}">
        <p14:creationId xmlns:p14="http://schemas.microsoft.com/office/powerpoint/2010/main" val="333419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a:t>
            </a:r>
            <a:r>
              <a:rPr lang="en-US" baseline="0" dirty="0" err="1" smtClean="0"/>
              <a:t>possoble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27</a:t>
            </a:fld>
            <a:endParaRPr lang="en-US"/>
          </a:p>
        </p:txBody>
      </p:sp>
    </p:spTree>
    <p:extLst>
      <p:ext uri="{BB962C8B-B14F-4D97-AF65-F5344CB8AC3E}">
        <p14:creationId xmlns:p14="http://schemas.microsoft.com/office/powerpoint/2010/main" val="75492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28</a:t>
            </a:fld>
            <a:endParaRPr lang="en-US"/>
          </a:p>
        </p:txBody>
      </p:sp>
    </p:spTree>
    <p:extLst>
      <p:ext uri="{BB962C8B-B14F-4D97-AF65-F5344CB8AC3E}">
        <p14:creationId xmlns:p14="http://schemas.microsoft.com/office/powerpoint/2010/main" val="61767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29</a:t>
            </a:fld>
            <a:endParaRPr lang="en-US"/>
          </a:p>
        </p:txBody>
      </p:sp>
    </p:spTree>
    <p:extLst>
      <p:ext uri="{BB962C8B-B14F-4D97-AF65-F5344CB8AC3E}">
        <p14:creationId xmlns:p14="http://schemas.microsoft.com/office/powerpoint/2010/main" val="226069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30</a:t>
            </a:fld>
            <a:endParaRPr lang="en-US"/>
          </a:p>
        </p:txBody>
      </p:sp>
    </p:spTree>
    <p:extLst>
      <p:ext uri="{BB962C8B-B14F-4D97-AF65-F5344CB8AC3E}">
        <p14:creationId xmlns:p14="http://schemas.microsoft.com/office/powerpoint/2010/main" val="282341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31</a:t>
            </a:fld>
            <a:endParaRPr lang="en-US"/>
          </a:p>
        </p:txBody>
      </p:sp>
    </p:spTree>
    <p:extLst>
      <p:ext uri="{BB962C8B-B14F-4D97-AF65-F5344CB8AC3E}">
        <p14:creationId xmlns:p14="http://schemas.microsoft.com/office/powerpoint/2010/main" val="53961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And what does it take to get a plow on the scene to help that stranded motorist?</a:t>
            </a:r>
          </a:p>
          <a:p>
            <a:endParaRPr lang="en-US" baseline="0" dirty="0" smtClean="0"/>
          </a:p>
          <a:p>
            <a:r>
              <a:rPr lang="en-US" baseline="0" dirty="0" smtClean="0"/>
              <a:t>These people, and a whole lot more.</a:t>
            </a:r>
          </a:p>
          <a:p>
            <a:endParaRPr lang="en-US" baseline="0" dirty="0" smtClean="0"/>
          </a:p>
          <a:p>
            <a:r>
              <a:rPr lang="en-US" baseline="0" dirty="0" smtClean="0"/>
              <a:t>Risk Management – Goodwin</a:t>
            </a:r>
          </a:p>
          <a:p>
            <a:r>
              <a:rPr lang="en-US" baseline="0" dirty="0" smtClean="0"/>
              <a:t>Safety – Simpson</a:t>
            </a:r>
          </a:p>
          <a:p>
            <a:r>
              <a:rPr lang="en-US" baseline="0" dirty="0" smtClean="0"/>
              <a:t>Program Support – </a:t>
            </a:r>
            <a:r>
              <a:rPr lang="en-US" baseline="0" dirty="0" err="1" smtClean="0"/>
              <a:t>Carlberg</a:t>
            </a:r>
            <a:endParaRPr lang="en-US" baseline="0" dirty="0" smtClean="0"/>
          </a:p>
          <a:p>
            <a:r>
              <a:rPr lang="en-US" baseline="0" dirty="0" smtClean="0"/>
              <a:t>Office Managers – Carrillo</a:t>
            </a:r>
          </a:p>
          <a:p>
            <a:r>
              <a:rPr lang="en-US" baseline="0" dirty="0" smtClean="0"/>
              <a:t>Communications – Wilson</a:t>
            </a:r>
          </a:p>
          <a:p>
            <a:r>
              <a:rPr lang="en-US" baseline="0" dirty="0" err="1" smtClean="0"/>
              <a:t>Accting</a:t>
            </a:r>
            <a:r>
              <a:rPr lang="en-US" baseline="0" dirty="0" smtClean="0"/>
              <a:t> – </a:t>
            </a:r>
            <a:r>
              <a:rPr lang="en-US" baseline="0" dirty="0" err="1" smtClean="0"/>
              <a:t>Daviss</a:t>
            </a:r>
            <a:endParaRPr lang="en-US" baseline="0" dirty="0" smtClean="0"/>
          </a:p>
          <a:p>
            <a:r>
              <a:rPr lang="en-US" baseline="0" dirty="0" smtClean="0"/>
              <a:t>HR – </a:t>
            </a:r>
            <a:r>
              <a:rPr lang="en-US" baseline="0" dirty="0" err="1" smtClean="0"/>
              <a:t>Schakel</a:t>
            </a:r>
            <a:endParaRPr lang="en-US" baseline="0" dirty="0" smtClean="0"/>
          </a:p>
          <a:p>
            <a:r>
              <a:rPr lang="en-US" baseline="0" dirty="0" smtClean="0"/>
              <a:t>Permits – Williams</a:t>
            </a:r>
          </a:p>
          <a:p>
            <a:r>
              <a:rPr lang="en-US" baseline="0" dirty="0" smtClean="0"/>
              <a:t>Sign Shop – </a:t>
            </a:r>
            <a:r>
              <a:rPr lang="en-US" baseline="0" dirty="0" err="1" smtClean="0"/>
              <a:t>Eyl</a:t>
            </a:r>
            <a:endParaRPr lang="en-US" baseline="0" dirty="0" smtClean="0"/>
          </a:p>
          <a:p>
            <a:r>
              <a:rPr lang="en-US" baseline="0" dirty="0" smtClean="0"/>
              <a:t>Process Improvement – Malloy</a:t>
            </a:r>
          </a:p>
          <a:p>
            <a:r>
              <a:rPr lang="en-US" baseline="0" dirty="0" smtClean="0"/>
              <a:t>Engineering support – Walker</a:t>
            </a:r>
          </a:p>
          <a:p>
            <a:r>
              <a:rPr lang="en-US" baseline="0" dirty="0" smtClean="0"/>
              <a:t>Fleet management – </a:t>
            </a:r>
            <a:r>
              <a:rPr lang="en-US" baseline="0" dirty="0" err="1" smtClean="0"/>
              <a:t>Neuschwanger</a:t>
            </a:r>
            <a:endParaRPr lang="en-US" baseline="0" dirty="0" smtClean="0"/>
          </a:p>
          <a:p>
            <a:r>
              <a:rPr lang="en-US" baseline="0" dirty="0" smtClean="0"/>
              <a:t>Machining Trades -  S Martinez</a:t>
            </a:r>
          </a:p>
          <a:p>
            <a:r>
              <a:rPr lang="en-US" baseline="0" dirty="0" smtClean="0"/>
              <a:t>Signing and Stripping – Miller</a:t>
            </a:r>
          </a:p>
          <a:p>
            <a:r>
              <a:rPr lang="en-US" baseline="0" dirty="0" smtClean="0"/>
              <a:t>Bridge Crew – Franklin</a:t>
            </a:r>
          </a:p>
          <a:p>
            <a:r>
              <a:rPr lang="en-US" baseline="0" dirty="0" smtClean="0"/>
              <a:t>Heavy Equipment Operators – Wiggins</a:t>
            </a:r>
          </a:p>
          <a:p>
            <a:r>
              <a:rPr lang="en-US" baseline="0" dirty="0" smtClean="0"/>
              <a:t>Mechanics – Wood</a:t>
            </a:r>
          </a:p>
          <a:p>
            <a:r>
              <a:rPr lang="en-US" baseline="0" dirty="0" smtClean="0"/>
              <a:t>Materials Handlers – Allen</a:t>
            </a:r>
          </a:p>
          <a:p>
            <a:r>
              <a:rPr lang="en-US" baseline="0" dirty="0" smtClean="0"/>
              <a:t>Business Office – </a:t>
            </a:r>
            <a:r>
              <a:rPr lang="en-US" baseline="0" dirty="0" err="1" smtClean="0"/>
              <a:t>Krajecki</a:t>
            </a:r>
            <a:endParaRPr lang="en-US" baseline="0" dirty="0" smtClean="0"/>
          </a:p>
          <a:p>
            <a:r>
              <a:rPr lang="en-US" baseline="0" dirty="0" smtClean="0"/>
              <a:t>Admin Support – Montoya</a:t>
            </a:r>
          </a:p>
          <a:p>
            <a:r>
              <a:rPr lang="en-US" baseline="0" dirty="0" smtClean="0"/>
              <a:t>Incident Command – </a:t>
            </a:r>
            <a:r>
              <a:rPr lang="en-US" baseline="0" dirty="0" err="1" smtClean="0"/>
              <a:t>Igel</a:t>
            </a:r>
            <a:endParaRPr lang="en-US" baseline="0" dirty="0" smtClean="0"/>
          </a:p>
          <a:p>
            <a:r>
              <a:rPr lang="en-US" baseline="0" dirty="0" smtClean="0"/>
              <a:t>And of course the plow drivers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32</a:t>
            </a:fld>
            <a:endParaRPr lang="en-US"/>
          </a:p>
        </p:txBody>
      </p:sp>
    </p:spTree>
    <p:extLst>
      <p:ext uri="{BB962C8B-B14F-4D97-AF65-F5344CB8AC3E}">
        <p14:creationId xmlns:p14="http://schemas.microsoft.com/office/powerpoint/2010/main" val="1291051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Here is the big picture</a:t>
            </a:r>
          </a:p>
        </p:txBody>
      </p:sp>
      <p:sp>
        <p:nvSpPr>
          <p:cNvPr id="4" name="Slide Number Placeholder 3"/>
          <p:cNvSpPr>
            <a:spLocks noGrp="1"/>
          </p:cNvSpPr>
          <p:nvPr>
            <p:ph type="sldNum" sz="quarter" idx="10"/>
          </p:nvPr>
        </p:nvSpPr>
        <p:spPr/>
        <p:txBody>
          <a:bodyPr/>
          <a:lstStyle/>
          <a:p>
            <a:fld id="{52473EAD-B307-463E-901E-01664043AA96}" type="slidenum">
              <a:rPr lang="en-US" smtClean="0"/>
              <a:t>34</a:t>
            </a:fld>
            <a:endParaRPr lang="en-US"/>
          </a:p>
        </p:txBody>
      </p:sp>
    </p:spTree>
    <p:extLst>
      <p:ext uri="{BB962C8B-B14F-4D97-AF65-F5344CB8AC3E}">
        <p14:creationId xmlns:p14="http://schemas.microsoft.com/office/powerpoint/2010/main" val="19503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35</a:t>
            </a:fld>
            <a:endParaRPr lang="en-US"/>
          </a:p>
        </p:txBody>
      </p:sp>
    </p:spTree>
    <p:extLst>
      <p:ext uri="{BB962C8B-B14F-4D97-AF65-F5344CB8AC3E}">
        <p14:creationId xmlns:p14="http://schemas.microsoft.com/office/powerpoint/2010/main" val="232867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3</a:t>
            </a:fld>
            <a:endParaRPr lang="en-US"/>
          </a:p>
        </p:txBody>
      </p:sp>
    </p:spTree>
    <p:extLst>
      <p:ext uri="{BB962C8B-B14F-4D97-AF65-F5344CB8AC3E}">
        <p14:creationId xmlns:p14="http://schemas.microsoft.com/office/powerpoint/2010/main" val="406392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 </a:t>
            </a:r>
          </a:p>
          <a:p>
            <a:endParaRPr lang="en-US" dirty="0" smtClean="0"/>
          </a:p>
          <a:p>
            <a:r>
              <a:rPr lang="en-US" dirty="0" smtClean="0"/>
              <a:t>And together, we are scaling</a:t>
            </a:r>
            <a:r>
              <a:rPr lang="en-US" baseline="0" dirty="0" smtClean="0"/>
              <a:t> three peaks to get us there: Our People, Leading Edge Technology and a Healthy, Multi-modal System </a:t>
            </a:r>
          </a:p>
          <a:p>
            <a:endParaRPr lang="en-US" baseline="0" dirty="0" smtClean="0"/>
          </a:p>
          <a:p>
            <a:r>
              <a:rPr lang="en-US" baseline="0" dirty="0" smtClean="0"/>
              <a:t>From these peaks we design, build, and operate a transportations system upon which millions depend every minute of every day.</a:t>
            </a:r>
          </a:p>
        </p:txBody>
      </p:sp>
      <p:sp>
        <p:nvSpPr>
          <p:cNvPr id="4" name="Slide Number Placeholder 3"/>
          <p:cNvSpPr>
            <a:spLocks noGrp="1"/>
          </p:cNvSpPr>
          <p:nvPr>
            <p:ph type="sldNum" sz="quarter" idx="10"/>
          </p:nvPr>
        </p:nvSpPr>
        <p:spPr/>
        <p:txBody>
          <a:bodyPr/>
          <a:lstStyle/>
          <a:p>
            <a:fld id="{52473EAD-B307-463E-901E-01664043AA96}" type="slidenum">
              <a:rPr lang="en-US" smtClean="0"/>
              <a:t>4</a:t>
            </a:fld>
            <a:endParaRPr lang="en-US"/>
          </a:p>
        </p:txBody>
      </p:sp>
    </p:spTree>
    <p:extLst>
      <p:ext uri="{BB962C8B-B14F-4D97-AF65-F5344CB8AC3E}">
        <p14:creationId xmlns:p14="http://schemas.microsoft.com/office/powerpoint/2010/main" val="421702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Narrator: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Every year, and in every season, one of the most visible things that CDOT does is plow</a:t>
            </a:r>
            <a:r>
              <a:rPr lang="en-US" baseline="0" dirty="0" smtClean="0"/>
              <a:t> roads and come</a:t>
            </a:r>
            <a:r>
              <a:rPr lang="en-US" dirty="0" smtClean="0"/>
              <a:t> to the aid of drivers in distress. </a:t>
            </a:r>
          </a:p>
          <a:p>
            <a:endParaRPr lang="en-US" dirty="0" smtClean="0"/>
          </a:p>
          <a:p>
            <a:r>
              <a:rPr lang="en-US" dirty="0" smtClean="0"/>
              <a:t>Here is a typical scenario:</a:t>
            </a:r>
          </a:p>
          <a:p>
            <a:endParaRPr lang="en-US" dirty="0" smtClean="0"/>
          </a:p>
          <a:p>
            <a:r>
              <a:rPr lang="en-US" dirty="0" smtClean="0"/>
              <a:t>Mother’s voice:</a:t>
            </a:r>
          </a:p>
          <a:p>
            <a:endParaRPr lang="en-US" dirty="0" smtClean="0"/>
          </a:p>
          <a:p>
            <a:r>
              <a:rPr lang="en-US" dirty="0" smtClean="0"/>
              <a:t> Dear CDOT</a:t>
            </a:r>
          </a:p>
          <a:p>
            <a:endParaRPr lang="en-US" dirty="0" smtClean="0"/>
          </a:p>
          <a:p>
            <a:r>
              <a:rPr lang="en-US" dirty="0" smtClean="0"/>
              <a:t>I am writing to you because one of your drivers got my family out of a really bad situation and I wanted to make sure that you knew what that great employee did for us. I was heading down the highway with two very young children. We hit some black ice and completely slid off the road and down a hill into some trees. A CDOT driver came along and noticed</a:t>
            </a:r>
            <a:r>
              <a:rPr lang="en-US" baseline="0" dirty="0" smtClean="0"/>
              <a:t> the </a:t>
            </a:r>
            <a:r>
              <a:rPr lang="en-US" dirty="0" smtClean="0"/>
              <a:t>tracks left</a:t>
            </a:r>
            <a:r>
              <a:rPr lang="en-US" baseline="0" dirty="0" smtClean="0"/>
              <a:t> by my truck</a:t>
            </a:r>
            <a:r>
              <a:rPr lang="en-US" dirty="0" smtClean="0"/>
              <a:t> going off the road and investigated. Had he not stopped, I honestly don’t even want to think what would have happened.  Our truck was not visible from the road and I could not climb that icy slope to flag down help in the freezing cold, much less with two infants. That</a:t>
            </a:r>
            <a:r>
              <a:rPr lang="en-US" baseline="0" dirty="0" smtClean="0"/>
              <a:t> CDOT driver</a:t>
            </a:r>
            <a:r>
              <a:rPr lang="en-US" dirty="0" smtClean="0"/>
              <a:t> actually pulled both all of us out of the wrecked car and up that slope and in our state of shock, he got us in his vehicle with heat. He contacted</a:t>
            </a:r>
            <a:r>
              <a:rPr lang="en-US" baseline="0" dirty="0" smtClean="0"/>
              <a:t> the state</a:t>
            </a:r>
            <a:r>
              <a:rPr lang="en-US" dirty="0" smtClean="0"/>
              <a:t> patrol and he stood out in the cold and waited for a</a:t>
            </a:r>
            <a:r>
              <a:rPr lang="en-US" baseline="0" dirty="0" smtClean="0"/>
              <a:t> tow truck</a:t>
            </a:r>
            <a:r>
              <a:rPr lang="en-US" dirty="0" smtClean="0"/>
              <a:t> and the</a:t>
            </a:r>
            <a:r>
              <a:rPr lang="en-US" baseline="0" dirty="0" smtClean="0"/>
              <a:t> trooper</a:t>
            </a:r>
            <a:r>
              <a:rPr lang="en-US" dirty="0" smtClean="0"/>
              <a:t> to arrive, which took quite a while! Without</a:t>
            </a:r>
            <a:r>
              <a:rPr lang="en-US" baseline="0" dirty="0" smtClean="0"/>
              <a:t> his help, I think we could have frozen to death on that hill side.</a:t>
            </a:r>
            <a:r>
              <a:rPr lang="en-US" dirty="0" smtClean="0"/>
              <a:t> He didn't leave until our family came to get us. He made sure we were safe and sound. We are so fortunate to have upstanding people like him keeping our roads safe!”</a:t>
            </a:r>
          </a:p>
          <a:p>
            <a:endParaRPr lang="en-US" dirty="0" smtClean="0"/>
          </a:p>
          <a:p>
            <a:r>
              <a:rPr lang="en-US" dirty="0" smtClean="0"/>
              <a:t>Narrator:</a:t>
            </a:r>
          </a:p>
          <a:p>
            <a:r>
              <a:rPr lang="en-US" dirty="0" smtClean="0"/>
              <a:t>That</a:t>
            </a:r>
            <a:r>
              <a:rPr lang="en-US" baseline="0" dirty="0" smtClean="0"/>
              <a:t> was a happy ending to what could have been a tragic event, had that CDOT driver not been there.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have you ever stopped to consider what it takes to get that CDOT driver to that motorist in trouble?</a:t>
            </a:r>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5</a:t>
            </a:fld>
            <a:endParaRPr lang="en-US"/>
          </a:p>
        </p:txBody>
      </p:sp>
    </p:spTree>
    <p:extLst>
      <p:ext uri="{BB962C8B-B14F-4D97-AF65-F5344CB8AC3E}">
        <p14:creationId xmlns:p14="http://schemas.microsoft.com/office/powerpoint/2010/main" val="407016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i="1" baseline="0" dirty="0" smtClean="0"/>
          </a:p>
          <a:p>
            <a:r>
              <a:rPr lang="en-US" i="0" baseline="0" dirty="0" smtClean="0"/>
              <a:t>Narrator: </a:t>
            </a:r>
          </a:p>
          <a:p>
            <a:r>
              <a:rPr lang="en-US" i="0" baseline="0" dirty="0" smtClean="0"/>
              <a:t>Well, it starts with a road, but how does that road get there?</a:t>
            </a:r>
          </a:p>
          <a:p>
            <a:endParaRPr lang="en-US" i="0" baseline="0" dirty="0" smtClean="0"/>
          </a:p>
          <a:p>
            <a:r>
              <a:rPr lang="en-US" baseline="0" dirty="0" smtClean="0"/>
              <a:t>It takes a whole lot people, working in a wide range of specialties, like these</a:t>
            </a:r>
          </a:p>
          <a:p>
            <a:endParaRPr lang="en-US" baseline="0" dirty="0" smtClean="0"/>
          </a:p>
          <a:p>
            <a:r>
              <a:rPr lang="en-US" baseline="0" dirty="0" smtClean="0"/>
              <a:t>Budget 		(</a:t>
            </a:r>
            <a:r>
              <a:rPr lang="en-US" baseline="0" dirty="0" err="1" smtClean="0"/>
              <a:t>Barella</a:t>
            </a:r>
            <a:r>
              <a:rPr lang="en-US" baseline="0" dirty="0" smtClean="0"/>
              <a:t>)</a:t>
            </a:r>
          </a:p>
          <a:p>
            <a:r>
              <a:rPr lang="en-US" baseline="0" dirty="0" smtClean="0"/>
              <a:t>Procurement 		 (Roth)</a:t>
            </a:r>
          </a:p>
          <a:p>
            <a:r>
              <a:rPr lang="en-US" baseline="0" dirty="0" smtClean="0"/>
              <a:t>Contracting 		 (Dingle</a:t>
            </a:r>
          </a:p>
          <a:p>
            <a:r>
              <a:rPr lang="en-US" baseline="0" dirty="0" smtClean="0"/>
              <a:t>Property Management  	(</a:t>
            </a:r>
            <a:r>
              <a:rPr lang="en-US" baseline="0" dirty="0" err="1" smtClean="0"/>
              <a:t>Chenery</a:t>
            </a:r>
            <a:r>
              <a:rPr lang="en-US" baseline="0" dirty="0" smtClean="0"/>
              <a:t>)</a:t>
            </a:r>
          </a:p>
          <a:p>
            <a:r>
              <a:rPr lang="en-US" baseline="0" dirty="0" smtClean="0"/>
              <a:t>Survey 		(</a:t>
            </a:r>
            <a:r>
              <a:rPr lang="en-US" baseline="0" dirty="0" err="1" smtClean="0"/>
              <a:t>Manadarich</a:t>
            </a:r>
            <a:r>
              <a:rPr lang="en-US" baseline="0" dirty="0" smtClean="0"/>
              <a:t>)</a:t>
            </a:r>
          </a:p>
          <a:p>
            <a:r>
              <a:rPr lang="en-US" baseline="0" dirty="0" smtClean="0"/>
              <a:t>Appraisal 		 (</a:t>
            </a:r>
            <a:r>
              <a:rPr lang="en-US" baseline="0" dirty="0" err="1" smtClean="0"/>
              <a:t>Cichello</a:t>
            </a:r>
            <a:r>
              <a:rPr lang="en-US" baseline="0" dirty="0" smtClean="0"/>
              <a:t>)</a:t>
            </a:r>
          </a:p>
          <a:p>
            <a:r>
              <a:rPr lang="en-US" baseline="0" dirty="0" smtClean="0"/>
              <a:t>Right of Way Access 	(Mary Heinlein)</a:t>
            </a:r>
          </a:p>
          <a:p>
            <a:r>
              <a:rPr lang="en-US" baseline="0" dirty="0" smtClean="0"/>
              <a:t>Environmental  	(Erickson)</a:t>
            </a:r>
          </a:p>
          <a:p>
            <a:r>
              <a:rPr lang="en-US" baseline="0" dirty="0" smtClean="0"/>
              <a:t>Utilities  		(</a:t>
            </a:r>
            <a:r>
              <a:rPr lang="en-US" baseline="0" dirty="0" err="1" smtClean="0"/>
              <a:t>Mckinney</a:t>
            </a:r>
            <a:r>
              <a:rPr lang="en-US" baseline="0" dirty="0" smtClean="0"/>
              <a:t>)</a:t>
            </a:r>
          </a:p>
          <a:p>
            <a:r>
              <a:rPr lang="en-US" baseline="0" dirty="0" smtClean="0"/>
              <a:t>Roadway Design 	(</a:t>
            </a:r>
            <a:r>
              <a:rPr lang="en-US" baseline="0" dirty="0" err="1" smtClean="0"/>
              <a:t>Swacroft</a:t>
            </a:r>
            <a:r>
              <a:rPr lang="en-US" baseline="0" dirty="0" smtClean="0"/>
              <a:t>, </a:t>
            </a:r>
            <a:r>
              <a:rPr lang="en-US" baseline="0" dirty="0" err="1" smtClean="0"/>
              <a:t>Valentini</a:t>
            </a:r>
            <a:r>
              <a:rPr lang="en-US" baseline="0" dirty="0" smtClean="0"/>
              <a:t>)</a:t>
            </a:r>
          </a:p>
          <a:p>
            <a:r>
              <a:rPr lang="en-US" baseline="0" dirty="0" smtClean="0"/>
              <a:t>Program Delivery  	(</a:t>
            </a:r>
            <a:r>
              <a:rPr lang="en-US" baseline="0" dirty="0" err="1" smtClean="0"/>
              <a:t>higaside</a:t>
            </a:r>
            <a:r>
              <a:rPr lang="en-US" baseline="0" dirty="0" smtClean="0"/>
              <a:t>)</a:t>
            </a:r>
          </a:p>
          <a:p>
            <a:r>
              <a:rPr lang="en-US" baseline="0" dirty="0" smtClean="0"/>
              <a:t>Performance Planning 	 (</a:t>
            </a:r>
            <a:r>
              <a:rPr lang="en-US" baseline="0" dirty="0" err="1" smtClean="0"/>
              <a:t>Pakbaz</a:t>
            </a:r>
            <a:r>
              <a:rPr lang="en-US" baseline="0" dirty="0" smtClean="0"/>
              <a:t>)</a:t>
            </a:r>
          </a:p>
          <a:p>
            <a:r>
              <a:rPr lang="en-US" baseline="0" dirty="0" smtClean="0"/>
              <a:t>Project Development 	 (</a:t>
            </a:r>
            <a:r>
              <a:rPr lang="en-US" baseline="0" dirty="0" err="1" smtClean="0"/>
              <a:t>Aloala</a:t>
            </a:r>
            <a:r>
              <a:rPr lang="en-US" baseline="0" dirty="0" smtClean="0"/>
              <a:t>)</a:t>
            </a:r>
          </a:p>
          <a:p>
            <a:r>
              <a:rPr lang="en-US" baseline="0" dirty="0" smtClean="0"/>
              <a:t>Project Support 	 (</a:t>
            </a:r>
            <a:r>
              <a:rPr lang="en-US" baseline="0" dirty="0" err="1" smtClean="0"/>
              <a:t>Sankar</a:t>
            </a:r>
            <a:r>
              <a:rPr lang="en-US" baseline="0" dirty="0" smtClean="0"/>
              <a:t>)</a:t>
            </a:r>
          </a:p>
          <a:p>
            <a:r>
              <a:rPr lang="en-US" baseline="0" dirty="0" smtClean="0"/>
              <a:t>Roadway Construction  	(Carter)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Geotechnical and Hydraulics 	(Javier)</a:t>
            </a:r>
          </a:p>
          <a:p>
            <a:r>
              <a:rPr lang="en-US" baseline="0" dirty="0" smtClean="0"/>
              <a:t>Staff Bridge  		(</a:t>
            </a:r>
            <a:r>
              <a:rPr lang="en-US" baseline="0" dirty="0" err="1" smtClean="0"/>
              <a:t>Armenderiz</a:t>
            </a:r>
            <a:r>
              <a:rPr lang="en-US" baseline="0" dirty="0" smtClean="0"/>
              <a:t>)</a:t>
            </a:r>
          </a:p>
          <a:p>
            <a:r>
              <a:rPr lang="en-US" baseline="0" dirty="0" smtClean="0"/>
              <a:t>Local Agency Liaison 	 (Karen S)</a:t>
            </a:r>
          </a:p>
          <a:p>
            <a:r>
              <a:rPr lang="en-US" baseline="0" dirty="0" smtClean="0"/>
              <a:t>Civil Rights 		(</a:t>
            </a:r>
            <a:r>
              <a:rPr lang="en-US" baseline="0" dirty="0" err="1" smtClean="0"/>
              <a:t>Arcila</a:t>
            </a:r>
            <a:r>
              <a:rPr lang="en-US" baseline="0" dirty="0" smtClean="0"/>
              <a:t>)</a:t>
            </a:r>
          </a:p>
          <a:p>
            <a:r>
              <a:rPr lang="en-US" baseline="0" dirty="0" smtClean="0"/>
              <a:t>Landscape Design 	(</a:t>
            </a:r>
            <a:r>
              <a:rPr lang="en-US" baseline="0" dirty="0" err="1" smtClean="0"/>
              <a:t>Ryer</a:t>
            </a:r>
            <a:r>
              <a:rPr lang="en-US" baseline="0" dirty="0" smtClean="0"/>
              <a:t>)</a:t>
            </a:r>
          </a:p>
          <a:p>
            <a:endParaRPr lang="en-US" baseline="0" dirty="0" smtClean="0"/>
          </a:p>
          <a:p>
            <a:r>
              <a:rPr lang="en-US" baseline="0" dirty="0" smtClean="0"/>
              <a:t>Plus many others</a:t>
            </a:r>
          </a:p>
          <a:p>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6</a:t>
            </a:fld>
            <a:endParaRPr lang="en-US"/>
          </a:p>
        </p:txBody>
      </p:sp>
    </p:spTree>
    <p:extLst>
      <p:ext uri="{BB962C8B-B14F-4D97-AF65-F5344CB8AC3E}">
        <p14:creationId xmlns:p14="http://schemas.microsoft.com/office/powerpoint/2010/main" val="174216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a:t>
            </a:r>
          </a:p>
          <a:p>
            <a:endParaRPr lang="en-US" baseline="0" dirty="0" smtClean="0"/>
          </a:p>
          <a:p>
            <a:r>
              <a:rPr lang="en-US" baseline="0" dirty="0" smtClean="0"/>
              <a:t>Ok, so we have roads. </a:t>
            </a:r>
          </a:p>
          <a:p>
            <a:r>
              <a:rPr lang="en-US" baseline="0" dirty="0" smtClean="0"/>
              <a:t>Add transportation modes, what does it take to operate them together as a system?</a:t>
            </a:r>
          </a:p>
          <a:p>
            <a:endParaRPr lang="en-US" baseline="0" dirty="0" smtClean="0"/>
          </a:p>
          <a:p>
            <a:r>
              <a:rPr lang="en-US" baseline="0" dirty="0" smtClean="0"/>
              <a:t>Well, it takes more people doing these things this,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Structural Trades 	F Martinez</a:t>
            </a:r>
          </a:p>
          <a:p>
            <a:r>
              <a:rPr lang="en-US" baseline="0" dirty="0" smtClean="0"/>
              <a:t>Intermodal planning 	 Hoffman</a:t>
            </a:r>
          </a:p>
          <a:p>
            <a:r>
              <a:rPr lang="en-US" baseline="0" dirty="0" smtClean="0"/>
              <a:t>Corridor Management 	 Neilson</a:t>
            </a:r>
          </a:p>
          <a:p>
            <a:r>
              <a:rPr lang="en-US" baseline="0" dirty="0" smtClean="0"/>
              <a:t>Traffic Analysis 	 Aguilar</a:t>
            </a:r>
          </a:p>
          <a:p>
            <a:r>
              <a:rPr lang="en-US" baseline="0" dirty="0" smtClean="0"/>
              <a:t>Aeronautics 		 Eldridge</a:t>
            </a:r>
          </a:p>
          <a:p>
            <a:r>
              <a:rPr lang="en-US" baseline="0" dirty="0" smtClean="0"/>
              <a:t>HTPE 		Delgado</a:t>
            </a:r>
          </a:p>
          <a:p>
            <a:r>
              <a:rPr lang="en-US" baseline="0" dirty="0" smtClean="0"/>
              <a:t>Government Relations 	</a:t>
            </a:r>
            <a:r>
              <a:rPr lang="en-US" baseline="0" dirty="0" err="1" smtClean="0"/>
              <a:t>Malbry</a:t>
            </a:r>
            <a:endParaRPr lang="en-US" baseline="0" dirty="0" smtClean="0"/>
          </a:p>
          <a:p>
            <a:r>
              <a:rPr lang="en-US" baseline="0" dirty="0" smtClean="0"/>
              <a:t>Corridor Operations	Largent</a:t>
            </a:r>
          </a:p>
          <a:p>
            <a:r>
              <a:rPr lang="en-US" baseline="0" dirty="0" smtClean="0"/>
              <a:t>Bus Operations 	</a:t>
            </a:r>
            <a:r>
              <a:rPr lang="en-US" baseline="0" dirty="0" err="1" smtClean="0"/>
              <a:t>Timlin</a:t>
            </a:r>
            <a:endParaRPr lang="en-US" baseline="0" dirty="0" smtClean="0"/>
          </a:p>
          <a:p>
            <a:r>
              <a:rPr lang="en-US" baseline="0" dirty="0" err="1" smtClean="0"/>
              <a:t>RoadX</a:t>
            </a:r>
            <a:r>
              <a:rPr lang="en-US" baseline="0" dirty="0" smtClean="0"/>
              <a:t> 		</a:t>
            </a:r>
            <a:r>
              <a:rPr lang="en-US" baseline="0" dirty="0" err="1" smtClean="0"/>
              <a:t>Kozinski</a:t>
            </a:r>
            <a:endParaRPr lang="en-US" baseline="0" dirty="0" smtClean="0"/>
          </a:p>
          <a:p>
            <a:r>
              <a:rPr lang="en-US" baseline="0" dirty="0" smtClean="0"/>
              <a:t>Business Operations 	Johnson</a:t>
            </a:r>
          </a:p>
          <a:p>
            <a:r>
              <a:rPr lang="en-US" baseline="0" dirty="0" smtClean="0"/>
              <a:t>Audit 		</a:t>
            </a:r>
            <a:r>
              <a:rPr lang="en-US" baseline="0" dirty="0" err="1" smtClean="0"/>
              <a:t>Nnuro</a:t>
            </a:r>
            <a:endParaRPr lang="en-US" baseline="0" dirty="0" smtClean="0"/>
          </a:p>
          <a:p>
            <a:r>
              <a:rPr lang="en-US" baseline="0" dirty="0" smtClean="0"/>
              <a:t>Print Services 		Leigh</a:t>
            </a:r>
          </a:p>
          <a:p>
            <a:r>
              <a:rPr lang="en-US" baseline="0" dirty="0" smtClean="0"/>
              <a:t>IT Services 		Chen</a:t>
            </a:r>
          </a:p>
          <a:p>
            <a:r>
              <a:rPr lang="en-US" baseline="0" dirty="0" smtClean="0"/>
              <a:t>Business Office 	Martinez</a:t>
            </a:r>
          </a:p>
          <a:p>
            <a:r>
              <a:rPr lang="en-US" baseline="0" dirty="0" smtClean="0"/>
              <a:t>Electrical Trades 	Castiglione</a:t>
            </a:r>
          </a:p>
          <a:p>
            <a:r>
              <a:rPr lang="en-US" baseline="0" dirty="0" smtClean="0"/>
              <a:t>Purchasing		 Mathews</a:t>
            </a:r>
          </a:p>
          <a:p>
            <a:r>
              <a:rPr lang="en-US" baseline="0" dirty="0" smtClean="0"/>
              <a:t>Facilities 		Espinoza</a:t>
            </a:r>
          </a:p>
          <a:p>
            <a:r>
              <a:rPr lang="en-US" baseline="0" dirty="0" smtClean="0"/>
              <a:t>Project Development	 Mahoney</a:t>
            </a:r>
          </a:p>
          <a:p>
            <a:r>
              <a:rPr lang="en-US" baseline="0" dirty="0" smtClean="0"/>
              <a:t>Grants Administration 	</a:t>
            </a:r>
            <a:r>
              <a:rPr lang="en-US" baseline="0" dirty="0" err="1" smtClean="0"/>
              <a:t>Erez</a:t>
            </a:r>
            <a:endParaRPr lang="en-US" baseline="0" dirty="0" smtClean="0"/>
          </a:p>
          <a:p>
            <a:r>
              <a:rPr lang="en-US" baseline="0" dirty="0" smtClean="0"/>
              <a:t>Materials Testing 	Shafer</a:t>
            </a:r>
          </a:p>
          <a:p>
            <a:r>
              <a:rPr lang="en-US" baseline="0" dirty="0" smtClean="0"/>
              <a:t>Program Administration 	</a:t>
            </a:r>
            <a:r>
              <a:rPr lang="en-US" baseline="0" dirty="0" err="1" smtClean="0"/>
              <a:t>Creecy</a:t>
            </a:r>
            <a:endParaRPr lang="en-US" baseline="0" dirty="0" smtClean="0"/>
          </a:p>
          <a:p>
            <a:r>
              <a:rPr lang="en-US" baseline="0" dirty="0" smtClean="0"/>
              <a:t>Tunnel Operations 	</a:t>
            </a:r>
            <a:r>
              <a:rPr lang="en-US" baseline="0" dirty="0" err="1" smtClean="0"/>
              <a:t>Dennie</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Sign Shop		</a:t>
            </a:r>
            <a:r>
              <a:rPr lang="en-US" baseline="0" dirty="0" err="1" smtClean="0"/>
              <a:t>Eyl</a:t>
            </a:r>
            <a:endParaRPr lang="en-US" baseline="0" dirty="0" smtClean="0"/>
          </a:p>
          <a:p>
            <a:endParaRPr lang="en-US" baseline="0" dirty="0" smtClean="0"/>
          </a:p>
          <a:p>
            <a:r>
              <a:rPr lang="en-US" baseline="0" dirty="0" smtClean="0"/>
              <a:t>plus a whole lot more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7</a:t>
            </a:fld>
            <a:endParaRPr lang="en-US"/>
          </a:p>
        </p:txBody>
      </p:sp>
    </p:spTree>
    <p:extLst>
      <p:ext uri="{BB962C8B-B14F-4D97-AF65-F5344CB8AC3E}">
        <p14:creationId xmlns:p14="http://schemas.microsoft.com/office/powerpoint/2010/main" val="1656867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a:t>
            </a:r>
          </a:p>
          <a:p>
            <a:r>
              <a:rPr lang="en-US" baseline="0" dirty="0" smtClean="0"/>
              <a:t>And finally, what does it take to get a plow and driver on the scene to help that stranded motorist?</a:t>
            </a:r>
          </a:p>
          <a:p>
            <a:endParaRPr lang="en-US" baseline="0" dirty="0" smtClean="0"/>
          </a:p>
          <a:p>
            <a:r>
              <a:rPr lang="en-US" baseline="0" dirty="0" smtClean="0"/>
              <a:t>It couldn’t happen without these people, either </a:t>
            </a:r>
          </a:p>
          <a:p>
            <a:endParaRPr lang="en-US" baseline="0" dirty="0" smtClean="0"/>
          </a:p>
          <a:p>
            <a:r>
              <a:rPr lang="en-US" baseline="0" dirty="0" smtClean="0"/>
              <a:t>Risk Management		Goodwin</a:t>
            </a:r>
          </a:p>
          <a:p>
            <a:r>
              <a:rPr lang="en-US" baseline="0" dirty="0" smtClean="0"/>
              <a:t>Safety 			Simpson</a:t>
            </a:r>
          </a:p>
          <a:p>
            <a:r>
              <a:rPr lang="en-US" baseline="0" dirty="0" smtClean="0"/>
              <a:t>Program Support		</a:t>
            </a:r>
            <a:r>
              <a:rPr lang="en-US" baseline="0" dirty="0" err="1" smtClean="0"/>
              <a:t>Carlberg</a:t>
            </a:r>
            <a:endParaRPr lang="en-US" baseline="0" dirty="0" smtClean="0"/>
          </a:p>
          <a:p>
            <a:r>
              <a:rPr lang="en-US" baseline="0" dirty="0" smtClean="0"/>
              <a:t>Office Managers 		Carrillo</a:t>
            </a:r>
          </a:p>
          <a:p>
            <a:r>
              <a:rPr lang="en-US" baseline="0" dirty="0" smtClean="0"/>
              <a:t>Communications 		Wilson</a:t>
            </a:r>
          </a:p>
          <a:p>
            <a:r>
              <a:rPr lang="en-US" baseline="0" dirty="0" smtClean="0"/>
              <a:t>Accounting			 </a:t>
            </a:r>
            <a:r>
              <a:rPr lang="en-US" baseline="0" dirty="0" err="1" smtClean="0"/>
              <a:t>Daviss</a:t>
            </a:r>
            <a:endParaRPr lang="en-US" baseline="0" dirty="0" smtClean="0"/>
          </a:p>
          <a:p>
            <a:r>
              <a:rPr lang="en-US" baseline="0" dirty="0" smtClean="0"/>
              <a:t>Human Resources		</a:t>
            </a:r>
            <a:r>
              <a:rPr lang="en-US" baseline="0" dirty="0" err="1" smtClean="0"/>
              <a:t>Schakel</a:t>
            </a:r>
            <a:endParaRPr lang="en-US" baseline="0" dirty="0" smtClean="0"/>
          </a:p>
          <a:p>
            <a:r>
              <a:rPr lang="en-US" baseline="0" dirty="0" smtClean="0"/>
              <a:t>Permits 			Williams</a:t>
            </a:r>
          </a:p>
          <a:p>
            <a:r>
              <a:rPr lang="en-US" strike="sngStrike" baseline="0" dirty="0" smtClean="0"/>
              <a:t>Sign Shop			 </a:t>
            </a:r>
            <a:r>
              <a:rPr lang="en-US" strike="sngStrike" baseline="0" dirty="0" err="1" smtClean="0"/>
              <a:t>Eyl</a:t>
            </a:r>
            <a:endParaRPr lang="en-US" strike="sngStrike" baseline="0" dirty="0" smtClean="0"/>
          </a:p>
          <a:p>
            <a:r>
              <a:rPr lang="en-US" baseline="0" dirty="0" smtClean="0"/>
              <a:t>Process Improvement 		Malloy</a:t>
            </a:r>
          </a:p>
          <a:p>
            <a:r>
              <a:rPr lang="en-US" baseline="0" dirty="0" smtClean="0"/>
              <a:t>Engineering support 		Walker</a:t>
            </a:r>
          </a:p>
          <a:p>
            <a:r>
              <a:rPr lang="en-US" baseline="0" dirty="0" smtClean="0"/>
              <a:t>Fleet management		</a:t>
            </a:r>
            <a:r>
              <a:rPr lang="en-US" baseline="0" dirty="0" err="1" smtClean="0"/>
              <a:t>Neuschwanger</a:t>
            </a:r>
            <a:endParaRPr lang="en-US" baseline="0" dirty="0" smtClean="0"/>
          </a:p>
          <a:p>
            <a:r>
              <a:rPr lang="en-US" baseline="0" dirty="0" smtClean="0"/>
              <a:t>Machining Trades 		S Martinez</a:t>
            </a:r>
          </a:p>
          <a:p>
            <a:r>
              <a:rPr lang="en-US" baseline="0" dirty="0" smtClean="0"/>
              <a:t>Signing and Stripping 		Miller</a:t>
            </a:r>
          </a:p>
          <a:p>
            <a:r>
              <a:rPr lang="en-US" baseline="0" dirty="0" smtClean="0"/>
              <a:t>Bridge Crew 			Franklin</a:t>
            </a:r>
          </a:p>
          <a:p>
            <a:r>
              <a:rPr lang="en-US" baseline="0" dirty="0" smtClean="0"/>
              <a:t>Heavy Equipment Operators 		Wiggins</a:t>
            </a:r>
          </a:p>
          <a:p>
            <a:r>
              <a:rPr lang="en-US" baseline="0" dirty="0" smtClean="0"/>
              <a:t>Mechanics 			Wood</a:t>
            </a:r>
          </a:p>
          <a:p>
            <a:r>
              <a:rPr lang="en-US" baseline="0" dirty="0" smtClean="0"/>
              <a:t>Materials Handlers 		Allen</a:t>
            </a:r>
          </a:p>
          <a:p>
            <a:r>
              <a:rPr lang="en-US" baseline="0" dirty="0" smtClean="0"/>
              <a:t>Business Office 		</a:t>
            </a:r>
            <a:r>
              <a:rPr lang="en-US" baseline="0" dirty="0" err="1" smtClean="0"/>
              <a:t>Krajecki</a:t>
            </a:r>
            <a:endParaRPr lang="en-US" baseline="0" dirty="0" smtClean="0"/>
          </a:p>
          <a:p>
            <a:r>
              <a:rPr lang="en-US" baseline="0" dirty="0" smtClean="0"/>
              <a:t>Admin Support 		Montoya</a:t>
            </a:r>
          </a:p>
          <a:p>
            <a:r>
              <a:rPr lang="en-US" baseline="0" dirty="0" smtClean="0"/>
              <a:t>Incident Command 		</a:t>
            </a:r>
            <a:r>
              <a:rPr lang="en-US" baseline="0" dirty="0" err="1" smtClean="0"/>
              <a:t>Igel</a:t>
            </a:r>
            <a:endParaRPr lang="en-US" baseline="0" dirty="0" smtClean="0"/>
          </a:p>
          <a:p>
            <a:endParaRPr lang="en-US" baseline="0" dirty="0" smtClean="0"/>
          </a:p>
          <a:p>
            <a:r>
              <a:rPr lang="en-US" baseline="0" dirty="0" smtClean="0"/>
              <a:t>And of course, plow drivers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8</a:t>
            </a:fld>
            <a:endParaRPr lang="en-US"/>
          </a:p>
        </p:txBody>
      </p:sp>
    </p:spTree>
    <p:extLst>
      <p:ext uri="{BB962C8B-B14F-4D97-AF65-F5344CB8AC3E}">
        <p14:creationId xmlns:p14="http://schemas.microsoft.com/office/powerpoint/2010/main" val="101569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Narrator: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when we put it all together, its easy to see that we are all part of a much bigger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buFont typeface="Arial" panose="020B0604020202020204" pitchFamily="34" charset="0"/>
              <a:buNone/>
            </a:pPr>
            <a:r>
              <a:rPr lang="en-US" baseline="0" dirty="0" smtClean="0"/>
              <a:t>Each year, we serve </a:t>
            </a:r>
            <a:endParaRPr lang="en-US" sz="1200" baseline="0" dirty="0" smtClean="0">
              <a:solidFill>
                <a:schemeClr val="bg1"/>
              </a:solidFill>
            </a:endParaRPr>
          </a:p>
          <a:p>
            <a:pPr marL="457200" indent="-457200">
              <a:buFont typeface="Arial" panose="020B0604020202020204" pitchFamily="34" charset="0"/>
              <a:buChar char="•"/>
            </a:pPr>
            <a:r>
              <a:rPr lang="en-US" sz="1200" dirty="0" smtClean="0">
                <a:solidFill>
                  <a:schemeClr val="bg1"/>
                </a:solidFill>
              </a:rPr>
              <a:t>3.8 Licensed Colorado Drivers</a:t>
            </a:r>
          </a:p>
          <a:p>
            <a:pPr marL="457200" indent="-457200">
              <a:buFont typeface="Arial" panose="020B0604020202020204" pitchFamily="34" charset="0"/>
              <a:buChar char="•"/>
            </a:pPr>
            <a:r>
              <a:rPr lang="en-US" sz="1200" dirty="0" smtClean="0">
                <a:solidFill>
                  <a:schemeClr val="bg1"/>
                </a:solidFill>
              </a:rPr>
              <a:t>5.4 Million Residents</a:t>
            </a:r>
          </a:p>
          <a:p>
            <a:pPr marL="457200" indent="-457200">
              <a:buFont typeface="Arial" panose="020B0604020202020204" pitchFamily="34" charset="0"/>
              <a:buChar char="•"/>
            </a:pPr>
            <a:r>
              <a:rPr lang="en-US" sz="1200" dirty="0" smtClean="0">
                <a:solidFill>
                  <a:schemeClr val="bg1"/>
                </a:solidFill>
              </a:rPr>
              <a:t>77.7 Million Visitors </a:t>
            </a:r>
          </a:p>
          <a:p>
            <a:pPr marL="457200" indent="-457200">
              <a:buFont typeface="Arial" panose="020B0604020202020204" pitchFamily="34" charset="0"/>
              <a:buChar char="•"/>
            </a:pPr>
            <a:r>
              <a:rPr lang="en-US" sz="1200" dirty="0" smtClean="0">
                <a:solidFill>
                  <a:schemeClr val="bg1"/>
                </a:solidFill>
              </a:rPr>
              <a:t>28 Billion Miles of Vehicle Travel </a:t>
            </a:r>
          </a:p>
          <a:p>
            <a:pPr marL="457200" indent="-457200">
              <a:buFont typeface="Arial" panose="020B0604020202020204" pitchFamily="34" charset="0"/>
              <a:buChar char="•"/>
            </a:pPr>
            <a:r>
              <a:rPr lang="en-US" sz="1200" dirty="0" smtClean="0">
                <a:solidFill>
                  <a:schemeClr val="bg1"/>
                </a:solidFill>
              </a:rPr>
              <a:t>$200+ Billion in freight crossing our state and going all across America</a:t>
            </a:r>
          </a:p>
          <a:p>
            <a:pPr marL="457200" indent="-457200">
              <a:buFont typeface="Arial" panose="020B0604020202020204" pitchFamily="34" charset="0"/>
              <a:buChar char="•"/>
            </a:pPr>
            <a:endParaRPr lang="en-US" sz="120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9</a:t>
            </a:fld>
            <a:endParaRPr lang="en-US"/>
          </a:p>
        </p:txBody>
      </p:sp>
    </p:spTree>
    <p:extLst>
      <p:ext uri="{BB962C8B-B14F-4D97-AF65-F5344CB8AC3E}">
        <p14:creationId xmlns:p14="http://schemas.microsoft.com/office/powerpoint/2010/main" val="122120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91437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40401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92261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7953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55979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89100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EF08DF-89BC-4045-9C2A-FAF41A4DDC16}" type="datetimeFigureOut">
              <a:rPr lang="en-US" smtClean="0"/>
              <a:t>10/6/2016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35770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EF08DF-89BC-4045-9C2A-FAF41A4DDC16}" type="datetimeFigureOut">
              <a:rPr lang="en-US" smtClean="0"/>
              <a:t>10/6/2016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2910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F08DF-89BC-4045-9C2A-FAF41A4DDC16}" type="datetimeFigureOut">
              <a:rPr lang="en-US" smtClean="0"/>
              <a:t>10/6/2016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60420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76175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42728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8DF-89BC-4045-9C2A-FAF41A4DDC16}" type="datetimeFigureOut">
              <a:rPr lang="en-US" smtClean="0"/>
              <a:t>10/6/2016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71ACB-5CF6-4EB6-86B6-933EAA815A28}" type="slidenum">
              <a:rPr lang="en-US" smtClean="0"/>
              <a:t>‹#›</a:t>
            </a:fld>
            <a:endParaRPr lang="en-US"/>
          </a:p>
        </p:txBody>
      </p:sp>
    </p:spTree>
    <p:extLst>
      <p:ext uri="{BB962C8B-B14F-4D97-AF65-F5344CB8AC3E}">
        <p14:creationId xmlns:p14="http://schemas.microsoft.com/office/powerpoint/2010/main" val="2668863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10.xml"/><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image" Target="../media/image8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90.png"/><Relationship Id="rId4" Type="http://schemas.openxmlformats.org/officeDocument/2006/relationships/image" Target="../media/image89.jpg"/></Relationships>
</file>

<file path=ppt/slides/_rels/slide15.xml.rels><?xml version="1.0" encoding="UTF-8" standalone="yes"?>
<Relationships xmlns="http://schemas.openxmlformats.org/package/2006/relationships"><Relationship Id="rId26" Type="http://schemas.openxmlformats.org/officeDocument/2006/relationships/image" Target="../media/image110.png"/><Relationship Id="rId117" Type="http://schemas.openxmlformats.org/officeDocument/2006/relationships/image" Target="../media/image185.png"/><Relationship Id="rId21" Type="http://schemas.microsoft.com/office/2007/relationships/hdphoto" Target="../media/hdphoto1.wdp"/><Relationship Id="rId42" Type="http://schemas.openxmlformats.org/officeDocument/2006/relationships/image" Target="../media/image119.png"/><Relationship Id="rId47" Type="http://schemas.openxmlformats.org/officeDocument/2006/relationships/image" Target="../media/image122.png"/><Relationship Id="rId63" Type="http://schemas.openxmlformats.org/officeDocument/2006/relationships/image" Target="../media/image138.png"/><Relationship Id="rId68" Type="http://schemas.openxmlformats.org/officeDocument/2006/relationships/image" Target="../media/image143.png"/><Relationship Id="rId84" Type="http://schemas.openxmlformats.org/officeDocument/2006/relationships/image" Target="../media/image156.png"/><Relationship Id="rId89" Type="http://schemas.openxmlformats.org/officeDocument/2006/relationships/image" Target="../media/image159.png"/><Relationship Id="rId112" Type="http://schemas.openxmlformats.org/officeDocument/2006/relationships/image" Target="../media/image180.png"/><Relationship Id="rId133" Type="http://schemas.openxmlformats.org/officeDocument/2006/relationships/image" Target="../media/image201.png"/><Relationship Id="rId138" Type="http://schemas.openxmlformats.org/officeDocument/2006/relationships/image" Target="../media/image206.png"/><Relationship Id="rId16" Type="http://schemas.openxmlformats.org/officeDocument/2006/relationships/image" Target="../media/image103.png"/><Relationship Id="rId107" Type="http://schemas.microsoft.com/office/2007/relationships/hdphoto" Target="../media/hdphoto19.wdp"/><Relationship Id="rId11" Type="http://schemas.openxmlformats.org/officeDocument/2006/relationships/image" Target="../media/image98.png"/><Relationship Id="rId32" Type="http://schemas.microsoft.com/office/2007/relationships/hdphoto" Target="../media/hdphoto6.wdp"/><Relationship Id="rId37" Type="http://schemas.microsoft.com/office/2007/relationships/hdphoto" Target="../media/hdphoto8.wdp"/><Relationship Id="rId53" Type="http://schemas.openxmlformats.org/officeDocument/2006/relationships/image" Target="../media/image128.png"/><Relationship Id="rId58" Type="http://schemas.openxmlformats.org/officeDocument/2006/relationships/image" Target="../media/image133.png"/><Relationship Id="rId74" Type="http://schemas.openxmlformats.org/officeDocument/2006/relationships/image" Target="../media/image149.png"/><Relationship Id="rId79" Type="http://schemas.microsoft.com/office/2007/relationships/hdphoto" Target="../media/hdphoto14.wdp"/><Relationship Id="rId102" Type="http://schemas.microsoft.com/office/2007/relationships/hdphoto" Target="../media/hdphoto18.wdp"/><Relationship Id="rId123" Type="http://schemas.openxmlformats.org/officeDocument/2006/relationships/image" Target="../media/image191.png"/><Relationship Id="rId128" Type="http://schemas.openxmlformats.org/officeDocument/2006/relationships/image" Target="../media/image196.png"/><Relationship Id="rId5" Type="http://schemas.openxmlformats.org/officeDocument/2006/relationships/image" Target="../media/image92.png"/><Relationship Id="rId90" Type="http://schemas.openxmlformats.org/officeDocument/2006/relationships/image" Target="../media/image160.png"/><Relationship Id="rId95" Type="http://schemas.openxmlformats.org/officeDocument/2006/relationships/image" Target="../media/image165.png"/><Relationship Id="rId22" Type="http://schemas.openxmlformats.org/officeDocument/2006/relationships/image" Target="../media/image108.png"/><Relationship Id="rId27" Type="http://schemas.microsoft.com/office/2007/relationships/hdphoto" Target="../media/hdphoto4.wdp"/><Relationship Id="rId43" Type="http://schemas.microsoft.com/office/2007/relationships/hdphoto" Target="../media/hdphoto11.wdp"/><Relationship Id="rId48" Type="http://schemas.openxmlformats.org/officeDocument/2006/relationships/image" Target="../media/image123.png"/><Relationship Id="rId64" Type="http://schemas.openxmlformats.org/officeDocument/2006/relationships/image" Target="../media/image139.png"/><Relationship Id="rId69" Type="http://schemas.openxmlformats.org/officeDocument/2006/relationships/image" Target="../media/image144.png"/><Relationship Id="rId113" Type="http://schemas.openxmlformats.org/officeDocument/2006/relationships/image" Target="../media/image181.png"/><Relationship Id="rId118" Type="http://schemas.openxmlformats.org/officeDocument/2006/relationships/image" Target="../media/image186.png"/><Relationship Id="rId134" Type="http://schemas.openxmlformats.org/officeDocument/2006/relationships/image" Target="../media/image202.png"/><Relationship Id="rId139" Type="http://schemas.openxmlformats.org/officeDocument/2006/relationships/image" Target="../media/image207.png"/><Relationship Id="rId8" Type="http://schemas.openxmlformats.org/officeDocument/2006/relationships/image" Target="../media/image95.png"/><Relationship Id="rId51" Type="http://schemas.openxmlformats.org/officeDocument/2006/relationships/image" Target="../media/image126.png"/><Relationship Id="rId72" Type="http://schemas.openxmlformats.org/officeDocument/2006/relationships/image" Target="../media/image147.png"/><Relationship Id="rId80" Type="http://schemas.openxmlformats.org/officeDocument/2006/relationships/image" Target="../media/image153.png"/><Relationship Id="rId85" Type="http://schemas.microsoft.com/office/2007/relationships/hdphoto" Target="../media/hdphoto16.wdp"/><Relationship Id="rId93" Type="http://schemas.openxmlformats.org/officeDocument/2006/relationships/image" Target="../media/image163.png"/><Relationship Id="rId98" Type="http://schemas.openxmlformats.org/officeDocument/2006/relationships/image" Target="../media/image168.png"/><Relationship Id="rId121" Type="http://schemas.openxmlformats.org/officeDocument/2006/relationships/image" Target="../media/image189.png"/><Relationship Id="rId3" Type="http://schemas.openxmlformats.org/officeDocument/2006/relationships/notesSlide" Target="../notesSlides/notesSlide15.xml"/><Relationship Id="rId12" Type="http://schemas.openxmlformats.org/officeDocument/2006/relationships/image" Target="../media/image99.png"/><Relationship Id="rId17" Type="http://schemas.openxmlformats.org/officeDocument/2006/relationships/image" Target="../media/image104.png"/><Relationship Id="rId25" Type="http://schemas.microsoft.com/office/2007/relationships/hdphoto" Target="../media/hdphoto3.wdp"/><Relationship Id="rId33" Type="http://schemas.openxmlformats.org/officeDocument/2006/relationships/image" Target="../media/image114.png"/><Relationship Id="rId38" Type="http://schemas.openxmlformats.org/officeDocument/2006/relationships/image" Target="../media/image117.png"/><Relationship Id="rId46" Type="http://schemas.microsoft.com/office/2007/relationships/hdphoto" Target="../media/hdphoto12.wdp"/><Relationship Id="rId59" Type="http://schemas.openxmlformats.org/officeDocument/2006/relationships/image" Target="../media/image134.png"/><Relationship Id="rId67" Type="http://schemas.openxmlformats.org/officeDocument/2006/relationships/image" Target="../media/image142.png"/><Relationship Id="rId103" Type="http://schemas.openxmlformats.org/officeDocument/2006/relationships/image" Target="../media/image172.png"/><Relationship Id="rId108" Type="http://schemas.openxmlformats.org/officeDocument/2006/relationships/image" Target="../media/image176.png"/><Relationship Id="rId116" Type="http://schemas.openxmlformats.org/officeDocument/2006/relationships/image" Target="../media/image184.png"/><Relationship Id="rId124" Type="http://schemas.openxmlformats.org/officeDocument/2006/relationships/image" Target="../media/image192.png"/><Relationship Id="rId129" Type="http://schemas.openxmlformats.org/officeDocument/2006/relationships/image" Target="../media/image197.png"/><Relationship Id="rId137" Type="http://schemas.openxmlformats.org/officeDocument/2006/relationships/image" Target="../media/image205.png"/><Relationship Id="rId20" Type="http://schemas.openxmlformats.org/officeDocument/2006/relationships/image" Target="../media/image107.png"/><Relationship Id="rId41" Type="http://schemas.microsoft.com/office/2007/relationships/hdphoto" Target="../media/hdphoto10.wdp"/><Relationship Id="rId54" Type="http://schemas.openxmlformats.org/officeDocument/2006/relationships/image" Target="../media/image129.png"/><Relationship Id="rId62" Type="http://schemas.openxmlformats.org/officeDocument/2006/relationships/image" Target="../media/image137.png"/><Relationship Id="rId70" Type="http://schemas.openxmlformats.org/officeDocument/2006/relationships/image" Target="../media/image145.png"/><Relationship Id="rId75" Type="http://schemas.openxmlformats.org/officeDocument/2006/relationships/image" Target="../media/image150.png"/><Relationship Id="rId83" Type="http://schemas.openxmlformats.org/officeDocument/2006/relationships/image" Target="../media/image155.png"/><Relationship Id="rId88" Type="http://schemas.openxmlformats.org/officeDocument/2006/relationships/image" Target="../media/image158.png"/><Relationship Id="rId91" Type="http://schemas.openxmlformats.org/officeDocument/2006/relationships/image" Target="../media/image161.png"/><Relationship Id="rId96" Type="http://schemas.openxmlformats.org/officeDocument/2006/relationships/image" Target="../media/image166.png"/><Relationship Id="rId111" Type="http://schemas.openxmlformats.org/officeDocument/2006/relationships/image" Target="../media/image179.png"/><Relationship Id="rId132" Type="http://schemas.openxmlformats.org/officeDocument/2006/relationships/image" Target="../media/image200.png"/><Relationship Id="rId140" Type="http://schemas.openxmlformats.org/officeDocument/2006/relationships/image" Target="../media/image208.png"/><Relationship Id="rId1" Type="http://schemas.openxmlformats.org/officeDocument/2006/relationships/tags" Target="../tags/tag14.xml"/><Relationship Id="rId6" Type="http://schemas.openxmlformats.org/officeDocument/2006/relationships/image" Target="../media/image93.png"/><Relationship Id="rId15" Type="http://schemas.openxmlformats.org/officeDocument/2006/relationships/image" Target="../media/image102.png"/><Relationship Id="rId23" Type="http://schemas.microsoft.com/office/2007/relationships/hdphoto" Target="../media/hdphoto2.wdp"/><Relationship Id="rId28" Type="http://schemas.openxmlformats.org/officeDocument/2006/relationships/image" Target="../media/image111.png"/><Relationship Id="rId36" Type="http://schemas.openxmlformats.org/officeDocument/2006/relationships/image" Target="../media/image116.png"/><Relationship Id="rId49" Type="http://schemas.openxmlformats.org/officeDocument/2006/relationships/image" Target="../media/image124.png"/><Relationship Id="rId57" Type="http://schemas.openxmlformats.org/officeDocument/2006/relationships/image" Target="../media/image132.png"/><Relationship Id="rId106" Type="http://schemas.openxmlformats.org/officeDocument/2006/relationships/image" Target="../media/image175.png"/><Relationship Id="rId114" Type="http://schemas.openxmlformats.org/officeDocument/2006/relationships/image" Target="../media/image182.png"/><Relationship Id="rId119" Type="http://schemas.openxmlformats.org/officeDocument/2006/relationships/image" Target="../media/image187.png"/><Relationship Id="rId127" Type="http://schemas.openxmlformats.org/officeDocument/2006/relationships/image" Target="../media/image195.png"/><Relationship Id="rId10" Type="http://schemas.openxmlformats.org/officeDocument/2006/relationships/image" Target="../media/image97.png"/><Relationship Id="rId31" Type="http://schemas.openxmlformats.org/officeDocument/2006/relationships/image" Target="../media/image113.png"/><Relationship Id="rId44" Type="http://schemas.openxmlformats.org/officeDocument/2006/relationships/image" Target="../media/image120.png"/><Relationship Id="rId52" Type="http://schemas.openxmlformats.org/officeDocument/2006/relationships/image" Target="../media/image127.png"/><Relationship Id="rId60" Type="http://schemas.openxmlformats.org/officeDocument/2006/relationships/image" Target="../media/image135.png"/><Relationship Id="rId65" Type="http://schemas.openxmlformats.org/officeDocument/2006/relationships/image" Target="../media/image140.png"/><Relationship Id="rId73" Type="http://schemas.openxmlformats.org/officeDocument/2006/relationships/image" Target="../media/image148.png"/><Relationship Id="rId78" Type="http://schemas.openxmlformats.org/officeDocument/2006/relationships/image" Target="../media/image152.png"/><Relationship Id="rId81" Type="http://schemas.openxmlformats.org/officeDocument/2006/relationships/image" Target="../media/image154.png"/><Relationship Id="rId86" Type="http://schemas.openxmlformats.org/officeDocument/2006/relationships/image" Target="../media/image157.png"/><Relationship Id="rId94" Type="http://schemas.openxmlformats.org/officeDocument/2006/relationships/image" Target="../media/image164.png"/><Relationship Id="rId99" Type="http://schemas.openxmlformats.org/officeDocument/2006/relationships/image" Target="../media/image169.png"/><Relationship Id="rId101" Type="http://schemas.openxmlformats.org/officeDocument/2006/relationships/image" Target="../media/image171.png"/><Relationship Id="rId122" Type="http://schemas.openxmlformats.org/officeDocument/2006/relationships/image" Target="../media/image190.png"/><Relationship Id="rId130" Type="http://schemas.openxmlformats.org/officeDocument/2006/relationships/image" Target="../media/image198.png"/><Relationship Id="rId135" Type="http://schemas.openxmlformats.org/officeDocument/2006/relationships/image" Target="../media/image203.png"/><Relationship Id="rId4" Type="http://schemas.openxmlformats.org/officeDocument/2006/relationships/image" Target="../media/image91.png"/><Relationship Id="rId9"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5.png"/><Relationship Id="rId39" Type="http://schemas.microsoft.com/office/2007/relationships/hdphoto" Target="../media/hdphoto9.wdp"/><Relationship Id="rId109" Type="http://schemas.openxmlformats.org/officeDocument/2006/relationships/image" Target="../media/image177.png"/><Relationship Id="rId34" Type="http://schemas.openxmlformats.org/officeDocument/2006/relationships/image" Target="../media/image115.png"/><Relationship Id="rId50" Type="http://schemas.openxmlformats.org/officeDocument/2006/relationships/image" Target="../media/image125.png"/><Relationship Id="rId55" Type="http://schemas.openxmlformats.org/officeDocument/2006/relationships/image" Target="../media/image130.png"/><Relationship Id="rId76" Type="http://schemas.openxmlformats.org/officeDocument/2006/relationships/image" Target="../media/image151.png"/><Relationship Id="rId97" Type="http://schemas.openxmlformats.org/officeDocument/2006/relationships/image" Target="../media/image167.png"/><Relationship Id="rId104" Type="http://schemas.openxmlformats.org/officeDocument/2006/relationships/image" Target="../media/image173.png"/><Relationship Id="rId120" Type="http://schemas.openxmlformats.org/officeDocument/2006/relationships/image" Target="../media/image188.png"/><Relationship Id="rId125" Type="http://schemas.openxmlformats.org/officeDocument/2006/relationships/image" Target="../media/image193.png"/><Relationship Id="rId7" Type="http://schemas.openxmlformats.org/officeDocument/2006/relationships/image" Target="../media/image94.png"/><Relationship Id="rId71" Type="http://schemas.openxmlformats.org/officeDocument/2006/relationships/image" Target="../media/image146.png"/><Relationship Id="rId92" Type="http://schemas.openxmlformats.org/officeDocument/2006/relationships/image" Target="../media/image162.png"/><Relationship Id="rId2" Type="http://schemas.openxmlformats.org/officeDocument/2006/relationships/slideLayout" Target="../slideLayouts/slideLayout7.xml"/><Relationship Id="rId29" Type="http://schemas.microsoft.com/office/2007/relationships/hdphoto" Target="../media/hdphoto5.wdp"/><Relationship Id="rId24" Type="http://schemas.openxmlformats.org/officeDocument/2006/relationships/image" Target="../media/image109.png"/><Relationship Id="rId40" Type="http://schemas.openxmlformats.org/officeDocument/2006/relationships/image" Target="../media/image118.png"/><Relationship Id="rId45" Type="http://schemas.openxmlformats.org/officeDocument/2006/relationships/image" Target="../media/image121.png"/><Relationship Id="rId66" Type="http://schemas.openxmlformats.org/officeDocument/2006/relationships/image" Target="../media/image141.png"/><Relationship Id="rId87" Type="http://schemas.microsoft.com/office/2007/relationships/hdphoto" Target="../media/hdphoto17.wdp"/><Relationship Id="rId110" Type="http://schemas.openxmlformats.org/officeDocument/2006/relationships/image" Target="../media/image178.png"/><Relationship Id="rId115" Type="http://schemas.openxmlformats.org/officeDocument/2006/relationships/image" Target="../media/image183.png"/><Relationship Id="rId131" Type="http://schemas.openxmlformats.org/officeDocument/2006/relationships/image" Target="../media/image199.png"/><Relationship Id="rId136" Type="http://schemas.openxmlformats.org/officeDocument/2006/relationships/image" Target="../media/image204.png"/><Relationship Id="rId61" Type="http://schemas.openxmlformats.org/officeDocument/2006/relationships/image" Target="../media/image136.png"/><Relationship Id="rId82" Type="http://schemas.microsoft.com/office/2007/relationships/hdphoto" Target="../media/hdphoto15.wdp"/><Relationship Id="rId19" Type="http://schemas.openxmlformats.org/officeDocument/2006/relationships/image" Target="../media/image106.png"/><Relationship Id="rId14" Type="http://schemas.openxmlformats.org/officeDocument/2006/relationships/image" Target="../media/image101.png"/><Relationship Id="rId30" Type="http://schemas.openxmlformats.org/officeDocument/2006/relationships/image" Target="../media/image112.png"/><Relationship Id="rId35" Type="http://schemas.microsoft.com/office/2007/relationships/hdphoto" Target="../media/hdphoto7.wdp"/><Relationship Id="rId56" Type="http://schemas.openxmlformats.org/officeDocument/2006/relationships/image" Target="../media/image131.png"/><Relationship Id="rId77" Type="http://schemas.microsoft.com/office/2007/relationships/hdphoto" Target="../media/hdphoto13.wdp"/><Relationship Id="rId100" Type="http://schemas.openxmlformats.org/officeDocument/2006/relationships/image" Target="../media/image170.png"/><Relationship Id="rId105" Type="http://schemas.openxmlformats.org/officeDocument/2006/relationships/image" Target="../media/image174.png"/><Relationship Id="rId126" Type="http://schemas.openxmlformats.org/officeDocument/2006/relationships/image" Target="../media/image194.png"/></Relationships>
</file>

<file path=ppt/slides/_rels/slide16.xml.rels><?xml version="1.0" encoding="UTF-8" standalone="yes"?>
<Relationships xmlns="http://schemas.openxmlformats.org/package/2006/relationships"><Relationship Id="rId26" Type="http://schemas.openxmlformats.org/officeDocument/2006/relationships/image" Target="../media/image110.png"/><Relationship Id="rId117" Type="http://schemas.openxmlformats.org/officeDocument/2006/relationships/image" Target="../media/image185.png"/><Relationship Id="rId21" Type="http://schemas.microsoft.com/office/2007/relationships/hdphoto" Target="../media/hdphoto1.wdp"/><Relationship Id="rId42" Type="http://schemas.openxmlformats.org/officeDocument/2006/relationships/image" Target="../media/image119.png"/><Relationship Id="rId47" Type="http://schemas.openxmlformats.org/officeDocument/2006/relationships/image" Target="../media/image122.png"/><Relationship Id="rId63" Type="http://schemas.openxmlformats.org/officeDocument/2006/relationships/image" Target="../media/image138.png"/><Relationship Id="rId68" Type="http://schemas.openxmlformats.org/officeDocument/2006/relationships/image" Target="../media/image143.png"/><Relationship Id="rId84" Type="http://schemas.openxmlformats.org/officeDocument/2006/relationships/image" Target="../media/image156.png"/><Relationship Id="rId89" Type="http://schemas.openxmlformats.org/officeDocument/2006/relationships/image" Target="../media/image159.png"/><Relationship Id="rId112" Type="http://schemas.openxmlformats.org/officeDocument/2006/relationships/image" Target="../media/image180.png"/><Relationship Id="rId133" Type="http://schemas.openxmlformats.org/officeDocument/2006/relationships/image" Target="../media/image201.png"/><Relationship Id="rId138" Type="http://schemas.openxmlformats.org/officeDocument/2006/relationships/image" Target="../media/image206.png"/><Relationship Id="rId16" Type="http://schemas.openxmlformats.org/officeDocument/2006/relationships/image" Target="../media/image103.png"/><Relationship Id="rId107" Type="http://schemas.microsoft.com/office/2007/relationships/hdphoto" Target="../media/hdphoto19.wdp"/><Relationship Id="rId11" Type="http://schemas.openxmlformats.org/officeDocument/2006/relationships/image" Target="../media/image98.png"/><Relationship Id="rId32" Type="http://schemas.microsoft.com/office/2007/relationships/hdphoto" Target="../media/hdphoto6.wdp"/><Relationship Id="rId37" Type="http://schemas.microsoft.com/office/2007/relationships/hdphoto" Target="../media/hdphoto8.wdp"/><Relationship Id="rId53" Type="http://schemas.openxmlformats.org/officeDocument/2006/relationships/image" Target="../media/image128.png"/><Relationship Id="rId58" Type="http://schemas.openxmlformats.org/officeDocument/2006/relationships/image" Target="../media/image133.png"/><Relationship Id="rId74" Type="http://schemas.openxmlformats.org/officeDocument/2006/relationships/image" Target="../media/image149.png"/><Relationship Id="rId79" Type="http://schemas.microsoft.com/office/2007/relationships/hdphoto" Target="../media/hdphoto14.wdp"/><Relationship Id="rId102" Type="http://schemas.microsoft.com/office/2007/relationships/hdphoto" Target="../media/hdphoto18.wdp"/><Relationship Id="rId123" Type="http://schemas.openxmlformats.org/officeDocument/2006/relationships/image" Target="../media/image191.png"/><Relationship Id="rId128" Type="http://schemas.openxmlformats.org/officeDocument/2006/relationships/image" Target="../media/image196.png"/><Relationship Id="rId5" Type="http://schemas.openxmlformats.org/officeDocument/2006/relationships/image" Target="../media/image92.png"/><Relationship Id="rId90" Type="http://schemas.openxmlformats.org/officeDocument/2006/relationships/image" Target="../media/image160.png"/><Relationship Id="rId95" Type="http://schemas.openxmlformats.org/officeDocument/2006/relationships/image" Target="../media/image165.png"/><Relationship Id="rId22" Type="http://schemas.openxmlformats.org/officeDocument/2006/relationships/image" Target="../media/image108.png"/><Relationship Id="rId27" Type="http://schemas.microsoft.com/office/2007/relationships/hdphoto" Target="../media/hdphoto4.wdp"/><Relationship Id="rId43" Type="http://schemas.microsoft.com/office/2007/relationships/hdphoto" Target="../media/hdphoto11.wdp"/><Relationship Id="rId48" Type="http://schemas.openxmlformats.org/officeDocument/2006/relationships/image" Target="../media/image123.png"/><Relationship Id="rId64" Type="http://schemas.openxmlformats.org/officeDocument/2006/relationships/image" Target="../media/image139.png"/><Relationship Id="rId69" Type="http://schemas.openxmlformats.org/officeDocument/2006/relationships/image" Target="../media/image144.png"/><Relationship Id="rId113" Type="http://schemas.openxmlformats.org/officeDocument/2006/relationships/image" Target="../media/image181.png"/><Relationship Id="rId118" Type="http://schemas.openxmlformats.org/officeDocument/2006/relationships/image" Target="../media/image186.png"/><Relationship Id="rId134" Type="http://schemas.openxmlformats.org/officeDocument/2006/relationships/image" Target="../media/image202.png"/><Relationship Id="rId139" Type="http://schemas.openxmlformats.org/officeDocument/2006/relationships/image" Target="../media/image207.png"/><Relationship Id="rId8" Type="http://schemas.openxmlformats.org/officeDocument/2006/relationships/image" Target="../media/image95.png"/><Relationship Id="rId51" Type="http://schemas.openxmlformats.org/officeDocument/2006/relationships/image" Target="../media/image126.png"/><Relationship Id="rId72" Type="http://schemas.openxmlformats.org/officeDocument/2006/relationships/image" Target="../media/image147.png"/><Relationship Id="rId80" Type="http://schemas.openxmlformats.org/officeDocument/2006/relationships/image" Target="../media/image153.png"/><Relationship Id="rId85" Type="http://schemas.microsoft.com/office/2007/relationships/hdphoto" Target="../media/hdphoto16.wdp"/><Relationship Id="rId93" Type="http://schemas.openxmlformats.org/officeDocument/2006/relationships/image" Target="../media/image163.png"/><Relationship Id="rId98" Type="http://schemas.openxmlformats.org/officeDocument/2006/relationships/image" Target="../media/image168.png"/><Relationship Id="rId121" Type="http://schemas.openxmlformats.org/officeDocument/2006/relationships/image" Target="../media/image189.png"/><Relationship Id="rId3" Type="http://schemas.openxmlformats.org/officeDocument/2006/relationships/notesSlide" Target="../notesSlides/notesSlide16.xml"/><Relationship Id="rId12" Type="http://schemas.openxmlformats.org/officeDocument/2006/relationships/image" Target="../media/image99.png"/><Relationship Id="rId17" Type="http://schemas.openxmlformats.org/officeDocument/2006/relationships/image" Target="../media/image104.png"/><Relationship Id="rId25" Type="http://schemas.microsoft.com/office/2007/relationships/hdphoto" Target="../media/hdphoto3.wdp"/><Relationship Id="rId33" Type="http://schemas.openxmlformats.org/officeDocument/2006/relationships/image" Target="../media/image114.png"/><Relationship Id="rId38" Type="http://schemas.openxmlformats.org/officeDocument/2006/relationships/image" Target="../media/image117.png"/><Relationship Id="rId46" Type="http://schemas.microsoft.com/office/2007/relationships/hdphoto" Target="../media/hdphoto12.wdp"/><Relationship Id="rId59" Type="http://schemas.openxmlformats.org/officeDocument/2006/relationships/image" Target="../media/image134.png"/><Relationship Id="rId67" Type="http://schemas.openxmlformats.org/officeDocument/2006/relationships/image" Target="../media/image142.png"/><Relationship Id="rId103" Type="http://schemas.openxmlformats.org/officeDocument/2006/relationships/image" Target="../media/image172.png"/><Relationship Id="rId108" Type="http://schemas.openxmlformats.org/officeDocument/2006/relationships/image" Target="../media/image176.png"/><Relationship Id="rId116" Type="http://schemas.openxmlformats.org/officeDocument/2006/relationships/image" Target="../media/image184.png"/><Relationship Id="rId124" Type="http://schemas.openxmlformats.org/officeDocument/2006/relationships/image" Target="../media/image192.png"/><Relationship Id="rId129" Type="http://schemas.openxmlformats.org/officeDocument/2006/relationships/image" Target="../media/image197.png"/><Relationship Id="rId137" Type="http://schemas.openxmlformats.org/officeDocument/2006/relationships/image" Target="../media/image205.png"/><Relationship Id="rId20" Type="http://schemas.openxmlformats.org/officeDocument/2006/relationships/image" Target="../media/image107.png"/><Relationship Id="rId41" Type="http://schemas.microsoft.com/office/2007/relationships/hdphoto" Target="../media/hdphoto10.wdp"/><Relationship Id="rId54" Type="http://schemas.openxmlformats.org/officeDocument/2006/relationships/image" Target="../media/image129.png"/><Relationship Id="rId62" Type="http://schemas.openxmlformats.org/officeDocument/2006/relationships/image" Target="../media/image137.png"/><Relationship Id="rId70" Type="http://schemas.openxmlformats.org/officeDocument/2006/relationships/image" Target="../media/image145.png"/><Relationship Id="rId75" Type="http://schemas.openxmlformats.org/officeDocument/2006/relationships/image" Target="../media/image150.png"/><Relationship Id="rId83" Type="http://schemas.openxmlformats.org/officeDocument/2006/relationships/image" Target="../media/image155.png"/><Relationship Id="rId88" Type="http://schemas.openxmlformats.org/officeDocument/2006/relationships/image" Target="../media/image158.png"/><Relationship Id="rId91" Type="http://schemas.openxmlformats.org/officeDocument/2006/relationships/image" Target="../media/image161.png"/><Relationship Id="rId96" Type="http://schemas.openxmlformats.org/officeDocument/2006/relationships/image" Target="../media/image166.png"/><Relationship Id="rId111" Type="http://schemas.openxmlformats.org/officeDocument/2006/relationships/image" Target="../media/image179.png"/><Relationship Id="rId132" Type="http://schemas.openxmlformats.org/officeDocument/2006/relationships/image" Target="../media/image200.png"/><Relationship Id="rId140" Type="http://schemas.openxmlformats.org/officeDocument/2006/relationships/image" Target="../media/image208.png"/><Relationship Id="rId1" Type="http://schemas.openxmlformats.org/officeDocument/2006/relationships/tags" Target="../tags/tag15.xml"/><Relationship Id="rId6" Type="http://schemas.openxmlformats.org/officeDocument/2006/relationships/image" Target="../media/image93.png"/><Relationship Id="rId15" Type="http://schemas.openxmlformats.org/officeDocument/2006/relationships/image" Target="../media/image102.png"/><Relationship Id="rId23" Type="http://schemas.microsoft.com/office/2007/relationships/hdphoto" Target="../media/hdphoto2.wdp"/><Relationship Id="rId28" Type="http://schemas.openxmlformats.org/officeDocument/2006/relationships/image" Target="../media/image111.png"/><Relationship Id="rId36" Type="http://schemas.openxmlformats.org/officeDocument/2006/relationships/image" Target="../media/image116.png"/><Relationship Id="rId49" Type="http://schemas.openxmlformats.org/officeDocument/2006/relationships/image" Target="../media/image124.png"/><Relationship Id="rId57" Type="http://schemas.openxmlformats.org/officeDocument/2006/relationships/image" Target="../media/image132.png"/><Relationship Id="rId106" Type="http://schemas.openxmlformats.org/officeDocument/2006/relationships/image" Target="../media/image175.png"/><Relationship Id="rId114" Type="http://schemas.openxmlformats.org/officeDocument/2006/relationships/image" Target="../media/image182.png"/><Relationship Id="rId119" Type="http://schemas.openxmlformats.org/officeDocument/2006/relationships/image" Target="../media/image187.png"/><Relationship Id="rId127" Type="http://schemas.openxmlformats.org/officeDocument/2006/relationships/image" Target="../media/image195.png"/><Relationship Id="rId10" Type="http://schemas.openxmlformats.org/officeDocument/2006/relationships/image" Target="../media/image97.png"/><Relationship Id="rId31" Type="http://schemas.openxmlformats.org/officeDocument/2006/relationships/image" Target="../media/image113.png"/><Relationship Id="rId44" Type="http://schemas.openxmlformats.org/officeDocument/2006/relationships/image" Target="../media/image120.png"/><Relationship Id="rId52" Type="http://schemas.openxmlformats.org/officeDocument/2006/relationships/image" Target="../media/image127.png"/><Relationship Id="rId60" Type="http://schemas.openxmlformats.org/officeDocument/2006/relationships/image" Target="../media/image135.png"/><Relationship Id="rId65" Type="http://schemas.openxmlformats.org/officeDocument/2006/relationships/image" Target="../media/image140.png"/><Relationship Id="rId73" Type="http://schemas.openxmlformats.org/officeDocument/2006/relationships/image" Target="../media/image148.png"/><Relationship Id="rId78" Type="http://schemas.openxmlformats.org/officeDocument/2006/relationships/image" Target="../media/image152.png"/><Relationship Id="rId81" Type="http://schemas.openxmlformats.org/officeDocument/2006/relationships/image" Target="../media/image154.png"/><Relationship Id="rId86" Type="http://schemas.openxmlformats.org/officeDocument/2006/relationships/image" Target="../media/image157.png"/><Relationship Id="rId94" Type="http://schemas.openxmlformats.org/officeDocument/2006/relationships/image" Target="../media/image164.png"/><Relationship Id="rId99" Type="http://schemas.openxmlformats.org/officeDocument/2006/relationships/image" Target="../media/image169.png"/><Relationship Id="rId101" Type="http://schemas.openxmlformats.org/officeDocument/2006/relationships/image" Target="../media/image171.png"/><Relationship Id="rId122" Type="http://schemas.openxmlformats.org/officeDocument/2006/relationships/image" Target="../media/image190.png"/><Relationship Id="rId130" Type="http://schemas.openxmlformats.org/officeDocument/2006/relationships/image" Target="../media/image198.png"/><Relationship Id="rId135" Type="http://schemas.openxmlformats.org/officeDocument/2006/relationships/image" Target="../media/image203.png"/><Relationship Id="rId4" Type="http://schemas.openxmlformats.org/officeDocument/2006/relationships/image" Target="../media/image91.png"/><Relationship Id="rId9"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5.png"/><Relationship Id="rId39" Type="http://schemas.microsoft.com/office/2007/relationships/hdphoto" Target="../media/hdphoto9.wdp"/><Relationship Id="rId109" Type="http://schemas.openxmlformats.org/officeDocument/2006/relationships/image" Target="../media/image177.png"/><Relationship Id="rId34" Type="http://schemas.openxmlformats.org/officeDocument/2006/relationships/image" Target="../media/image115.png"/><Relationship Id="rId50" Type="http://schemas.openxmlformats.org/officeDocument/2006/relationships/image" Target="../media/image125.png"/><Relationship Id="rId55" Type="http://schemas.openxmlformats.org/officeDocument/2006/relationships/image" Target="../media/image130.png"/><Relationship Id="rId76" Type="http://schemas.openxmlformats.org/officeDocument/2006/relationships/image" Target="../media/image151.png"/><Relationship Id="rId97" Type="http://schemas.openxmlformats.org/officeDocument/2006/relationships/image" Target="../media/image167.png"/><Relationship Id="rId104" Type="http://schemas.openxmlformats.org/officeDocument/2006/relationships/image" Target="../media/image173.png"/><Relationship Id="rId120" Type="http://schemas.openxmlformats.org/officeDocument/2006/relationships/image" Target="../media/image188.png"/><Relationship Id="rId125" Type="http://schemas.openxmlformats.org/officeDocument/2006/relationships/image" Target="../media/image193.png"/><Relationship Id="rId7" Type="http://schemas.openxmlformats.org/officeDocument/2006/relationships/image" Target="../media/image94.png"/><Relationship Id="rId71" Type="http://schemas.openxmlformats.org/officeDocument/2006/relationships/image" Target="../media/image146.png"/><Relationship Id="rId92" Type="http://schemas.openxmlformats.org/officeDocument/2006/relationships/image" Target="../media/image162.png"/><Relationship Id="rId2" Type="http://schemas.openxmlformats.org/officeDocument/2006/relationships/slideLayout" Target="../slideLayouts/slideLayout7.xml"/><Relationship Id="rId29" Type="http://schemas.microsoft.com/office/2007/relationships/hdphoto" Target="../media/hdphoto5.wdp"/><Relationship Id="rId24" Type="http://schemas.openxmlformats.org/officeDocument/2006/relationships/image" Target="../media/image109.png"/><Relationship Id="rId40" Type="http://schemas.openxmlformats.org/officeDocument/2006/relationships/image" Target="../media/image118.png"/><Relationship Id="rId45" Type="http://schemas.openxmlformats.org/officeDocument/2006/relationships/image" Target="../media/image121.png"/><Relationship Id="rId66" Type="http://schemas.openxmlformats.org/officeDocument/2006/relationships/image" Target="../media/image141.png"/><Relationship Id="rId87" Type="http://schemas.microsoft.com/office/2007/relationships/hdphoto" Target="../media/hdphoto17.wdp"/><Relationship Id="rId110" Type="http://schemas.openxmlformats.org/officeDocument/2006/relationships/image" Target="../media/image178.png"/><Relationship Id="rId115" Type="http://schemas.openxmlformats.org/officeDocument/2006/relationships/image" Target="../media/image183.png"/><Relationship Id="rId131" Type="http://schemas.openxmlformats.org/officeDocument/2006/relationships/image" Target="../media/image199.png"/><Relationship Id="rId136" Type="http://schemas.openxmlformats.org/officeDocument/2006/relationships/image" Target="../media/image204.png"/><Relationship Id="rId61" Type="http://schemas.openxmlformats.org/officeDocument/2006/relationships/image" Target="../media/image136.png"/><Relationship Id="rId82" Type="http://schemas.microsoft.com/office/2007/relationships/hdphoto" Target="../media/hdphoto15.wdp"/><Relationship Id="rId19" Type="http://schemas.openxmlformats.org/officeDocument/2006/relationships/image" Target="../media/image106.png"/><Relationship Id="rId14" Type="http://schemas.openxmlformats.org/officeDocument/2006/relationships/image" Target="../media/image101.png"/><Relationship Id="rId30" Type="http://schemas.openxmlformats.org/officeDocument/2006/relationships/image" Target="../media/image112.png"/><Relationship Id="rId35" Type="http://schemas.microsoft.com/office/2007/relationships/hdphoto" Target="../media/hdphoto7.wdp"/><Relationship Id="rId56" Type="http://schemas.openxmlformats.org/officeDocument/2006/relationships/image" Target="../media/image131.png"/><Relationship Id="rId77" Type="http://schemas.microsoft.com/office/2007/relationships/hdphoto" Target="../media/hdphoto13.wdp"/><Relationship Id="rId100" Type="http://schemas.openxmlformats.org/officeDocument/2006/relationships/image" Target="../media/image170.png"/><Relationship Id="rId105" Type="http://schemas.openxmlformats.org/officeDocument/2006/relationships/image" Target="../media/image174.png"/><Relationship Id="rId126" Type="http://schemas.openxmlformats.org/officeDocument/2006/relationships/image" Target="../media/image19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87.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186.png"/><Relationship Id="rId21" Type="http://schemas.openxmlformats.org/officeDocument/2006/relationships/image" Target="../media/image108.png"/><Relationship Id="rId42" Type="http://schemas.microsoft.com/office/2007/relationships/hdphoto" Target="../media/hdphoto11.wdp"/><Relationship Id="rId47" Type="http://schemas.openxmlformats.org/officeDocument/2006/relationships/image" Target="../media/image123.png"/><Relationship Id="rId63" Type="http://schemas.openxmlformats.org/officeDocument/2006/relationships/image" Target="../media/image139.png"/><Relationship Id="rId68" Type="http://schemas.openxmlformats.org/officeDocument/2006/relationships/image" Target="../media/image144.png"/><Relationship Id="rId84" Type="http://schemas.microsoft.com/office/2007/relationships/hdphoto" Target="../media/hdphoto16.wdp"/><Relationship Id="rId89" Type="http://schemas.openxmlformats.org/officeDocument/2006/relationships/image" Target="../media/image160.png"/><Relationship Id="rId112" Type="http://schemas.openxmlformats.org/officeDocument/2006/relationships/image" Target="../media/image181.png"/><Relationship Id="rId133" Type="http://schemas.openxmlformats.org/officeDocument/2006/relationships/image" Target="../media/image202.png"/><Relationship Id="rId138" Type="http://schemas.openxmlformats.org/officeDocument/2006/relationships/image" Target="../media/image207.png"/><Relationship Id="rId16" Type="http://schemas.openxmlformats.org/officeDocument/2006/relationships/image" Target="../media/image104.png"/><Relationship Id="rId107" Type="http://schemas.openxmlformats.org/officeDocument/2006/relationships/image" Target="../media/image176.png"/><Relationship Id="rId11" Type="http://schemas.openxmlformats.org/officeDocument/2006/relationships/image" Target="../media/image99.png"/><Relationship Id="rId32" Type="http://schemas.openxmlformats.org/officeDocument/2006/relationships/image" Target="../media/image114.png"/><Relationship Id="rId37" Type="http://schemas.openxmlformats.org/officeDocument/2006/relationships/image" Target="../media/image117.png"/><Relationship Id="rId53" Type="http://schemas.openxmlformats.org/officeDocument/2006/relationships/image" Target="../media/image129.png"/><Relationship Id="rId58" Type="http://schemas.openxmlformats.org/officeDocument/2006/relationships/image" Target="../media/image134.png"/><Relationship Id="rId74" Type="http://schemas.openxmlformats.org/officeDocument/2006/relationships/image" Target="../media/image150.png"/><Relationship Id="rId79" Type="http://schemas.openxmlformats.org/officeDocument/2006/relationships/image" Target="../media/image153.png"/><Relationship Id="rId102" Type="http://schemas.openxmlformats.org/officeDocument/2006/relationships/image" Target="../media/image172.png"/><Relationship Id="rId123" Type="http://schemas.openxmlformats.org/officeDocument/2006/relationships/image" Target="../media/image192.png"/><Relationship Id="rId128" Type="http://schemas.openxmlformats.org/officeDocument/2006/relationships/image" Target="../media/image197.png"/><Relationship Id="rId5" Type="http://schemas.openxmlformats.org/officeDocument/2006/relationships/image" Target="../media/image93.png"/><Relationship Id="rId90" Type="http://schemas.openxmlformats.org/officeDocument/2006/relationships/image" Target="../media/image161.png"/><Relationship Id="rId95" Type="http://schemas.openxmlformats.org/officeDocument/2006/relationships/image" Target="../media/image166.png"/><Relationship Id="rId22" Type="http://schemas.microsoft.com/office/2007/relationships/hdphoto" Target="../media/hdphoto2.wdp"/><Relationship Id="rId27" Type="http://schemas.openxmlformats.org/officeDocument/2006/relationships/image" Target="../media/image111.png"/><Relationship Id="rId43" Type="http://schemas.openxmlformats.org/officeDocument/2006/relationships/image" Target="../media/image120.png"/><Relationship Id="rId48" Type="http://schemas.openxmlformats.org/officeDocument/2006/relationships/image" Target="../media/image124.png"/><Relationship Id="rId64" Type="http://schemas.openxmlformats.org/officeDocument/2006/relationships/image" Target="../media/image140.png"/><Relationship Id="rId69" Type="http://schemas.openxmlformats.org/officeDocument/2006/relationships/image" Target="../media/image145.png"/><Relationship Id="rId113" Type="http://schemas.openxmlformats.org/officeDocument/2006/relationships/image" Target="../media/image182.png"/><Relationship Id="rId118" Type="http://schemas.openxmlformats.org/officeDocument/2006/relationships/image" Target="../media/image187.png"/><Relationship Id="rId134" Type="http://schemas.openxmlformats.org/officeDocument/2006/relationships/image" Target="../media/image203.png"/><Relationship Id="rId139" Type="http://schemas.openxmlformats.org/officeDocument/2006/relationships/image" Target="../media/image208.png"/><Relationship Id="rId8" Type="http://schemas.openxmlformats.org/officeDocument/2006/relationships/image" Target="../media/image96.png"/><Relationship Id="rId51" Type="http://schemas.openxmlformats.org/officeDocument/2006/relationships/image" Target="../media/image127.png"/><Relationship Id="rId72" Type="http://schemas.openxmlformats.org/officeDocument/2006/relationships/image" Target="../media/image148.png"/><Relationship Id="rId80" Type="http://schemas.openxmlformats.org/officeDocument/2006/relationships/image" Target="../media/image154.png"/><Relationship Id="rId85" Type="http://schemas.openxmlformats.org/officeDocument/2006/relationships/image" Target="../media/image157.png"/><Relationship Id="rId93" Type="http://schemas.openxmlformats.org/officeDocument/2006/relationships/image" Target="../media/image164.png"/><Relationship Id="rId98" Type="http://schemas.openxmlformats.org/officeDocument/2006/relationships/image" Target="../media/image169.png"/><Relationship Id="rId121" Type="http://schemas.openxmlformats.org/officeDocument/2006/relationships/image" Target="../media/image190.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0.png"/><Relationship Id="rId33" Type="http://schemas.openxmlformats.org/officeDocument/2006/relationships/image" Target="../media/image115.png"/><Relationship Id="rId38" Type="http://schemas.microsoft.com/office/2007/relationships/hdphoto" Target="../media/hdphoto9.wdp"/><Relationship Id="rId46" Type="http://schemas.openxmlformats.org/officeDocument/2006/relationships/image" Target="../media/image122.png"/><Relationship Id="rId59" Type="http://schemas.openxmlformats.org/officeDocument/2006/relationships/image" Target="../media/image135.png"/><Relationship Id="rId67" Type="http://schemas.openxmlformats.org/officeDocument/2006/relationships/image" Target="../media/image143.png"/><Relationship Id="rId103" Type="http://schemas.openxmlformats.org/officeDocument/2006/relationships/image" Target="../media/image173.png"/><Relationship Id="rId108" Type="http://schemas.openxmlformats.org/officeDocument/2006/relationships/image" Target="../media/image177.png"/><Relationship Id="rId116" Type="http://schemas.openxmlformats.org/officeDocument/2006/relationships/image" Target="../media/image185.png"/><Relationship Id="rId124" Type="http://schemas.openxmlformats.org/officeDocument/2006/relationships/image" Target="../media/image193.png"/><Relationship Id="rId129" Type="http://schemas.openxmlformats.org/officeDocument/2006/relationships/image" Target="../media/image198.png"/><Relationship Id="rId137" Type="http://schemas.openxmlformats.org/officeDocument/2006/relationships/image" Target="../media/image206.png"/><Relationship Id="rId20" Type="http://schemas.microsoft.com/office/2007/relationships/hdphoto" Target="../media/hdphoto1.wdp"/><Relationship Id="rId41" Type="http://schemas.openxmlformats.org/officeDocument/2006/relationships/image" Target="../media/image119.png"/><Relationship Id="rId54" Type="http://schemas.openxmlformats.org/officeDocument/2006/relationships/image" Target="../media/image130.png"/><Relationship Id="rId62" Type="http://schemas.openxmlformats.org/officeDocument/2006/relationships/image" Target="../media/image138.png"/><Relationship Id="rId70" Type="http://schemas.openxmlformats.org/officeDocument/2006/relationships/image" Target="../media/image146.png"/><Relationship Id="rId75" Type="http://schemas.openxmlformats.org/officeDocument/2006/relationships/image" Target="../media/image151.png"/><Relationship Id="rId83" Type="http://schemas.openxmlformats.org/officeDocument/2006/relationships/image" Target="../media/image156.png"/><Relationship Id="rId88" Type="http://schemas.openxmlformats.org/officeDocument/2006/relationships/image" Target="../media/image159.png"/><Relationship Id="rId91" Type="http://schemas.openxmlformats.org/officeDocument/2006/relationships/image" Target="../media/image162.png"/><Relationship Id="rId96" Type="http://schemas.openxmlformats.org/officeDocument/2006/relationships/image" Target="../media/image167.png"/><Relationship Id="rId111" Type="http://schemas.openxmlformats.org/officeDocument/2006/relationships/image" Target="../media/image180.png"/><Relationship Id="rId132" Type="http://schemas.openxmlformats.org/officeDocument/2006/relationships/image" Target="../media/image201.png"/><Relationship Id="rId140" Type="http://schemas.openxmlformats.org/officeDocument/2006/relationships/image" Target="../media/image209.jpeg"/><Relationship Id="rId1" Type="http://schemas.openxmlformats.org/officeDocument/2006/relationships/tags" Target="../tags/tag17.xml"/><Relationship Id="rId6"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09.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25.png"/><Relationship Id="rId57" Type="http://schemas.openxmlformats.org/officeDocument/2006/relationships/image" Target="../media/image133.png"/><Relationship Id="rId106" Type="http://schemas.microsoft.com/office/2007/relationships/hdphoto" Target="../media/hdphoto19.wdp"/><Relationship Id="rId114" Type="http://schemas.openxmlformats.org/officeDocument/2006/relationships/image" Target="../media/image183.png"/><Relationship Id="rId119" Type="http://schemas.openxmlformats.org/officeDocument/2006/relationships/image" Target="../media/image188.png"/><Relationship Id="rId127" Type="http://schemas.openxmlformats.org/officeDocument/2006/relationships/image" Target="../media/image196.png"/><Relationship Id="rId10" Type="http://schemas.openxmlformats.org/officeDocument/2006/relationships/image" Target="../media/image98.png"/><Relationship Id="rId31" Type="http://schemas.microsoft.com/office/2007/relationships/hdphoto" Target="../media/hdphoto6.wdp"/><Relationship Id="rId44" Type="http://schemas.openxmlformats.org/officeDocument/2006/relationships/image" Target="../media/image121.png"/><Relationship Id="rId52" Type="http://schemas.openxmlformats.org/officeDocument/2006/relationships/image" Target="../media/image128.png"/><Relationship Id="rId60" Type="http://schemas.openxmlformats.org/officeDocument/2006/relationships/image" Target="../media/image136.png"/><Relationship Id="rId65" Type="http://schemas.openxmlformats.org/officeDocument/2006/relationships/image" Target="../media/image141.png"/><Relationship Id="rId73" Type="http://schemas.openxmlformats.org/officeDocument/2006/relationships/image" Target="../media/image149.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65.png"/><Relationship Id="rId99" Type="http://schemas.openxmlformats.org/officeDocument/2006/relationships/image" Target="../media/image170.png"/><Relationship Id="rId101" Type="http://schemas.microsoft.com/office/2007/relationships/hdphoto" Target="../media/hdphoto18.wdp"/><Relationship Id="rId122" Type="http://schemas.openxmlformats.org/officeDocument/2006/relationships/image" Target="../media/image191.png"/><Relationship Id="rId130" Type="http://schemas.openxmlformats.org/officeDocument/2006/relationships/image" Target="../media/image199.png"/><Relationship Id="rId135" Type="http://schemas.openxmlformats.org/officeDocument/2006/relationships/image" Target="../media/image204.png"/><Relationship Id="rId4" Type="http://schemas.openxmlformats.org/officeDocument/2006/relationships/image" Target="../media/image92.png"/><Relationship Id="rId9" Type="http://schemas.openxmlformats.org/officeDocument/2006/relationships/image" Target="../media/image97.png"/><Relationship Id="rId13" Type="http://schemas.openxmlformats.org/officeDocument/2006/relationships/image" Target="../media/image101.png"/><Relationship Id="rId18" Type="http://schemas.openxmlformats.org/officeDocument/2006/relationships/image" Target="../media/image106.png"/><Relationship Id="rId39" Type="http://schemas.openxmlformats.org/officeDocument/2006/relationships/image" Target="../media/image118.png"/><Relationship Id="rId109" Type="http://schemas.openxmlformats.org/officeDocument/2006/relationships/image" Target="../media/image178.png"/><Relationship Id="rId34" Type="http://schemas.microsoft.com/office/2007/relationships/hdphoto" Target="../media/hdphoto7.wdp"/><Relationship Id="rId50" Type="http://schemas.openxmlformats.org/officeDocument/2006/relationships/image" Target="../media/image126.png"/><Relationship Id="rId55" Type="http://schemas.openxmlformats.org/officeDocument/2006/relationships/image" Target="../media/image131.png"/><Relationship Id="rId76" Type="http://schemas.microsoft.com/office/2007/relationships/hdphoto" Target="../media/hdphoto13.wdp"/><Relationship Id="rId97" Type="http://schemas.openxmlformats.org/officeDocument/2006/relationships/image" Target="../media/image168.png"/><Relationship Id="rId104" Type="http://schemas.openxmlformats.org/officeDocument/2006/relationships/image" Target="../media/image174.png"/><Relationship Id="rId120" Type="http://schemas.openxmlformats.org/officeDocument/2006/relationships/image" Target="../media/image189.png"/><Relationship Id="rId125" Type="http://schemas.openxmlformats.org/officeDocument/2006/relationships/image" Target="../media/image194.png"/><Relationship Id="rId7" Type="http://schemas.openxmlformats.org/officeDocument/2006/relationships/image" Target="../media/image95.png"/><Relationship Id="rId71" Type="http://schemas.openxmlformats.org/officeDocument/2006/relationships/image" Target="../media/image147.png"/><Relationship Id="rId92" Type="http://schemas.openxmlformats.org/officeDocument/2006/relationships/image" Target="../media/image163.png"/><Relationship Id="rId2" Type="http://schemas.openxmlformats.org/officeDocument/2006/relationships/slideLayout" Target="../slideLayouts/slideLayout7.xml"/><Relationship Id="rId29" Type="http://schemas.openxmlformats.org/officeDocument/2006/relationships/image" Target="../media/image112.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42.png"/><Relationship Id="rId87" Type="http://schemas.openxmlformats.org/officeDocument/2006/relationships/image" Target="../media/image158.png"/><Relationship Id="rId110" Type="http://schemas.openxmlformats.org/officeDocument/2006/relationships/image" Target="../media/image179.png"/><Relationship Id="rId115" Type="http://schemas.openxmlformats.org/officeDocument/2006/relationships/image" Target="../media/image184.png"/><Relationship Id="rId131" Type="http://schemas.openxmlformats.org/officeDocument/2006/relationships/image" Target="../media/image200.png"/><Relationship Id="rId136" Type="http://schemas.openxmlformats.org/officeDocument/2006/relationships/image" Target="../media/image205.png"/><Relationship Id="rId61" Type="http://schemas.openxmlformats.org/officeDocument/2006/relationships/image" Target="../media/image137.png"/><Relationship Id="rId82" Type="http://schemas.openxmlformats.org/officeDocument/2006/relationships/image" Target="../media/image155.png"/><Relationship Id="rId19" Type="http://schemas.openxmlformats.org/officeDocument/2006/relationships/image" Target="../media/image107.png"/><Relationship Id="rId14" Type="http://schemas.openxmlformats.org/officeDocument/2006/relationships/image" Target="../media/image102.png"/><Relationship Id="rId30" Type="http://schemas.openxmlformats.org/officeDocument/2006/relationships/image" Target="../media/image113.png"/><Relationship Id="rId35" Type="http://schemas.openxmlformats.org/officeDocument/2006/relationships/image" Target="../media/image116.png"/><Relationship Id="rId56" Type="http://schemas.openxmlformats.org/officeDocument/2006/relationships/image" Target="../media/image132.png"/><Relationship Id="rId77" Type="http://schemas.openxmlformats.org/officeDocument/2006/relationships/image" Target="../media/image152.png"/><Relationship Id="rId100" Type="http://schemas.openxmlformats.org/officeDocument/2006/relationships/image" Target="../media/image171.png"/><Relationship Id="rId105" Type="http://schemas.openxmlformats.org/officeDocument/2006/relationships/image" Target="../media/image175.png"/><Relationship Id="rId126" Type="http://schemas.openxmlformats.org/officeDocument/2006/relationships/image" Target="../media/image195.png"/></Relationships>
</file>

<file path=ppt/slides/_rels/slide19.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186.png"/><Relationship Id="rId21" Type="http://schemas.openxmlformats.org/officeDocument/2006/relationships/image" Target="../media/image108.png"/><Relationship Id="rId42" Type="http://schemas.microsoft.com/office/2007/relationships/hdphoto" Target="../media/hdphoto11.wdp"/><Relationship Id="rId47" Type="http://schemas.openxmlformats.org/officeDocument/2006/relationships/image" Target="../media/image123.png"/><Relationship Id="rId63" Type="http://schemas.openxmlformats.org/officeDocument/2006/relationships/image" Target="../media/image139.png"/><Relationship Id="rId68" Type="http://schemas.openxmlformats.org/officeDocument/2006/relationships/image" Target="../media/image144.png"/><Relationship Id="rId84" Type="http://schemas.microsoft.com/office/2007/relationships/hdphoto" Target="../media/hdphoto16.wdp"/><Relationship Id="rId89" Type="http://schemas.openxmlformats.org/officeDocument/2006/relationships/image" Target="../media/image160.png"/><Relationship Id="rId112" Type="http://schemas.openxmlformats.org/officeDocument/2006/relationships/image" Target="../media/image181.png"/><Relationship Id="rId133" Type="http://schemas.openxmlformats.org/officeDocument/2006/relationships/image" Target="../media/image202.png"/><Relationship Id="rId138" Type="http://schemas.openxmlformats.org/officeDocument/2006/relationships/image" Target="../media/image207.png"/><Relationship Id="rId16" Type="http://schemas.openxmlformats.org/officeDocument/2006/relationships/image" Target="../media/image104.png"/><Relationship Id="rId107" Type="http://schemas.openxmlformats.org/officeDocument/2006/relationships/image" Target="../media/image176.png"/><Relationship Id="rId11" Type="http://schemas.openxmlformats.org/officeDocument/2006/relationships/image" Target="../media/image99.png"/><Relationship Id="rId32" Type="http://schemas.openxmlformats.org/officeDocument/2006/relationships/image" Target="../media/image114.png"/><Relationship Id="rId37" Type="http://schemas.openxmlformats.org/officeDocument/2006/relationships/image" Target="../media/image117.png"/><Relationship Id="rId53" Type="http://schemas.openxmlformats.org/officeDocument/2006/relationships/image" Target="../media/image129.png"/><Relationship Id="rId58" Type="http://schemas.openxmlformats.org/officeDocument/2006/relationships/image" Target="../media/image134.png"/><Relationship Id="rId74" Type="http://schemas.openxmlformats.org/officeDocument/2006/relationships/image" Target="../media/image150.png"/><Relationship Id="rId79" Type="http://schemas.openxmlformats.org/officeDocument/2006/relationships/image" Target="../media/image153.png"/><Relationship Id="rId102" Type="http://schemas.openxmlformats.org/officeDocument/2006/relationships/image" Target="../media/image172.png"/><Relationship Id="rId123" Type="http://schemas.openxmlformats.org/officeDocument/2006/relationships/image" Target="../media/image192.png"/><Relationship Id="rId128" Type="http://schemas.openxmlformats.org/officeDocument/2006/relationships/image" Target="../media/image197.png"/><Relationship Id="rId5" Type="http://schemas.openxmlformats.org/officeDocument/2006/relationships/image" Target="../media/image93.png"/><Relationship Id="rId90" Type="http://schemas.openxmlformats.org/officeDocument/2006/relationships/image" Target="../media/image161.png"/><Relationship Id="rId95" Type="http://schemas.openxmlformats.org/officeDocument/2006/relationships/image" Target="../media/image166.png"/><Relationship Id="rId22" Type="http://schemas.microsoft.com/office/2007/relationships/hdphoto" Target="../media/hdphoto2.wdp"/><Relationship Id="rId27" Type="http://schemas.openxmlformats.org/officeDocument/2006/relationships/image" Target="../media/image111.png"/><Relationship Id="rId43" Type="http://schemas.openxmlformats.org/officeDocument/2006/relationships/image" Target="../media/image120.png"/><Relationship Id="rId48" Type="http://schemas.openxmlformats.org/officeDocument/2006/relationships/image" Target="../media/image124.png"/><Relationship Id="rId64" Type="http://schemas.openxmlformats.org/officeDocument/2006/relationships/image" Target="../media/image140.png"/><Relationship Id="rId69" Type="http://schemas.openxmlformats.org/officeDocument/2006/relationships/image" Target="../media/image145.png"/><Relationship Id="rId113" Type="http://schemas.openxmlformats.org/officeDocument/2006/relationships/image" Target="../media/image182.png"/><Relationship Id="rId118" Type="http://schemas.openxmlformats.org/officeDocument/2006/relationships/image" Target="../media/image187.png"/><Relationship Id="rId134" Type="http://schemas.openxmlformats.org/officeDocument/2006/relationships/image" Target="../media/image203.png"/><Relationship Id="rId139" Type="http://schemas.openxmlformats.org/officeDocument/2006/relationships/image" Target="../media/image208.png"/><Relationship Id="rId8" Type="http://schemas.openxmlformats.org/officeDocument/2006/relationships/image" Target="../media/image96.png"/><Relationship Id="rId51" Type="http://schemas.openxmlformats.org/officeDocument/2006/relationships/image" Target="../media/image127.png"/><Relationship Id="rId72" Type="http://schemas.openxmlformats.org/officeDocument/2006/relationships/image" Target="../media/image148.png"/><Relationship Id="rId80" Type="http://schemas.openxmlformats.org/officeDocument/2006/relationships/image" Target="../media/image154.png"/><Relationship Id="rId85" Type="http://schemas.openxmlformats.org/officeDocument/2006/relationships/image" Target="../media/image157.png"/><Relationship Id="rId93" Type="http://schemas.openxmlformats.org/officeDocument/2006/relationships/image" Target="../media/image164.png"/><Relationship Id="rId98" Type="http://schemas.openxmlformats.org/officeDocument/2006/relationships/image" Target="../media/image169.png"/><Relationship Id="rId121" Type="http://schemas.openxmlformats.org/officeDocument/2006/relationships/image" Target="../media/image190.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0.png"/><Relationship Id="rId33" Type="http://schemas.openxmlformats.org/officeDocument/2006/relationships/image" Target="../media/image115.png"/><Relationship Id="rId38" Type="http://schemas.microsoft.com/office/2007/relationships/hdphoto" Target="../media/hdphoto9.wdp"/><Relationship Id="rId46" Type="http://schemas.openxmlformats.org/officeDocument/2006/relationships/image" Target="../media/image122.png"/><Relationship Id="rId59" Type="http://schemas.openxmlformats.org/officeDocument/2006/relationships/image" Target="../media/image135.png"/><Relationship Id="rId67" Type="http://schemas.openxmlformats.org/officeDocument/2006/relationships/image" Target="../media/image143.png"/><Relationship Id="rId103" Type="http://schemas.openxmlformats.org/officeDocument/2006/relationships/image" Target="../media/image173.png"/><Relationship Id="rId108" Type="http://schemas.openxmlformats.org/officeDocument/2006/relationships/image" Target="../media/image177.png"/><Relationship Id="rId116" Type="http://schemas.openxmlformats.org/officeDocument/2006/relationships/image" Target="../media/image185.png"/><Relationship Id="rId124" Type="http://schemas.openxmlformats.org/officeDocument/2006/relationships/image" Target="../media/image193.png"/><Relationship Id="rId129" Type="http://schemas.openxmlformats.org/officeDocument/2006/relationships/image" Target="../media/image198.png"/><Relationship Id="rId137" Type="http://schemas.openxmlformats.org/officeDocument/2006/relationships/image" Target="../media/image206.png"/><Relationship Id="rId20" Type="http://schemas.microsoft.com/office/2007/relationships/hdphoto" Target="../media/hdphoto1.wdp"/><Relationship Id="rId41" Type="http://schemas.openxmlformats.org/officeDocument/2006/relationships/image" Target="../media/image119.png"/><Relationship Id="rId54" Type="http://schemas.openxmlformats.org/officeDocument/2006/relationships/image" Target="../media/image130.png"/><Relationship Id="rId62" Type="http://schemas.openxmlformats.org/officeDocument/2006/relationships/image" Target="../media/image138.png"/><Relationship Id="rId70" Type="http://schemas.openxmlformats.org/officeDocument/2006/relationships/image" Target="../media/image146.png"/><Relationship Id="rId75" Type="http://schemas.openxmlformats.org/officeDocument/2006/relationships/image" Target="../media/image151.png"/><Relationship Id="rId83" Type="http://schemas.openxmlformats.org/officeDocument/2006/relationships/image" Target="../media/image156.png"/><Relationship Id="rId88" Type="http://schemas.openxmlformats.org/officeDocument/2006/relationships/image" Target="../media/image159.png"/><Relationship Id="rId91" Type="http://schemas.openxmlformats.org/officeDocument/2006/relationships/image" Target="../media/image162.png"/><Relationship Id="rId96" Type="http://schemas.openxmlformats.org/officeDocument/2006/relationships/image" Target="../media/image167.png"/><Relationship Id="rId111" Type="http://schemas.openxmlformats.org/officeDocument/2006/relationships/image" Target="../media/image180.png"/><Relationship Id="rId132" Type="http://schemas.openxmlformats.org/officeDocument/2006/relationships/image" Target="../media/image201.png"/><Relationship Id="rId140" Type="http://schemas.openxmlformats.org/officeDocument/2006/relationships/image" Target="../media/image90.png"/><Relationship Id="rId1" Type="http://schemas.openxmlformats.org/officeDocument/2006/relationships/tags" Target="../tags/tag18.xml"/><Relationship Id="rId6"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09.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25.png"/><Relationship Id="rId57" Type="http://schemas.openxmlformats.org/officeDocument/2006/relationships/image" Target="../media/image133.png"/><Relationship Id="rId106" Type="http://schemas.microsoft.com/office/2007/relationships/hdphoto" Target="../media/hdphoto19.wdp"/><Relationship Id="rId114" Type="http://schemas.openxmlformats.org/officeDocument/2006/relationships/image" Target="../media/image183.png"/><Relationship Id="rId119" Type="http://schemas.openxmlformats.org/officeDocument/2006/relationships/image" Target="../media/image188.png"/><Relationship Id="rId127" Type="http://schemas.openxmlformats.org/officeDocument/2006/relationships/image" Target="../media/image196.png"/><Relationship Id="rId10" Type="http://schemas.openxmlformats.org/officeDocument/2006/relationships/image" Target="../media/image98.png"/><Relationship Id="rId31" Type="http://schemas.microsoft.com/office/2007/relationships/hdphoto" Target="../media/hdphoto6.wdp"/><Relationship Id="rId44" Type="http://schemas.openxmlformats.org/officeDocument/2006/relationships/image" Target="../media/image121.png"/><Relationship Id="rId52" Type="http://schemas.openxmlformats.org/officeDocument/2006/relationships/image" Target="../media/image128.png"/><Relationship Id="rId60" Type="http://schemas.openxmlformats.org/officeDocument/2006/relationships/image" Target="../media/image136.png"/><Relationship Id="rId65" Type="http://schemas.openxmlformats.org/officeDocument/2006/relationships/image" Target="../media/image141.png"/><Relationship Id="rId73" Type="http://schemas.openxmlformats.org/officeDocument/2006/relationships/image" Target="../media/image149.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65.png"/><Relationship Id="rId99" Type="http://schemas.openxmlformats.org/officeDocument/2006/relationships/image" Target="../media/image170.png"/><Relationship Id="rId101" Type="http://schemas.microsoft.com/office/2007/relationships/hdphoto" Target="../media/hdphoto18.wdp"/><Relationship Id="rId122" Type="http://schemas.openxmlformats.org/officeDocument/2006/relationships/image" Target="../media/image191.png"/><Relationship Id="rId130" Type="http://schemas.openxmlformats.org/officeDocument/2006/relationships/image" Target="../media/image199.png"/><Relationship Id="rId135" Type="http://schemas.openxmlformats.org/officeDocument/2006/relationships/image" Target="../media/image204.png"/><Relationship Id="rId4" Type="http://schemas.openxmlformats.org/officeDocument/2006/relationships/image" Target="../media/image92.png"/><Relationship Id="rId9" Type="http://schemas.openxmlformats.org/officeDocument/2006/relationships/image" Target="../media/image97.png"/><Relationship Id="rId13" Type="http://schemas.openxmlformats.org/officeDocument/2006/relationships/image" Target="../media/image101.png"/><Relationship Id="rId18" Type="http://schemas.openxmlformats.org/officeDocument/2006/relationships/image" Target="../media/image106.png"/><Relationship Id="rId39" Type="http://schemas.openxmlformats.org/officeDocument/2006/relationships/image" Target="../media/image118.png"/><Relationship Id="rId109" Type="http://schemas.openxmlformats.org/officeDocument/2006/relationships/image" Target="../media/image178.png"/><Relationship Id="rId34" Type="http://schemas.microsoft.com/office/2007/relationships/hdphoto" Target="../media/hdphoto7.wdp"/><Relationship Id="rId50" Type="http://schemas.openxmlformats.org/officeDocument/2006/relationships/image" Target="../media/image126.png"/><Relationship Id="rId55" Type="http://schemas.openxmlformats.org/officeDocument/2006/relationships/image" Target="../media/image131.png"/><Relationship Id="rId76" Type="http://schemas.microsoft.com/office/2007/relationships/hdphoto" Target="../media/hdphoto13.wdp"/><Relationship Id="rId97" Type="http://schemas.openxmlformats.org/officeDocument/2006/relationships/image" Target="../media/image168.png"/><Relationship Id="rId104" Type="http://schemas.openxmlformats.org/officeDocument/2006/relationships/image" Target="../media/image174.png"/><Relationship Id="rId120" Type="http://schemas.openxmlformats.org/officeDocument/2006/relationships/image" Target="../media/image189.png"/><Relationship Id="rId125" Type="http://schemas.openxmlformats.org/officeDocument/2006/relationships/image" Target="../media/image194.png"/><Relationship Id="rId141" Type="http://schemas.openxmlformats.org/officeDocument/2006/relationships/image" Target="../media/image209.jpeg"/><Relationship Id="rId7" Type="http://schemas.openxmlformats.org/officeDocument/2006/relationships/image" Target="../media/image95.png"/><Relationship Id="rId71" Type="http://schemas.openxmlformats.org/officeDocument/2006/relationships/image" Target="../media/image147.png"/><Relationship Id="rId92" Type="http://schemas.openxmlformats.org/officeDocument/2006/relationships/image" Target="../media/image163.png"/><Relationship Id="rId2" Type="http://schemas.openxmlformats.org/officeDocument/2006/relationships/slideLayout" Target="../slideLayouts/slideLayout7.xml"/><Relationship Id="rId29" Type="http://schemas.openxmlformats.org/officeDocument/2006/relationships/image" Target="../media/image112.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42.png"/><Relationship Id="rId87" Type="http://schemas.openxmlformats.org/officeDocument/2006/relationships/image" Target="../media/image158.png"/><Relationship Id="rId110" Type="http://schemas.openxmlformats.org/officeDocument/2006/relationships/image" Target="../media/image179.png"/><Relationship Id="rId115" Type="http://schemas.openxmlformats.org/officeDocument/2006/relationships/image" Target="../media/image184.png"/><Relationship Id="rId131" Type="http://schemas.openxmlformats.org/officeDocument/2006/relationships/image" Target="../media/image200.png"/><Relationship Id="rId136" Type="http://schemas.openxmlformats.org/officeDocument/2006/relationships/image" Target="../media/image205.png"/><Relationship Id="rId61" Type="http://schemas.openxmlformats.org/officeDocument/2006/relationships/image" Target="../media/image137.png"/><Relationship Id="rId82" Type="http://schemas.openxmlformats.org/officeDocument/2006/relationships/image" Target="../media/image155.png"/><Relationship Id="rId19" Type="http://schemas.openxmlformats.org/officeDocument/2006/relationships/image" Target="../media/image107.png"/><Relationship Id="rId14" Type="http://schemas.openxmlformats.org/officeDocument/2006/relationships/image" Target="../media/image102.png"/><Relationship Id="rId30" Type="http://schemas.openxmlformats.org/officeDocument/2006/relationships/image" Target="../media/image113.png"/><Relationship Id="rId35" Type="http://schemas.openxmlformats.org/officeDocument/2006/relationships/image" Target="../media/image116.png"/><Relationship Id="rId56" Type="http://schemas.openxmlformats.org/officeDocument/2006/relationships/image" Target="../media/image132.png"/><Relationship Id="rId77" Type="http://schemas.openxmlformats.org/officeDocument/2006/relationships/image" Target="../media/image152.png"/><Relationship Id="rId100" Type="http://schemas.openxmlformats.org/officeDocument/2006/relationships/image" Target="../media/image171.png"/><Relationship Id="rId105" Type="http://schemas.openxmlformats.org/officeDocument/2006/relationships/image" Target="../media/image175.png"/><Relationship Id="rId126" Type="http://schemas.openxmlformats.org/officeDocument/2006/relationships/image" Target="../media/image19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90.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1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215.png"/></Relationships>
</file>

<file path=ppt/slides/_rels/slide3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1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wav"/><Relationship Id="rId7" Type="http://schemas.openxmlformats.org/officeDocument/2006/relationships/image" Target="../media/image8.png"/><Relationship Id="rId2" Type="http://schemas.microsoft.com/office/2007/relationships/media" Target="../media/media2.wav"/><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notesSlide" Target="../notesSlides/notesSlide6.xml"/><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notesSlide" Target="../notesSlides/notesSlide7.xml"/><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slideLayout" Target="../slideLayouts/slideLayout7.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7.JP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7.JP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8.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8.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7" name="Rectangle 6"/>
          <p:cNvSpPr/>
          <p:nvPr/>
        </p:nvSpPr>
        <p:spPr>
          <a:xfrm>
            <a:off x="1019175" y="13825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a:srcRect l="20433" t="39643" r="18612" b="38942"/>
          <a:stretch/>
        </p:blipFill>
        <p:spPr>
          <a:xfrm>
            <a:off x="1196975" y="1552896"/>
            <a:ext cx="5240867" cy="1422400"/>
          </a:xfrm>
          <a:prstGeom prst="rect">
            <a:avLst/>
          </a:prstGeom>
        </p:spPr>
      </p:pic>
      <p:pic>
        <p:nvPicPr>
          <p:cNvPr id="4" name="plowingD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8"/>
          <a:srcRect b="12601"/>
          <a:stretch/>
        </p:blipFill>
        <p:spPr>
          <a:xfrm>
            <a:off x="0" y="0"/>
            <a:ext cx="12189546" cy="1975104"/>
          </a:xfrm>
          <a:prstGeom prst="rect">
            <a:avLst/>
          </a:prstGeom>
        </p:spPr>
      </p:pic>
      <p:sp>
        <p:nvSpPr>
          <p:cNvPr id="6" name="Rectangle 5"/>
          <p:cNvSpPr/>
          <p:nvPr/>
        </p:nvSpPr>
        <p:spPr>
          <a:xfrm>
            <a:off x="7658100" y="368300"/>
            <a:ext cx="3949700" cy="1323439"/>
          </a:xfrm>
          <a:prstGeom prst="rect">
            <a:avLst/>
          </a:prstGeom>
        </p:spPr>
        <p:txBody>
          <a:bodyPr wrap="square">
            <a:spAutoFit/>
          </a:bodyPr>
          <a:lstStyle/>
          <a:p>
            <a:pPr algn="ctr"/>
            <a:r>
              <a:rPr lang="en-US" sz="4000" b="1" dirty="0">
                <a:solidFill>
                  <a:srgbClr val="1D3479"/>
                </a:solidFill>
                <a:latin typeface="Museo Slab 500"/>
                <a:cs typeface="Museo Slab 500"/>
              </a:rPr>
              <a:t>The Faces of CDOT</a:t>
            </a:r>
            <a:endParaRPr lang="en-US" sz="4000" dirty="0"/>
          </a:p>
        </p:txBody>
      </p:sp>
    </p:spTree>
    <p:custDataLst>
      <p:tags r:id="rId1"/>
    </p:custDataLst>
    <p:extLst>
      <p:ext uri="{BB962C8B-B14F-4D97-AF65-F5344CB8AC3E}">
        <p14:creationId xmlns:p14="http://schemas.microsoft.com/office/powerpoint/2010/main" val="259328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84" t="6890" r="-576" b="1742"/>
          <a:stretch/>
        </p:blipFill>
        <p:spPr>
          <a:xfrm>
            <a:off x="-125001" y="-61546"/>
            <a:ext cx="12370777" cy="6919546"/>
          </a:xfr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4396" b="3337"/>
          <a:stretch/>
        </p:blipFill>
        <p:spPr>
          <a:xfrm>
            <a:off x="644625" y="4008245"/>
            <a:ext cx="2848919" cy="1944835"/>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574" b="2624"/>
          <a:stretch/>
        </p:blipFill>
        <p:spPr>
          <a:xfrm>
            <a:off x="3860900" y="2987072"/>
            <a:ext cx="4293544" cy="325977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800" y="3913366"/>
            <a:ext cx="3356620" cy="1938827"/>
          </a:xfrm>
          <a:prstGeom prst="rect">
            <a:avLst/>
          </a:prstGeom>
        </p:spPr>
      </p:pic>
      <p:pic>
        <p:nvPicPr>
          <p:cNvPr id="2" name="Picture 1"/>
          <p:cNvPicPr>
            <a:picLocks noChangeAspect="1"/>
          </p:cNvPicPr>
          <p:nvPr/>
        </p:nvPicPr>
        <p:blipFill rotWithShape="1">
          <a:blip r:embed="rId8"/>
          <a:srcRect l="1410" t="1643"/>
          <a:stretch/>
        </p:blipFill>
        <p:spPr>
          <a:xfrm>
            <a:off x="3493544" y="-1612012"/>
            <a:ext cx="4660900" cy="3694164"/>
          </a:xfrm>
          <a:prstGeom prst="rect">
            <a:avLst/>
          </a:prstGeom>
        </p:spPr>
      </p:pic>
    </p:spTree>
    <p:custDataLst>
      <p:tags r:id="rId1"/>
    </p:custDataLst>
    <p:extLst>
      <p:ext uri="{BB962C8B-B14F-4D97-AF65-F5344CB8AC3E}">
        <p14:creationId xmlns:p14="http://schemas.microsoft.com/office/powerpoint/2010/main" val="40511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7" name="Rectangle 6"/>
          <p:cNvSpPr/>
          <p:nvPr/>
        </p:nvSpPr>
        <p:spPr>
          <a:xfrm>
            <a:off x="1019175" y="13825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a:srcRect l="20433" t="39643" r="18612" b="38942"/>
          <a:stretch/>
        </p:blipFill>
        <p:spPr>
          <a:xfrm>
            <a:off x="1196975" y="1552896"/>
            <a:ext cx="5240867" cy="1422400"/>
          </a:xfrm>
          <a:prstGeom prst="rect">
            <a:avLst/>
          </a:prstGeom>
        </p:spPr>
      </p:pic>
      <p:pic>
        <p:nvPicPr>
          <p:cNvPr id="4" name="plowingD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8"/>
          <a:srcRect b="12601"/>
          <a:stretch/>
        </p:blipFill>
        <p:spPr>
          <a:xfrm>
            <a:off x="0" y="0"/>
            <a:ext cx="12189546" cy="1975104"/>
          </a:xfrm>
          <a:prstGeom prst="rect">
            <a:avLst/>
          </a:prstGeom>
        </p:spPr>
      </p:pic>
      <p:sp>
        <p:nvSpPr>
          <p:cNvPr id="6" name="Rectangle 5"/>
          <p:cNvSpPr/>
          <p:nvPr/>
        </p:nvSpPr>
        <p:spPr>
          <a:xfrm>
            <a:off x="7658100" y="368300"/>
            <a:ext cx="3949700" cy="1323439"/>
          </a:xfrm>
          <a:prstGeom prst="rect">
            <a:avLst/>
          </a:prstGeom>
        </p:spPr>
        <p:txBody>
          <a:bodyPr wrap="square">
            <a:spAutoFit/>
          </a:bodyPr>
          <a:lstStyle/>
          <a:p>
            <a:pPr algn="ctr"/>
            <a:r>
              <a:rPr lang="en-US" sz="4000" b="1" dirty="0" smtClean="0">
                <a:solidFill>
                  <a:srgbClr val="1D3479"/>
                </a:solidFill>
                <a:latin typeface="Museo Slab 500"/>
                <a:cs typeface="Museo Slab 500"/>
              </a:rPr>
              <a:t>The Faces of CDOT</a:t>
            </a:r>
            <a:endParaRPr lang="en-US" sz="4000" dirty="0"/>
          </a:p>
        </p:txBody>
      </p:sp>
    </p:spTree>
    <p:custDataLst>
      <p:tags r:id="rId1"/>
    </p:custDataLst>
    <p:extLst>
      <p:ext uri="{BB962C8B-B14F-4D97-AF65-F5344CB8AC3E}">
        <p14:creationId xmlns:p14="http://schemas.microsoft.com/office/powerpoint/2010/main" val="7981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
        <p:nvSpPr>
          <p:cNvPr id="2" name="Rectangle 1"/>
          <p:cNvSpPr/>
          <p:nvPr/>
        </p:nvSpPr>
        <p:spPr>
          <a:xfrm>
            <a:off x="-377337" y="3042036"/>
            <a:ext cx="12896850" cy="2785378"/>
          </a:xfrm>
          <a:prstGeom prst="rect">
            <a:avLst/>
          </a:prstGeom>
        </p:spPr>
        <p:txBody>
          <a:bodyPr wrap="square">
            <a:spAutoFit/>
          </a:bodyPr>
          <a:lstStyle/>
          <a:p>
            <a:pPr algn="ctr"/>
            <a:r>
              <a:rPr lang="en-US" sz="17500" b="1" dirty="0" smtClean="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17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56192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211955107_4298a44716_o.jpg"/>
          <p:cNvPicPr>
            <a:picLocks noChangeAspect="1"/>
          </p:cNvPicPr>
          <p:nvPr/>
        </p:nvPicPr>
        <p:blipFill rotWithShape="1">
          <a:blip r:embed="rId4" cstate="print">
            <a:extLst>
              <a:ext uri="{28A0092B-C50C-407E-A947-70E740481C1C}">
                <a14:useLocalDpi xmlns:a14="http://schemas.microsoft.com/office/drawing/2010/main" val="0"/>
              </a:ext>
            </a:extLst>
          </a:blip>
          <a:srcRect t="15744"/>
          <a:stretch/>
        </p:blipFill>
        <p:spPr>
          <a:xfrm>
            <a:off x="1524000" y="0"/>
            <a:ext cx="9144000" cy="5117154"/>
          </a:xfrm>
          <a:prstGeom prst="rect">
            <a:avLst/>
          </a:prstGeom>
        </p:spPr>
      </p:pic>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9" name="Rectangle 8"/>
          <p:cNvSpPr/>
          <p:nvPr/>
        </p:nvSpPr>
        <p:spPr>
          <a:xfrm>
            <a:off x="152400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20433" t="39643" r="18612" b="38942"/>
          <a:stretch/>
        </p:blipFill>
        <p:spPr>
          <a:xfrm>
            <a:off x="1930401" y="1261533"/>
            <a:ext cx="5240867" cy="1422400"/>
          </a:xfrm>
          <a:prstGeom prst="rect">
            <a:avLst/>
          </a:prstGeom>
        </p:spPr>
      </p:pic>
    </p:spTree>
    <p:custDataLst>
      <p:tags r:id="rId1"/>
    </p:custDataLst>
    <p:extLst>
      <p:ext uri="{BB962C8B-B14F-4D97-AF65-F5344CB8AC3E}">
        <p14:creationId xmlns:p14="http://schemas.microsoft.com/office/powerpoint/2010/main" val="4164775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322" y="0"/>
            <a:ext cx="9269104"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603748" y="3153398"/>
            <a:ext cx="9166678" cy="6959600"/>
          </a:xfrm>
          <a:prstGeom prst="rect">
            <a:avLst/>
          </a:prstGeom>
        </p:spPr>
      </p:pic>
    </p:spTree>
    <p:custDataLst>
      <p:tags r:id="rId1"/>
    </p:custDataLst>
    <p:extLst>
      <p:ext uri="{BB962C8B-B14F-4D97-AF65-F5344CB8AC3E}">
        <p14:creationId xmlns:p14="http://schemas.microsoft.com/office/powerpoint/2010/main" val="401058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67256" y="-79485"/>
            <a:ext cx="8757233" cy="6937485"/>
            <a:chOff x="-44326" y="-28491"/>
            <a:chExt cx="9485596" cy="8203461"/>
          </a:xfrm>
        </p:grpSpPr>
        <p:pic>
          <p:nvPicPr>
            <p:cNvPr id="2" name="Picture 1"/>
            <p:cNvPicPr/>
            <p:nvPr/>
          </p:nvPicPr>
          <p:blipFill>
            <a:blip r:embed="rId4"/>
            <a:stretch>
              <a:fillRect/>
            </a:stretch>
          </p:blipFill>
          <p:spPr>
            <a:xfrm>
              <a:off x="0" y="-885"/>
              <a:ext cx="731520" cy="914400"/>
            </a:xfrm>
            <a:prstGeom prst="rect">
              <a:avLst/>
            </a:prstGeom>
          </p:spPr>
        </p:pic>
        <p:pic>
          <p:nvPicPr>
            <p:cNvPr id="3" name="Picture 2"/>
            <p:cNvPicPr/>
            <p:nvPr/>
          </p:nvPicPr>
          <p:blipFill>
            <a:blip r:embed="rId5"/>
            <a:stretch>
              <a:fillRect/>
            </a:stretch>
          </p:blipFill>
          <p:spPr>
            <a:xfrm>
              <a:off x="-6665" y="913515"/>
              <a:ext cx="731520" cy="914400"/>
            </a:xfrm>
            <a:prstGeom prst="rect">
              <a:avLst/>
            </a:prstGeom>
          </p:spPr>
        </p:pic>
        <p:pic>
          <p:nvPicPr>
            <p:cNvPr id="4" name="Picture 3"/>
            <p:cNvPicPr/>
            <p:nvPr/>
          </p:nvPicPr>
          <p:blipFill>
            <a:blip r:embed="rId6"/>
            <a:stretch>
              <a:fillRect/>
            </a:stretch>
          </p:blipFill>
          <p:spPr>
            <a:xfrm>
              <a:off x="0" y="1826710"/>
              <a:ext cx="731520" cy="914400"/>
            </a:xfrm>
            <a:prstGeom prst="rect">
              <a:avLst/>
            </a:prstGeom>
          </p:spPr>
        </p:pic>
        <p:pic>
          <p:nvPicPr>
            <p:cNvPr id="5" name="Picture 4"/>
            <p:cNvPicPr/>
            <p:nvPr/>
          </p:nvPicPr>
          <p:blipFill>
            <a:blip r:embed="rId7"/>
            <a:stretch>
              <a:fillRect/>
            </a:stretch>
          </p:blipFill>
          <p:spPr>
            <a:xfrm>
              <a:off x="1449161" y="1829591"/>
              <a:ext cx="731520" cy="914400"/>
            </a:xfrm>
            <a:prstGeom prst="rect">
              <a:avLst/>
            </a:prstGeom>
          </p:spPr>
        </p:pic>
        <p:pic>
          <p:nvPicPr>
            <p:cNvPr id="6" name="Picture 5"/>
            <p:cNvPicPr/>
            <p:nvPr/>
          </p:nvPicPr>
          <p:blipFill rotWithShape="1">
            <a:blip r:embed="rId8"/>
            <a:stretch/>
          </p:blipFill>
          <p:spPr>
            <a:xfrm>
              <a:off x="731520" y="-3187"/>
              <a:ext cx="731520" cy="914400"/>
            </a:xfrm>
            <a:prstGeom prst="rect">
              <a:avLst/>
            </a:prstGeom>
          </p:spPr>
        </p:pic>
        <p:pic>
          <p:nvPicPr>
            <p:cNvPr id="7" name="Picture 6"/>
            <p:cNvPicPr/>
            <p:nvPr/>
          </p:nvPicPr>
          <p:blipFill rotWithShape="1">
            <a:blip r:embed="rId9"/>
            <a:stretch/>
          </p:blipFill>
          <p:spPr>
            <a:xfrm>
              <a:off x="736000" y="1830271"/>
              <a:ext cx="731520" cy="914400"/>
            </a:xfrm>
            <a:prstGeom prst="rect">
              <a:avLst/>
            </a:prstGeom>
          </p:spPr>
        </p:pic>
        <p:pic>
          <p:nvPicPr>
            <p:cNvPr id="8" name="Picture 7"/>
            <p:cNvPicPr/>
            <p:nvPr/>
          </p:nvPicPr>
          <p:blipFill rotWithShape="1">
            <a:blip r:embed="rId10"/>
            <a:stretch/>
          </p:blipFill>
          <p:spPr>
            <a:xfrm>
              <a:off x="1450433" y="924687"/>
              <a:ext cx="731520" cy="914400"/>
            </a:xfrm>
            <a:prstGeom prst="rect">
              <a:avLst/>
            </a:prstGeom>
          </p:spPr>
        </p:pic>
        <p:pic>
          <p:nvPicPr>
            <p:cNvPr id="9" name="Picture 8"/>
            <p:cNvPicPr/>
            <p:nvPr/>
          </p:nvPicPr>
          <p:blipFill>
            <a:blip r:embed="rId11"/>
            <a:stretch>
              <a:fillRect/>
            </a:stretch>
          </p:blipFill>
          <p:spPr>
            <a:xfrm>
              <a:off x="4364768" y="1795324"/>
              <a:ext cx="731520" cy="914400"/>
            </a:xfrm>
            <a:prstGeom prst="rect">
              <a:avLst/>
            </a:prstGeom>
          </p:spPr>
        </p:pic>
        <p:pic>
          <p:nvPicPr>
            <p:cNvPr id="10" name="Picture 9"/>
            <p:cNvPicPr/>
            <p:nvPr/>
          </p:nvPicPr>
          <p:blipFill>
            <a:blip r:embed="rId12"/>
            <a:stretch>
              <a:fillRect/>
            </a:stretch>
          </p:blipFill>
          <p:spPr>
            <a:xfrm>
              <a:off x="1463055" y="2342"/>
              <a:ext cx="731520" cy="914400"/>
            </a:xfrm>
            <a:prstGeom prst="rect">
              <a:avLst/>
            </a:prstGeom>
          </p:spPr>
        </p:pic>
        <p:pic>
          <p:nvPicPr>
            <p:cNvPr id="11" name="Picture 10"/>
            <p:cNvPicPr/>
            <p:nvPr/>
          </p:nvPicPr>
          <p:blipFill>
            <a:blip r:embed="rId13"/>
            <a:stretch>
              <a:fillRect/>
            </a:stretch>
          </p:blipFill>
          <p:spPr>
            <a:xfrm>
              <a:off x="3615659" y="-3187"/>
              <a:ext cx="731520" cy="914400"/>
            </a:xfrm>
            <a:prstGeom prst="rect">
              <a:avLst/>
            </a:prstGeom>
          </p:spPr>
        </p:pic>
        <p:pic>
          <p:nvPicPr>
            <p:cNvPr id="12" name="Picture 11"/>
            <p:cNvPicPr/>
            <p:nvPr/>
          </p:nvPicPr>
          <p:blipFill>
            <a:blip r:embed="rId14"/>
            <a:stretch>
              <a:fillRect/>
            </a:stretch>
          </p:blipFill>
          <p:spPr>
            <a:xfrm>
              <a:off x="2190066" y="1816094"/>
              <a:ext cx="731520" cy="914400"/>
            </a:xfrm>
            <a:prstGeom prst="rect">
              <a:avLst/>
            </a:prstGeom>
          </p:spPr>
        </p:pic>
        <p:pic>
          <p:nvPicPr>
            <p:cNvPr id="13" name="Picture 12"/>
            <p:cNvPicPr/>
            <p:nvPr/>
          </p:nvPicPr>
          <p:blipFill>
            <a:blip r:embed="rId15"/>
            <a:stretch>
              <a:fillRect/>
            </a:stretch>
          </p:blipFill>
          <p:spPr>
            <a:xfrm>
              <a:off x="721581" y="916731"/>
              <a:ext cx="731520" cy="914400"/>
            </a:xfrm>
            <a:prstGeom prst="rect">
              <a:avLst/>
            </a:prstGeom>
          </p:spPr>
        </p:pic>
        <p:pic>
          <p:nvPicPr>
            <p:cNvPr id="14" name="Picture 13"/>
            <p:cNvPicPr/>
            <p:nvPr/>
          </p:nvPicPr>
          <p:blipFill rotWithShape="1">
            <a:blip r:embed="rId16"/>
            <a:stretch/>
          </p:blipFill>
          <p:spPr>
            <a:xfrm>
              <a:off x="2174682" y="-4392"/>
              <a:ext cx="731520" cy="914400"/>
            </a:xfrm>
            <a:prstGeom prst="rect">
              <a:avLst/>
            </a:prstGeom>
          </p:spPr>
        </p:pic>
        <p:pic>
          <p:nvPicPr>
            <p:cNvPr id="15" name="Picture 14"/>
            <p:cNvPicPr/>
            <p:nvPr/>
          </p:nvPicPr>
          <p:blipFill>
            <a:blip r:embed="rId17"/>
            <a:stretch>
              <a:fillRect/>
            </a:stretch>
          </p:blipFill>
          <p:spPr>
            <a:xfrm>
              <a:off x="3636153" y="1810231"/>
              <a:ext cx="731520" cy="914400"/>
            </a:xfrm>
            <a:prstGeom prst="rect">
              <a:avLst/>
            </a:prstGeom>
          </p:spPr>
        </p:pic>
        <p:pic>
          <p:nvPicPr>
            <p:cNvPr id="16" name="Picture 15"/>
            <p:cNvPicPr/>
            <p:nvPr/>
          </p:nvPicPr>
          <p:blipFill>
            <a:blip r:embed="rId18"/>
            <a:stretch>
              <a:fillRect/>
            </a:stretch>
          </p:blipFill>
          <p:spPr>
            <a:xfrm>
              <a:off x="2181347" y="913951"/>
              <a:ext cx="731520" cy="914400"/>
            </a:xfrm>
            <a:prstGeom prst="rect">
              <a:avLst/>
            </a:prstGeom>
          </p:spPr>
        </p:pic>
        <p:pic>
          <p:nvPicPr>
            <p:cNvPr id="17" name="Picture 16"/>
            <p:cNvPicPr/>
            <p:nvPr/>
          </p:nvPicPr>
          <p:blipFill rotWithShape="1">
            <a:blip r:embed="rId19"/>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0">
              <a:extLst>
                <a:ext uri="{BEBA8EAE-BF5A-486C-A8C5-ECC9F3942E4B}">
                  <a14:imgProps xmlns:a14="http://schemas.microsoft.com/office/drawing/2010/main">
                    <a14:imgLayer r:embed="rId21">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2">
              <a:extLst>
                <a:ext uri="{BEBA8EAE-BF5A-486C-A8C5-ECC9F3942E4B}">
                  <a14:imgProps xmlns:a14="http://schemas.microsoft.com/office/drawing/2010/main">
                    <a14:imgLayer r:embed="rId23">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4">
              <a:extLst>
                <a:ext uri="{BEBA8EAE-BF5A-486C-A8C5-ECC9F3942E4B}">
                  <a14:imgProps xmlns:a14="http://schemas.microsoft.com/office/drawing/2010/main">
                    <a14:imgLayer r:embed="rId25">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6">
              <a:extLst>
                <a:ext uri="{BEBA8EAE-BF5A-486C-A8C5-ECC9F3942E4B}">
                  <a14:imgProps xmlns:a14="http://schemas.microsoft.com/office/drawing/2010/main">
                    <a14:imgLayer r:embed="rId27">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8">
              <a:extLst>
                <a:ext uri="{BEBA8EAE-BF5A-486C-A8C5-ECC9F3942E4B}">
                  <a14:imgProps xmlns:a14="http://schemas.microsoft.com/office/drawing/2010/main">
                    <a14:imgLayer r:embed="rId29">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30"/>
            <a:stretch/>
          </p:blipFill>
          <p:spPr>
            <a:xfrm>
              <a:off x="5785119" y="861297"/>
              <a:ext cx="731520" cy="914400"/>
            </a:xfrm>
            <a:prstGeom prst="rect">
              <a:avLst/>
            </a:prstGeom>
          </p:spPr>
        </p:pic>
        <p:pic>
          <p:nvPicPr>
            <p:cNvPr id="24" name="Picture 23"/>
            <p:cNvPicPr/>
            <p:nvPr/>
          </p:nvPicPr>
          <p:blipFill rotWithShape="1">
            <a:blip r:embed="rId31">
              <a:extLst>
                <a:ext uri="{BEBA8EAE-BF5A-486C-A8C5-ECC9F3942E4B}">
                  <a14:imgProps xmlns:a14="http://schemas.microsoft.com/office/drawing/2010/main">
                    <a14:imgLayer r:embed="rId32">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3"/>
            <a:stretch>
              <a:fillRect/>
            </a:stretch>
          </p:blipFill>
          <p:spPr>
            <a:xfrm>
              <a:off x="6504838" y="880924"/>
              <a:ext cx="731520" cy="914400"/>
            </a:xfrm>
            <a:prstGeom prst="rect">
              <a:avLst/>
            </a:prstGeom>
          </p:spPr>
        </p:pic>
        <p:pic>
          <p:nvPicPr>
            <p:cNvPr id="26" name="Picture 25"/>
            <p:cNvPicPr/>
            <p:nvPr/>
          </p:nvPicPr>
          <p:blipFill rotWithShape="1">
            <a:blip r:embed="rId34">
              <a:extLst>
                <a:ext uri="{BEBA8EAE-BF5A-486C-A8C5-ECC9F3942E4B}">
                  <a14:imgProps xmlns:a14="http://schemas.microsoft.com/office/drawing/2010/main">
                    <a14:imgLayer r:embed="rId35">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6">
              <a:extLst>
                <a:ext uri="{BEBA8EAE-BF5A-486C-A8C5-ECC9F3942E4B}">
                  <a14:imgProps xmlns:a14="http://schemas.microsoft.com/office/drawing/2010/main">
                    <a14:imgLayer r:embed="rId37">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8">
              <a:extLst>
                <a:ext uri="{BEBA8EAE-BF5A-486C-A8C5-ECC9F3942E4B}">
                  <a14:imgProps xmlns:a14="http://schemas.microsoft.com/office/drawing/2010/main">
                    <a14:imgLayer r:embed="rId39">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40">
              <a:extLst>
                <a:ext uri="{BEBA8EAE-BF5A-486C-A8C5-ECC9F3942E4B}">
                  <a14:imgProps xmlns:a14="http://schemas.microsoft.com/office/drawing/2010/main">
                    <a14:imgLayer r:embed="rId41">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2">
              <a:extLst>
                <a:ext uri="{BEBA8EAE-BF5A-486C-A8C5-ECC9F3942E4B}">
                  <a14:imgProps xmlns:a14="http://schemas.microsoft.com/office/drawing/2010/main">
                    <a14:imgLayer r:embed="rId43">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4"/>
            <a:stretch/>
          </p:blipFill>
          <p:spPr>
            <a:xfrm>
              <a:off x="7222365" y="876142"/>
              <a:ext cx="731520" cy="914400"/>
            </a:xfrm>
            <a:prstGeom prst="rect">
              <a:avLst/>
            </a:prstGeom>
          </p:spPr>
        </p:pic>
        <p:pic>
          <p:nvPicPr>
            <p:cNvPr id="32" name="Picture 31"/>
            <p:cNvPicPr/>
            <p:nvPr/>
          </p:nvPicPr>
          <p:blipFill rotWithShape="1">
            <a:blip r:embed="rId45">
              <a:extLst>
                <a:ext uri="{BEBA8EAE-BF5A-486C-A8C5-ECC9F3942E4B}">
                  <a14:imgProps xmlns:a14="http://schemas.microsoft.com/office/drawing/2010/main">
                    <a14:imgLayer r:embed="rId46">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7"/>
            <a:stretch>
              <a:fillRect/>
            </a:stretch>
          </p:blipFill>
          <p:spPr>
            <a:xfrm>
              <a:off x="3613591" y="894377"/>
              <a:ext cx="731520" cy="914400"/>
            </a:xfrm>
            <a:prstGeom prst="rect">
              <a:avLst/>
            </a:prstGeom>
          </p:spPr>
        </p:pic>
        <p:pic>
          <p:nvPicPr>
            <p:cNvPr id="34" name="Picture 33"/>
            <p:cNvPicPr/>
            <p:nvPr/>
          </p:nvPicPr>
          <p:blipFill>
            <a:blip r:embed="rId48"/>
            <a:stretch>
              <a:fillRect/>
            </a:stretch>
          </p:blipFill>
          <p:spPr>
            <a:xfrm>
              <a:off x="6492703" y="7229266"/>
              <a:ext cx="731520" cy="927357"/>
            </a:xfrm>
            <a:prstGeom prst="rect">
              <a:avLst/>
            </a:prstGeom>
          </p:spPr>
        </p:pic>
        <p:pic>
          <p:nvPicPr>
            <p:cNvPr id="35" name="Picture 34"/>
            <p:cNvPicPr/>
            <p:nvPr/>
          </p:nvPicPr>
          <p:blipFill>
            <a:blip r:embed="rId49"/>
            <a:stretch>
              <a:fillRect/>
            </a:stretch>
          </p:blipFill>
          <p:spPr>
            <a:xfrm>
              <a:off x="6469046" y="4537729"/>
              <a:ext cx="740907" cy="914400"/>
            </a:xfrm>
            <a:prstGeom prst="rect">
              <a:avLst/>
            </a:prstGeom>
          </p:spPr>
        </p:pic>
        <p:pic>
          <p:nvPicPr>
            <p:cNvPr id="36" name="Picture 35"/>
            <p:cNvPicPr/>
            <p:nvPr/>
          </p:nvPicPr>
          <p:blipFill>
            <a:blip r:embed="rId50"/>
            <a:stretch>
              <a:fillRect/>
            </a:stretch>
          </p:blipFill>
          <p:spPr>
            <a:xfrm>
              <a:off x="5725519" y="2712896"/>
              <a:ext cx="731520" cy="914400"/>
            </a:xfrm>
            <a:prstGeom prst="rect">
              <a:avLst/>
            </a:prstGeom>
          </p:spPr>
        </p:pic>
        <p:pic>
          <p:nvPicPr>
            <p:cNvPr id="37" name="Picture 36"/>
            <p:cNvPicPr/>
            <p:nvPr/>
          </p:nvPicPr>
          <p:blipFill rotWithShape="1">
            <a:blip r:embed="rId51"/>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2"/>
            <a:stretch/>
          </p:blipFill>
          <p:spPr>
            <a:xfrm>
              <a:off x="7968911" y="2674788"/>
              <a:ext cx="731520" cy="914400"/>
            </a:xfrm>
            <a:prstGeom prst="rect">
              <a:avLst/>
            </a:prstGeom>
          </p:spPr>
        </p:pic>
        <p:pic>
          <p:nvPicPr>
            <p:cNvPr id="39" name="Picture 38"/>
            <p:cNvPicPr/>
            <p:nvPr/>
          </p:nvPicPr>
          <p:blipFill>
            <a:blip r:embed="rId53"/>
            <a:stretch>
              <a:fillRect/>
            </a:stretch>
          </p:blipFill>
          <p:spPr>
            <a:xfrm>
              <a:off x="7960853" y="1803570"/>
              <a:ext cx="731520" cy="914400"/>
            </a:xfrm>
            <a:prstGeom prst="rect">
              <a:avLst/>
            </a:prstGeom>
          </p:spPr>
        </p:pic>
        <p:pic>
          <p:nvPicPr>
            <p:cNvPr id="40" name="Picture 39"/>
            <p:cNvPicPr/>
            <p:nvPr/>
          </p:nvPicPr>
          <p:blipFill rotWithShape="1">
            <a:blip r:embed="rId54"/>
            <a:stretch/>
          </p:blipFill>
          <p:spPr>
            <a:xfrm>
              <a:off x="7229427" y="1779199"/>
              <a:ext cx="731520" cy="914400"/>
            </a:xfrm>
            <a:prstGeom prst="rect">
              <a:avLst/>
            </a:prstGeom>
          </p:spPr>
        </p:pic>
        <p:pic>
          <p:nvPicPr>
            <p:cNvPr id="41" name="Picture 40"/>
            <p:cNvPicPr/>
            <p:nvPr/>
          </p:nvPicPr>
          <p:blipFill>
            <a:blip r:embed="rId55"/>
            <a:stretch>
              <a:fillRect/>
            </a:stretch>
          </p:blipFill>
          <p:spPr>
            <a:xfrm>
              <a:off x="6495747" y="1778275"/>
              <a:ext cx="731520" cy="914400"/>
            </a:xfrm>
            <a:prstGeom prst="rect">
              <a:avLst/>
            </a:prstGeom>
          </p:spPr>
        </p:pic>
        <p:pic>
          <p:nvPicPr>
            <p:cNvPr id="42" name="Picture 41"/>
            <p:cNvPicPr/>
            <p:nvPr/>
          </p:nvPicPr>
          <p:blipFill rotWithShape="1">
            <a:blip r:embed="rId56"/>
            <a:srcRect l="2221" r="-1"/>
            <a:stretch/>
          </p:blipFill>
          <p:spPr>
            <a:xfrm>
              <a:off x="5784573" y="1783281"/>
              <a:ext cx="715275" cy="941349"/>
            </a:xfrm>
            <a:prstGeom prst="rect">
              <a:avLst/>
            </a:prstGeom>
          </p:spPr>
        </p:pic>
        <p:pic>
          <p:nvPicPr>
            <p:cNvPr id="44" name="Picture 43"/>
            <p:cNvPicPr/>
            <p:nvPr/>
          </p:nvPicPr>
          <p:blipFill rotWithShape="1">
            <a:blip r:embed="rId57"/>
            <a:stretch/>
          </p:blipFill>
          <p:spPr>
            <a:xfrm>
              <a:off x="694571" y="4517270"/>
              <a:ext cx="762041" cy="914400"/>
            </a:xfrm>
            <a:prstGeom prst="rect">
              <a:avLst/>
            </a:prstGeom>
          </p:spPr>
        </p:pic>
        <p:pic>
          <p:nvPicPr>
            <p:cNvPr id="45" name="Picture 44"/>
            <p:cNvPicPr/>
            <p:nvPr/>
          </p:nvPicPr>
          <p:blipFill rotWithShape="1">
            <a:blip r:embed="rId58"/>
            <a:stretch/>
          </p:blipFill>
          <p:spPr>
            <a:xfrm>
              <a:off x="6461815" y="2692750"/>
              <a:ext cx="731520" cy="914400"/>
            </a:xfrm>
            <a:prstGeom prst="rect">
              <a:avLst/>
            </a:prstGeom>
          </p:spPr>
        </p:pic>
        <p:pic>
          <p:nvPicPr>
            <p:cNvPr id="46" name="Picture 45"/>
            <p:cNvPicPr/>
            <p:nvPr/>
          </p:nvPicPr>
          <p:blipFill>
            <a:blip r:embed="rId59"/>
            <a:stretch>
              <a:fillRect/>
            </a:stretch>
          </p:blipFill>
          <p:spPr>
            <a:xfrm>
              <a:off x="3512683" y="2728154"/>
              <a:ext cx="731520" cy="914400"/>
            </a:xfrm>
            <a:prstGeom prst="rect">
              <a:avLst/>
            </a:prstGeom>
          </p:spPr>
        </p:pic>
        <p:pic>
          <p:nvPicPr>
            <p:cNvPr id="47" name="Picture 46"/>
            <p:cNvPicPr/>
            <p:nvPr/>
          </p:nvPicPr>
          <p:blipFill>
            <a:blip r:embed="rId60"/>
            <a:stretch>
              <a:fillRect/>
            </a:stretch>
          </p:blipFill>
          <p:spPr>
            <a:xfrm>
              <a:off x="2801238" y="2738174"/>
              <a:ext cx="731520" cy="914400"/>
            </a:xfrm>
            <a:prstGeom prst="rect">
              <a:avLst/>
            </a:prstGeom>
          </p:spPr>
        </p:pic>
        <p:pic>
          <p:nvPicPr>
            <p:cNvPr id="48" name="Picture 47"/>
            <p:cNvPicPr/>
            <p:nvPr/>
          </p:nvPicPr>
          <p:blipFill>
            <a:blip r:embed="rId61"/>
            <a:stretch>
              <a:fillRect/>
            </a:stretch>
          </p:blipFill>
          <p:spPr>
            <a:xfrm>
              <a:off x="5014380" y="3631538"/>
              <a:ext cx="731520" cy="914400"/>
            </a:xfrm>
            <a:prstGeom prst="rect">
              <a:avLst/>
            </a:prstGeom>
          </p:spPr>
        </p:pic>
        <p:pic>
          <p:nvPicPr>
            <p:cNvPr id="49" name="Picture 48"/>
            <p:cNvPicPr/>
            <p:nvPr/>
          </p:nvPicPr>
          <p:blipFill rotWithShape="1">
            <a:blip r:embed="rId62"/>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3"/>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4"/>
            <a:stretch>
              <a:fillRect/>
            </a:stretch>
          </p:blipFill>
          <p:spPr>
            <a:xfrm>
              <a:off x="708472" y="2744146"/>
              <a:ext cx="731520" cy="914400"/>
            </a:xfrm>
            <a:prstGeom prst="rect">
              <a:avLst/>
            </a:prstGeom>
          </p:spPr>
        </p:pic>
        <p:pic>
          <p:nvPicPr>
            <p:cNvPr id="52" name="Picture 51"/>
            <p:cNvPicPr/>
            <p:nvPr/>
          </p:nvPicPr>
          <p:blipFill rotWithShape="1">
            <a:blip r:embed="rId65"/>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6"/>
            <a:stretch>
              <a:fillRect/>
            </a:stretch>
          </p:blipFill>
          <p:spPr>
            <a:xfrm>
              <a:off x="-28771" y="4503476"/>
              <a:ext cx="731520" cy="914400"/>
            </a:xfrm>
            <a:prstGeom prst="rect">
              <a:avLst/>
            </a:prstGeom>
          </p:spPr>
        </p:pic>
        <p:pic>
          <p:nvPicPr>
            <p:cNvPr id="54" name="Picture 53"/>
            <p:cNvPicPr/>
            <p:nvPr/>
          </p:nvPicPr>
          <p:blipFill rotWithShape="1">
            <a:blip r:embed="rId67"/>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8"/>
            <a:stretch>
              <a:fillRect/>
            </a:stretch>
          </p:blipFill>
          <p:spPr>
            <a:xfrm>
              <a:off x="675080" y="3657549"/>
              <a:ext cx="692932" cy="914400"/>
            </a:xfrm>
            <a:prstGeom prst="rect">
              <a:avLst/>
            </a:prstGeom>
          </p:spPr>
        </p:pic>
        <p:pic>
          <p:nvPicPr>
            <p:cNvPr id="56" name="Picture 55"/>
            <p:cNvPicPr/>
            <p:nvPr/>
          </p:nvPicPr>
          <p:blipFill rotWithShape="1">
            <a:blip r:embed="rId69"/>
            <a:stretch/>
          </p:blipFill>
          <p:spPr>
            <a:xfrm>
              <a:off x="3566150" y="3624124"/>
              <a:ext cx="731520" cy="914400"/>
            </a:xfrm>
            <a:prstGeom prst="rect">
              <a:avLst/>
            </a:prstGeom>
          </p:spPr>
        </p:pic>
        <p:pic>
          <p:nvPicPr>
            <p:cNvPr id="57" name="Picture 56"/>
            <p:cNvPicPr/>
            <p:nvPr/>
          </p:nvPicPr>
          <p:blipFill>
            <a:blip r:embed="rId70"/>
            <a:stretch>
              <a:fillRect/>
            </a:stretch>
          </p:blipFill>
          <p:spPr>
            <a:xfrm>
              <a:off x="2097919" y="3641611"/>
              <a:ext cx="731520" cy="914400"/>
            </a:xfrm>
            <a:prstGeom prst="rect">
              <a:avLst/>
            </a:prstGeom>
          </p:spPr>
        </p:pic>
        <p:pic>
          <p:nvPicPr>
            <p:cNvPr id="58" name="Picture 57"/>
            <p:cNvPicPr/>
            <p:nvPr/>
          </p:nvPicPr>
          <p:blipFill>
            <a:blip r:embed="rId71"/>
            <a:stretch>
              <a:fillRect/>
            </a:stretch>
          </p:blipFill>
          <p:spPr>
            <a:xfrm>
              <a:off x="1371750" y="3634295"/>
              <a:ext cx="731520" cy="914400"/>
            </a:xfrm>
            <a:prstGeom prst="rect">
              <a:avLst/>
            </a:prstGeom>
          </p:spPr>
        </p:pic>
        <p:pic>
          <p:nvPicPr>
            <p:cNvPr id="59" name="Picture 58"/>
            <p:cNvPicPr/>
            <p:nvPr/>
          </p:nvPicPr>
          <p:blipFill>
            <a:blip r:embed="rId72"/>
            <a:stretch>
              <a:fillRect/>
            </a:stretch>
          </p:blipFill>
          <p:spPr>
            <a:xfrm>
              <a:off x="2827808" y="3626753"/>
              <a:ext cx="731520" cy="914400"/>
            </a:xfrm>
            <a:prstGeom prst="rect">
              <a:avLst/>
            </a:prstGeom>
          </p:spPr>
        </p:pic>
        <p:pic>
          <p:nvPicPr>
            <p:cNvPr id="61" name="Picture 60"/>
            <p:cNvPicPr/>
            <p:nvPr/>
          </p:nvPicPr>
          <p:blipFill rotWithShape="1">
            <a:blip r:embed="rId73"/>
            <a:stretch/>
          </p:blipFill>
          <p:spPr>
            <a:xfrm>
              <a:off x="5737526" y="3629590"/>
              <a:ext cx="731520" cy="914400"/>
            </a:xfrm>
            <a:prstGeom prst="rect">
              <a:avLst/>
            </a:prstGeom>
          </p:spPr>
        </p:pic>
        <p:pic>
          <p:nvPicPr>
            <p:cNvPr id="62" name="Picture 61"/>
            <p:cNvPicPr/>
            <p:nvPr/>
          </p:nvPicPr>
          <p:blipFill>
            <a:blip r:embed="rId74"/>
            <a:stretch>
              <a:fillRect/>
            </a:stretch>
          </p:blipFill>
          <p:spPr>
            <a:xfrm>
              <a:off x="2133881" y="4543370"/>
              <a:ext cx="731520" cy="914400"/>
            </a:xfrm>
            <a:prstGeom prst="rect">
              <a:avLst/>
            </a:prstGeom>
          </p:spPr>
        </p:pic>
        <p:pic>
          <p:nvPicPr>
            <p:cNvPr id="63" name="Picture 62"/>
            <p:cNvPicPr/>
            <p:nvPr/>
          </p:nvPicPr>
          <p:blipFill>
            <a:blip r:embed="rId75"/>
            <a:stretch>
              <a:fillRect/>
            </a:stretch>
          </p:blipFill>
          <p:spPr>
            <a:xfrm>
              <a:off x="2862650" y="4538500"/>
              <a:ext cx="731520" cy="914400"/>
            </a:xfrm>
            <a:prstGeom prst="rect">
              <a:avLst/>
            </a:prstGeom>
          </p:spPr>
        </p:pic>
        <p:pic>
          <p:nvPicPr>
            <p:cNvPr id="64" name="Picture 63"/>
            <p:cNvPicPr/>
            <p:nvPr/>
          </p:nvPicPr>
          <p:blipFill rotWithShape="1">
            <a:blip r:embed="rId76">
              <a:extLst>
                <a:ext uri="{BEBA8EAE-BF5A-486C-A8C5-ECC9F3942E4B}">
                  <a14:imgProps xmlns:a14="http://schemas.microsoft.com/office/drawing/2010/main">
                    <a14:imgLayer r:embed="rId77">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8">
              <a:extLst>
                <a:ext uri="{BEBA8EAE-BF5A-486C-A8C5-ECC9F3942E4B}">
                  <a14:imgProps xmlns:a14="http://schemas.microsoft.com/office/drawing/2010/main">
                    <a14:imgLayer r:embed="rId79">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80"/>
            <a:stretch>
              <a:fillRect/>
            </a:stretch>
          </p:blipFill>
          <p:spPr>
            <a:xfrm>
              <a:off x="7228185" y="3609963"/>
              <a:ext cx="731520" cy="914400"/>
            </a:xfrm>
            <a:prstGeom prst="rect">
              <a:avLst/>
            </a:prstGeom>
          </p:spPr>
        </p:pic>
        <p:pic>
          <p:nvPicPr>
            <p:cNvPr id="67" name="Picture 66"/>
            <p:cNvPicPr/>
            <p:nvPr/>
          </p:nvPicPr>
          <p:blipFill rotWithShape="1">
            <a:blip r:embed="rId81">
              <a:extLst>
                <a:ext uri="{BEBA8EAE-BF5A-486C-A8C5-ECC9F3942E4B}">
                  <a14:imgProps xmlns:a14="http://schemas.microsoft.com/office/drawing/2010/main">
                    <a14:imgLayer r:embed="rId82">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3"/>
            <a:stretch/>
          </p:blipFill>
          <p:spPr>
            <a:xfrm>
              <a:off x="7198462" y="2702957"/>
              <a:ext cx="772329" cy="914400"/>
            </a:xfrm>
            <a:prstGeom prst="rect">
              <a:avLst/>
            </a:prstGeom>
          </p:spPr>
        </p:pic>
        <p:pic>
          <p:nvPicPr>
            <p:cNvPr id="70" name="Picture 69"/>
            <p:cNvPicPr/>
            <p:nvPr/>
          </p:nvPicPr>
          <p:blipFill>
            <a:blip r:embed="rId84">
              <a:extLst>
                <a:ext uri="{BEBA8EAE-BF5A-486C-A8C5-ECC9F3942E4B}">
                  <a14:imgProps xmlns:a14="http://schemas.microsoft.com/office/drawing/2010/main">
                    <a14:imgLayer r:embed="rId85">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6">
              <a:extLst>
                <a:ext uri="{BEBA8EAE-BF5A-486C-A8C5-ECC9F3942E4B}">
                  <a14:imgProps xmlns:a14="http://schemas.microsoft.com/office/drawing/2010/main">
                    <a14:imgLayer r:embed="rId87">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8"/>
            <a:stretch>
              <a:fillRect/>
            </a:stretch>
          </p:blipFill>
          <p:spPr>
            <a:xfrm>
              <a:off x="715027" y="5404883"/>
              <a:ext cx="754938" cy="914400"/>
            </a:xfrm>
            <a:prstGeom prst="rect">
              <a:avLst/>
            </a:prstGeom>
          </p:spPr>
        </p:pic>
        <p:pic>
          <p:nvPicPr>
            <p:cNvPr id="73" name="Picture 72"/>
            <p:cNvPicPr/>
            <p:nvPr/>
          </p:nvPicPr>
          <p:blipFill>
            <a:blip r:embed="rId89"/>
            <a:stretch>
              <a:fillRect/>
            </a:stretch>
          </p:blipFill>
          <p:spPr>
            <a:xfrm>
              <a:off x="1488079" y="5438319"/>
              <a:ext cx="739133" cy="914400"/>
            </a:xfrm>
            <a:prstGeom prst="rect">
              <a:avLst/>
            </a:prstGeom>
          </p:spPr>
        </p:pic>
        <p:pic>
          <p:nvPicPr>
            <p:cNvPr id="74" name="Picture 73"/>
            <p:cNvPicPr/>
            <p:nvPr/>
          </p:nvPicPr>
          <p:blipFill rotWithShape="1">
            <a:blip r:embed="rId90"/>
            <a:srcRect l="5384"/>
            <a:stretch/>
          </p:blipFill>
          <p:spPr>
            <a:xfrm>
              <a:off x="2227132" y="5454566"/>
              <a:ext cx="692137" cy="914400"/>
            </a:xfrm>
            <a:prstGeom prst="rect">
              <a:avLst/>
            </a:prstGeom>
          </p:spPr>
        </p:pic>
        <p:pic>
          <p:nvPicPr>
            <p:cNvPr id="75" name="Picture 74"/>
            <p:cNvPicPr/>
            <p:nvPr/>
          </p:nvPicPr>
          <p:blipFill rotWithShape="1">
            <a:blip r:embed="rId91"/>
            <a:stretch/>
          </p:blipFill>
          <p:spPr>
            <a:xfrm>
              <a:off x="1410536" y="4543370"/>
              <a:ext cx="731520" cy="914400"/>
            </a:xfrm>
            <a:prstGeom prst="rect">
              <a:avLst/>
            </a:prstGeom>
          </p:spPr>
        </p:pic>
        <p:pic>
          <p:nvPicPr>
            <p:cNvPr id="76" name="Picture 75"/>
            <p:cNvPicPr/>
            <p:nvPr/>
          </p:nvPicPr>
          <p:blipFill>
            <a:blip r:embed="rId92"/>
            <a:stretch>
              <a:fillRect/>
            </a:stretch>
          </p:blipFill>
          <p:spPr>
            <a:xfrm>
              <a:off x="2919869" y="5444276"/>
              <a:ext cx="748260" cy="914400"/>
            </a:xfrm>
            <a:prstGeom prst="rect">
              <a:avLst/>
            </a:prstGeom>
          </p:spPr>
        </p:pic>
        <p:pic>
          <p:nvPicPr>
            <p:cNvPr id="77" name="Picture 76"/>
            <p:cNvPicPr/>
            <p:nvPr/>
          </p:nvPicPr>
          <p:blipFill rotWithShape="1">
            <a:blip r:embed="rId93"/>
            <a:srcRect l="4286"/>
            <a:stretch/>
          </p:blipFill>
          <p:spPr>
            <a:xfrm>
              <a:off x="3670990" y="5422132"/>
              <a:ext cx="706997" cy="914400"/>
            </a:xfrm>
            <a:prstGeom prst="rect">
              <a:avLst/>
            </a:prstGeom>
          </p:spPr>
        </p:pic>
        <p:pic>
          <p:nvPicPr>
            <p:cNvPr id="78" name="Picture 77"/>
            <p:cNvPicPr/>
            <p:nvPr/>
          </p:nvPicPr>
          <p:blipFill rotWithShape="1">
            <a:blip r:embed="rId94"/>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5"/>
            <a:stretch/>
          </p:blipFill>
          <p:spPr>
            <a:xfrm>
              <a:off x="4328625" y="4531606"/>
              <a:ext cx="731520" cy="914400"/>
            </a:xfrm>
            <a:prstGeom prst="rect">
              <a:avLst/>
            </a:prstGeom>
          </p:spPr>
        </p:pic>
        <p:pic>
          <p:nvPicPr>
            <p:cNvPr id="80" name="Picture 79"/>
            <p:cNvPicPr/>
            <p:nvPr/>
          </p:nvPicPr>
          <p:blipFill rotWithShape="1">
            <a:blip r:embed="rId96"/>
            <a:stretch/>
          </p:blipFill>
          <p:spPr>
            <a:xfrm>
              <a:off x="7251254" y="5445331"/>
              <a:ext cx="731520" cy="914400"/>
            </a:xfrm>
            <a:prstGeom prst="rect">
              <a:avLst/>
            </a:prstGeom>
          </p:spPr>
        </p:pic>
        <p:pic>
          <p:nvPicPr>
            <p:cNvPr id="81" name="Picture 80"/>
            <p:cNvPicPr/>
            <p:nvPr/>
          </p:nvPicPr>
          <p:blipFill rotWithShape="1">
            <a:blip r:embed="rId97"/>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8"/>
            <a:stretch/>
          </p:blipFill>
          <p:spPr>
            <a:xfrm>
              <a:off x="4987850" y="4545709"/>
              <a:ext cx="731520" cy="914400"/>
            </a:xfrm>
            <a:prstGeom prst="rect">
              <a:avLst/>
            </a:prstGeom>
          </p:spPr>
        </p:pic>
        <p:pic>
          <p:nvPicPr>
            <p:cNvPr id="83" name="Picture 82"/>
            <p:cNvPicPr/>
            <p:nvPr/>
          </p:nvPicPr>
          <p:blipFill rotWithShape="1">
            <a:blip r:embed="rId99"/>
            <a:srcRect r="4012"/>
            <a:stretch/>
          </p:blipFill>
          <p:spPr>
            <a:xfrm>
              <a:off x="5726172" y="4555519"/>
              <a:ext cx="732557" cy="914400"/>
            </a:xfrm>
            <a:prstGeom prst="rect">
              <a:avLst/>
            </a:prstGeom>
          </p:spPr>
        </p:pic>
        <p:pic>
          <p:nvPicPr>
            <p:cNvPr id="84" name="Picture 83"/>
            <p:cNvPicPr/>
            <p:nvPr/>
          </p:nvPicPr>
          <p:blipFill>
            <a:blip r:embed="rId100"/>
            <a:stretch>
              <a:fillRect/>
            </a:stretch>
          </p:blipFill>
          <p:spPr>
            <a:xfrm>
              <a:off x="7224567" y="4524239"/>
              <a:ext cx="731520" cy="914400"/>
            </a:xfrm>
            <a:prstGeom prst="rect">
              <a:avLst/>
            </a:prstGeom>
          </p:spPr>
        </p:pic>
        <p:pic>
          <p:nvPicPr>
            <p:cNvPr id="85" name="Picture 84"/>
            <p:cNvPicPr/>
            <p:nvPr/>
          </p:nvPicPr>
          <p:blipFill rotWithShape="1">
            <a:blip r:embed="rId101">
              <a:extLst>
                <a:ext uri="{BEBA8EAE-BF5A-486C-A8C5-ECC9F3942E4B}">
                  <a14:imgProps xmlns:a14="http://schemas.microsoft.com/office/drawing/2010/main">
                    <a14:imgLayer r:embed="rId102">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3"/>
            <a:stretch>
              <a:fillRect/>
            </a:stretch>
          </p:blipFill>
          <p:spPr>
            <a:xfrm>
              <a:off x="682568" y="6321336"/>
              <a:ext cx="731520" cy="914400"/>
            </a:xfrm>
            <a:prstGeom prst="rect">
              <a:avLst/>
            </a:prstGeom>
          </p:spPr>
        </p:pic>
        <p:pic>
          <p:nvPicPr>
            <p:cNvPr id="88" name="Picture 87"/>
            <p:cNvPicPr/>
            <p:nvPr/>
          </p:nvPicPr>
          <p:blipFill>
            <a:blip r:embed="rId104"/>
            <a:stretch>
              <a:fillRect/>
            </a:stretch>
          </p:blipFill>
          <p:spPr>
            <a:xfrm>
              <a:off x="-44326" y="7243219"/>
              <a:ext cx="731520" cy="914400"/>
            </a:xfrm>
            <a:prstGeom prst="rect">
              <a:avLst/>
            </a:prstGeom>
          </p:spPr>
        </p:pic>
        <p:pic>
          <p:nvPicPr>
            <p:cNvPr id="89" name="Picture 88"/>
            <p:cNvPicPr/>
            <p:nvPr/>
          </p:nvPicPr>
          <p:blipFill rotWithShape="1">
            <a:blip r:embed="rId105"/>
            <a:stretch/>
          </p:blipFill>
          <p:spPr>
            <a:xfrm>
              <a:off x="1419239" y="6314700"/>
              <a:ext cx="731520" cy="914400"/>
            </a:xfrm>
            <a:prstGeom prst="rect">
              <a:avLst/>
            </a:prstGeom>
          </p:spPr>
        </p:pic>
        <p:pic>
          <p:nvPicPr>
            <p:cNvPr id="90" name="Picture 89"/>
            <p:cNvPicPr/>
            <p:nvPr/>
          </p:nvPicPr>
          <p:blipFill>
            <a:blip r:embed="rId106">
              <a:extLst>
                <a:ext uri="{BEBA8EAE-BF5A-486C-A8C5-ECC9F3942E4B}">
                  <a14:imgProps xmlns:a14="http://schemas.microsoft.com/office/drawing/2010/main">
                    <a14:imgLayer r:embed="rId107">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8"/>
            <a:stretch>
              <a:fillRect/>
            </a:stretch>
          </p:blipFill>
          <p:spPr>
            <a:xfrm>
              <a:off x="2882097" y="6314828"/>
              <a:ext cx="731520" cy="914400"/>
            </a:xfrm>
            <a:prstGeom prst="rect">
              <a:avLst/>
            </a:prstGeom>
          </p:spPr>
        </p:pic>
        <p:pic>
          <p:nvPicPr>
            <p:cNvPr id="93" name="Picture 92"/>
            <p:cNvPicPr/>
            <p:nvPr/>
          </p:nvPicPr>
          <p:blipFill rotWithShape="1">
            <a:blip r:embed="rId109"/>
            <a:stretch/>
          </p:blipFill>
          <p:spPr>
            <a:xfrm>
              <a:off x="3632716" y="6303348"/>
              <a:ext cx="775235" cy="914400"/>
            </a:xfrm>
            <a:prstGeom prst="rect">
              <a:avLst/>
            </a:prstGeom>
          </p:spPr>
        </p:pic>
        <p:pic>
          <p:nvPicPr>
            <p:cNvPr id="94" name="Picture 93"/>
            <p:cNvPicPr/>
            <p:nvPr/>
          </p:nvPicPr>
          <p:blipFill rotWithShape="1">
            <a:blip r:embed="rId110"/>
            <a:stretch/>
          </p:blipFill>
          <p:spPr>
            <a:xfrm>
              <a:off x="4403221" y="6310836"/>
              <a:ext cx="755187" cy="914400"/>
            </a:xfrm>
            <a:prstGeom prst="rect">
              <a:avLst/>
            </a:prstGeom>
          </p:spPr>
        </p:pic>
        <p:pic>
          <p:nvPicPr>
            <p:cNvPr id="95" name="Picture 94"/>
            <p:cNvPicPr/>
            <p:nvPr/>
          </p:nvPicPr>
          <p:blipFill rotWithShape="1">
            <a:blip r:embed="rId111"/>
            <a:stretch/>
          </p:blipFill>
          <p:spPr>
            <a:xfrm>
              <a:off x="5825512" y="5448950"/>
              <a:ext cx="731520" cy="914400"/>
            </a:xfrm>
            <a:prstGeom prst="rect">
              <a:avLst/>
            </a:prstGeom>
          </p:spPr>
        </p:pic>
        <p:pic>
          <p:nvPicPr>
            <p:cNvPr id="96" name="Picture 95"/>
            <p:cNvPicPr/>
            <p:nvPr/>
          </p:nvPicPr>
          <p:blipFill rotWithShape="1">
            <a:blip r:embed="rId112"/>
            <a:stretch/>
          </p:blipFill>
          <p:spPr>
            <a:xfrm>
              <a:off x="8704511" y="6313734"/>
              <a:ext cx="623080" cy="914400"/>
            </a:xfrm>
            <a:prstGeom prst="rect">
              <a:avLst/>
            </a:prstGeom>
          </p:spPr>
        </p:pic>
        <p:pic>
          <p:nvPicPr>
            <p:cNvPr id="97" name="Picture 96"/>
            <p:cNvPicPr/>
            <p:nvPr/>
          </p:nvPicPr>
          <p:blipFill rotWithShape="1">
            <a:blip r:embed="rId113"/>
            <a:srcRect r="6004"/>
            <a:stretch/>
          </p:blipFill>
          <p:spPr>
            <a:xfrm>
              <a:off x="6559074" y="5455859"/>
              <a:ext cx="687597" cy="914400"/>
            </a:xfrm>
            <a:prstGeom prst="rect">
              <a:avLst/>
            </a:prstGeom>
          </p:spPr>
        </p:pic>
        <p:pic>
          <p:nvPicPr>
            <p:cNvPr id="98" name="Picture 97"/>
            <p:cNvPicPr/>
            <p:nvPr/>
          </p:nvPicPr>
          <p:blipFill>
            <a:blip r:embed="rId114"/>
            <a:stretch>
              <a:fillRect/>
            </a:stretch>
          </p:blipFill>
          <p:spPr>
            <a:xfrm>
              <a:off x="5892341" y="6310836"/>
              <a:ext cx="729146" cy="914400"/>
            </a:xfrm>
            <a:prstGeom prst="rect">
              <a:avLst/>
            </a:prstGeom>
          </p:spPr>
        </p:pic>
        <p:pic>
          <p:nvPicPr>
            <p:cNvPr id="99" name="Picture 98"/>
            <p:cNvPicPr/>
            <p:nvPr/>
          </p:nvPicPr>
          <p:blipFill>
            <a:blip r:embed="rId115"/>
            <a:stretch>
              <a:fillRect/>
            </a:stretch>
          </p:blipFill>
          <p:spPr>
            <a:xfrm>
              <a:off x="6621487" y="6313503"/>
              <a:ext cx="731520" cy="914400"/>
            </a:xfrm>
            <a:prstGeom prst="rect">
              <a:avLst/>
            </a:prstGeom>
          </p:spPr>
        </p:pic>
        <p:pic>
          <p:nvPicPr>
            <p:cNvPr id="100" name="Picture 99"/>
            <p:cNvPicPr/>
            <p:nvPr/>
          </p:nvPicPr>
          <p:blipFill>
            <a:blip r:embed="rId116"/>
            <a:stretch>
              <a:fillRect/>
            </a:stretch>
          </p:blipFill>
          <p:spPr>
            <a:xfrm>
              <a:off x="7334782" y="6314182"/>
              <a:ext cx="740077" cy="914400"/>
            </a:xfrm>
            <a:prstGeom prst="rect">
              <a:avLst/>
            </a:prstGeom>
          </p:spPr>
        </p:pic>
        <p:pic>
          <p:nvPicPr>
            <p:cNvPr id="101" name="Picture 100"/>
            <p:cNvPicPr/>
            <p:nvPr/>
          </p:nvPicPr>
          <p:blipFill>
            <a:blip r:embed="rId117"/>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8">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7">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8">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5">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6"/>
            <a:stretch/>
          </p:blipFill>
          <p:spPr>
            <a:xfrm>
              <a:off x="4981530" y="2681340"/>
              <a:ext cx="741157" cy="941744"/>
            </a:xfrm>
            <a:prstGeom prst="rect">
              <a:avLst/>
            </a:prstGeom>
          </p:spPr>
        </p:pic>
        <p:pic>
          <p:nvPicPr>
            <p:cNvPr id="60" name="Picture 59"/>
            <p:cNvPicPr/>
            <p:nvPr/>
          </p:nvPicPr>
          <p:blipFill rotWithShape="1">
            <a:blip r:embed="rId137"/>
            <a:stretch/>
          </p:blipFill>
          <p:spPr>
            <a:xfrm>
              <a:off x="4302095" y="3626828"/>
              <a:ext cx="731520" cy="914400"/>
            </a:xfrm>
            <a:prstGeom prst="rect">
              <a:avLst/>
            </a:prstGeom>
          </p:spPr>
        </p:pic>
        <p:pic>
          <p:nvPicPr>
            <p:cNvPr id="68" name="Picture 67"/>
            <p:cNvPicPr/>
            <p:nvPr/>
          </p:nvPicPr>
          <p:blipFill>
            <a:blip r:embed="rId138"/>
            <a:stretch>
              <a:fillRect/>
            </a:stretch>
          </p:blipFill>
          <p:spPr>
            <a:xfrm>
              <a:off x="5747010" y="7216223"/>
              <a:ext cx="731520" cy="954458"/>
            </a:xfrm>
            <a:prstGeom prst="rect">
              <a:avLst/>
            </a:prstGeom>
          </p:spPr>
        </p:pic>
        <p:pic>
          <p:nvPicPr>
            <p:cNvPr id="86" name="Picture 85"/>
            <p:cNvPicPr/>
            <p:nvPr/>
          </p:nvPicPr>
          <p:blipFill rotWithShape="1">
            <a:blip r:embed="rId139"/>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40">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539522" y="23346"/>
            <a:ext cx="8684967" cy="7171194"/>
          </a:xfrm>
          <a:prstGeom prst="rect">
            <a:avLst/>
          </a:prstGeom>
          <a:noFill/>
        </p:spPr>
        <p:txBody>
          <a:bodyPr wrap="square" lIns="91440" tIns="45720" rIns="91440" bIns="45720">
            <a:spAutoFit/>
          </a:bodyPr>
          <a:lstStyle/>
          <a:p>
            <a:pPr algn="ctr"/>
            <a:r>
              <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51910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67256" y="-79485"/>
            <a:ext cx="8757233" cy="6937485"/>
            <a:chOff x="-44326" y="-28491"/>
            <a:chExt cx="9485596" cy="8203461"/>
          </a:xfrm>
        </p:grpSpPr>
        <p:pic>
          <p:nvPicPr>
            <p:cNvPr id="2" name="Picture 1"/>
            <p:cNvPicPr/>
            <p:nvPr/>
          </p:nvPicPr>
          <p:blipFill>
            <a:blip r:embed="rId4"/>
            <a:stretch>
              <a:fillRect/>
            </a:stretch>
          </p:blipFill>
          <p:spPr>
            <a:xfrm>
              <a:off x="0" y="-885"/>
              <a:ext cx="731520" cy="914400"/>
            </a:xfrm>
            <a:prstGeom prst="rect">
              <a:avLst/>
            </a:prstGeom>
          </p:spPr>
        </p:pic>
        <p:pic>
          <p:nvPicPr>
            <p:cNvPr id="3" name="Picture 2"/>
            <p:cNvPicPr/>
            <p:nvPr/>
          </p:nvPicPr>
          <p:blipFill>
            <a:blip r:embed="rId5"/>
            <a:stretch>
              <a:fillRect/>
            </a:stretch>
          </p:blipFill>
          <p:spPr>
            <a:xfrm>
              <a:off x="-6665" y="913515"/>
              <a:ext cx="731520" cy="914400"/>
            </a:xfrm>
            <a:prstGeom prst="rect">
              <a:avLst/>
            </a:prstGeom>
          </p:spPr>
        </p:pic>
        <p:pic>
          <p:nvPicPr>
            <p:cNvPr id="4" name="Picture 3"/>
            <p:cNvPicPr/>
            <p:nvPr/>
          </p:nvPicPr>
          <p:blipFill>
            <a:blip r:embed="rId6"/>
            <a:stretch>
              <a:fillRect/>
            </a:stretch>
          </p:blipFill>
          <p:spPr>
            <a:xfrm>
              <a:off x="0" y="1826710"/>
              <a:ext cx="731520" cy="914400"/>
            </a:xfrm>
            <a:prstGeom prst="rect">
              <a:avLst/>
            </a:prstGeom>
          </p:spPr>
        </p:pic>
        <p:pic>
          <p:nvPicPr>
            <p:cNvPr id="5" name="Picture 4"/>
            <p:cNvPicPr/>
            <p:nvPr/>
          </p:nvPicPr>
          <p:blipFill>
            <a:blip r:embed="rId7"/>
            <a:stretch>
              <a:fillRect/>
            </a:stretch>
          </p:blipFill>
          <p:spPr>
            <a:xfrm>
              <a:off x="1449161" y="1829591"/>
              <a:ext cx="731520" cy="914400"/>
            </a:xfrm>
            <a:prstGeom prst="rect">
              <a:avLst/>
            </a:prstGeom>
          </p:spPr>
        </p:pic>
        <p:pic>
          <p:nvPicPr>
            <p:cNvPr id="6" name="Picture 5"/>
            <p:cNvPicPr/>
            <p:nvPr/>
          </p:nvPicPr>
          <p:blipFill rotWithShape="1">
            <a:blip r:embed="rId8"/>
            <a:stretch/>
          </p:blipFill>
          <p:spPr>
            <a:xfrm>
              <a:off x="731520" y="-3187"/>
              <a:ext cx="731520" cy="914400"/>
            </a:xfrm>
            <a:prstGeom prst="rect">
              <a:avLst/>
            </a:prstGeom>
          </p:spPr>
        </p:pic>
        <p:pic>
          <p:nvPicPr>
            <p:cNvPr id="7" name="Picture 6"/>
            <p:cNvPicPr/>
            <p:nvPr/>
          </p:nvPicPr>
          <p:blipFill rotWithShape="1">
            <a:blip r:embed="rId9"/>
            <a:stretch/>
          </p:blipFill>
          <p:spPr>
            <a:xfrm>
              <a:off x="736000" y="1830271"/>
              <a:ext cx="731520" cy="914400"/>
            </a:xfrm>
            <a:prstGeom prst="rect">
              <a:avLst/>
            </a:prstGeom>
          </p:spPr>
        </p:pic>
        <p:pic>
          <p:nvPicPr>
            <p:cNvPr id="8" name="Picture 7"/>
            <p:cNvPicPr/>
            <p:nvPr/>
          </p:nvPicPr>
          <p:blipFill rotWithShape="1">
            <a:blip r:embed="rId10"/>
            <a:stretch/>
          </p:blipFill>
          <p:spPr>
            <a:xfrm>
              <a:off x="1450433" y="924687"/>
              <a:ext cx="731520" cy="914400"/>
            </a:xfrm>
            <a:prstGeom prst="rect">
              <a:avLst/>
            </a:prstGeom>
          </p:spPr>
        </p:pic>
        <p:pic>
          <p:nvPicPr>
            <p:cNvPr id="9" name="Picture 8"/>
            <p:cNvPicPr/>
            <p:nvPr/>
          </p:nvPicPr>
          <p:blipFill>
            <a:blip r:embed="rId11"/>
            <a:stretch>
              <a:fillRect/>
            </a:stretch>
          </p:blipFill>
          <p:spPr>
            <a:xfrm>
              <a:off x="4364768" y="1795324"/>
              <a:ext cx="731520" cy="914400"/>
            </a:xfrm>
            <a:prstGeom prst="rect">
              <a:avLst/>
            </a:prstGeom>
          </p:spPr>
        </p:pic>
        <p:pic>
          <p:nvPicPr>
            <p:cNvPr id="10" name="Picture 9"/>
            <p:cNvPicPr/>
            <p:nvPr/>
          </p:nvPicPr>
          <p:blipFill>
            <a:blip r:embed="rId12"/>
            <a:stretch>
              <a:fillRect/>
            </a:stretch>
          </p:blipFill>
          <p:spPr>
            <a:xfrm>
              <a:off x="1463055" y="2342"/>
              <a:ext cx="731520" cy="914400"/>
            </a:xfrm>
            <a:prstGeom prst="rect">
              <a:avLst/>
            </a:prstGeom>
          </p:spPr>
        </p:pic>
        <p:pic>
          <p:nvPicPr>
            <p:cNvPr id="11" name="Picture 10"/>
            <p:cNvPicPr/>
            <p:nvPr/>
          </p:nvPicPr>
          <p:blipFill>
            <a:blip r:embed="rId13"/>
            <a:stretch>
              <a:fillRect/>
            </a:stretch>
          </p:blipFill>
          <p:spPr>
            <a:xfrm>
              <a:off x="3615659" y="-3187"/>
              <a:ext cx="731520" cy="914400"/>
            </a:xfrm>
            <a:prstGeom prst="rect">
              <a:avLst/>
            </a:prstGeom>
          </p:spPr>
        </p:pic>
        <p:pic>
          <p:nvPicPr>
            <p:cNvPr id="12" name="Picture 11"/>
            <p:cNvPicPr/>
            <p:nvPr/>
          </p:nvPicPr>
          <p:blipFill>
            <a:blip r:embed="rId14"/>
            <a:stretch>
              <a:fillRect/>
            </a:stretch>
          </p:blipFill>
          <p:spPr>
            <a:xfrm>
              <a:off x="2190066" y="1816094"/>
              <a:ext cx="731520" cy="914400"/>
            </a:xfrm>
            <a:prstGeom prst="rect">
              <a:avLst/>
            </a:prstGeom>
          </p:spPr>
        </p:pic>
        <p:pic>
          <p:nvPicPr>
            <p:cNvPr id="13" name="Picture 12"/>
            <p:cNvPicPr/>
            <p:nvPr/>
          </p:nvPicPr>
          <p:blipFill>
            <a:blip r:embed="rId15"/>
            <a:stretch>
              <a:fillRect/>
            </a:stretch>
          </p:blipFill>
          <p:spPr>
            <a:xfrm>
              <a:off x="721581" y="916731"/>
              <a:ext cx="731520" cy="914400"/>
            </a:xfrm>
            <a:prstGeom prst="rect">
              <a:avLst/>
            </a:prstGeom>
          </p:spPr>
        </p:pic>
        <p:pic>
          <p:nvPicPr>
            <p:cNvPr id="14" name="Picture 13"/>
            <p:cNvPicPr/>
            <p:nvPr/>
          </p:nvPicPr>
          <p:blipFill rotWithShape="1">
            <a:blip r:embed="rId16"/>
            <a:stretch/>
          </p:blipFill>
          <p:spPr>
            <a:xfrm>
              <a:off x="2174682" y="-4392"/>
              <a:ext cx="731520" cy="914400"/>
            </a:xfrm>
            <a:prstGeom prst="rect">
              <a:avLst/>
            </a:prstGeom>
          </p:spPr>
        </p:pic>
        <p:pic>
          <p:nvPicPr>
            <p:cNvPr id="15" name="Picture 14"/>
            <p:cNvPicPr/>
            <p:nvPr/>
          </p:nvPicPr>
          <p:blipFill>
            <a:blip r:embed="rId17"/>
            <a:stretch>
              <a:fillRect/>
            </a:stretch>
          </p:blipFill>
          <p:spPr>
            <a:xfrm>
              <a:off x="3636153" y="1810231"/>
              <a:ext cx="731520" cy="914400"/>
            </a:xfrm>
            <a:prstGeom prst="rect">
              <a:avLst/>
            </a:prstGeom>
          </p:spPr>
        </p:pic>
        <p:pic>
          <p:nvPicPr>
            <p:cNvPr id="16" name="Picture 15"/>
            <p:cNvPicPr/>
            <p:nvPr/>
          </p:nvPicPr>
          <p:blipFill>
            <a:blip r:embed="rId18"/>
            <a:stretch>
              <a:fillRect/>
            </a:stretch>
          </p:blipFill>
          <p:spPr>
            <a:xfrm>
              <a:off x="2181347" y="913951"/>
              <a:ext cx="731520" cy="914400"/>
            </a:xfrm>
            <a:prstGeom prst="rect">
              <a:avLst/>
            </a:prstGeom>
          </p:spPr>
        </p:pic>
        <p:pic>
          <p:nvPicPr>
            <p:cNvPr id="17" name="Picture 16"/>
            <p:cNvPicPr/>
            <p:nvPr/>
          </p:nvPicPr>
          <p:blipFill rotWithShape="1">
            <a:blip r:embed="rId19"/>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0">
              <a:extLst>
                <a:ext uri="{BEBA8EAE-BF5A-486C-A8C5-ECC9F3942E4B}">
                  <a14:imgProps xmlns:a14="http://schemas.microsoft.com/office/drawing/2010/main">
                    <a14:imgLayer r:embed="rId21">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2">
              <a:extLst>
                <a:ext uri="{BEBA8EAE-BF5A-486C-A8C5-ECC9F3942E4B}">
                  <a14:imgProps xmlns:a14="http://schemas.microsoft.com/office/drawing/2010/main">
                    <a14:imgLayer r:embed="rId23">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4">
              <a:extLst>
                <a:ext uri="{BEBA8EAE-BF5A-486C-A8C5-ECC9F3942E4B}">
                  <a14:imgProps xmlns:a14="http://schemas.microsoft.com/office/drawing/2010/main">
                    <a14:imgLayer r:embed="rId25">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6">
              <a:extLst>
                <a:ext uri="{BEBA8EAE-BF5A-486C-A8C5-ECC9F3942E4B}">
                  <a14:imgProps xmlns:a14="http://schemas.microsoft.com/office/drawing/2010/main">
                    <a14:imgLayer r:embed="rId27">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8">
              <a:extLst>
                <a:ext uri="{BEBA8EAE-BF5A-486C-A8C5-ECC9F3942E4B}">
                  <a14:imgProps xmlns:a14="http://schemas.microsoft.com/office/drawing/2010/main">
                    <a14:imgLayer r:embed="rId29">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30"/>
            <a:stretch/>
          </p:blipFill>
          <p:spPr>
            <a:xfrm>
              <a:off x="5785119" y="861297"/>
              <a:ext cx="731520" cy="914400"/>
            </a:xfrm>
            <a:prstGeom prst="rect">
              <a:avLst/>
            </a:prstGeom>
          </p:spPr>
        </p:pic>
        <p:pic>
          <p:nvPicPr>
            <p:cNvPr id="24" name="Picture 23"/>
            <p:cNvPicPr/>
            <p:nvPr/>
          </p:nvPicPr>
          <p:blipFill rotWithShape="1">
            <a:blip r:embed="rId31">
              <a:extLst>
                <a:ext uri="{BEBA8EAE-BF5A-486C-A8C5-ECC9F3942E4B}">
                  <a14:imgProps xmlns:a14="http://schemas.microsoft.com/office/drawing/2010/main">
                    <a14:imgLayer r:embed="rId32">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3"/>
            <a:stretch>
              <a:fillRect/>
            </a:stretch>
          </p:blipFill>
          <p:spPr>
            <a:xfrm>
              <a:off x="6504838" y="880924"/>
              <a:ext cx="731520" cy="914400"/>
            </a:xfrm>
            <a:prstGeom prst="rect">
              <a:avLst/>
            </a:prstGeom>
          </p:spPr>
        </p:pic>
        <p:pic>
          <p:nvPicPr>
            <p:cNvPr id="26" name="Picture 25"/>
            <p:cNvPicPr/>
            <p:nvPr/>
          </p:nvPicPr>
          <p:blipFill rotWithShape="1">
            <a:blip r:embed="rId34">
              <a:extLst>
                <a:ext uri="{BEBA8EAE-BF5A-486C-A8C5-ECC9F3942E4B}">
                  <a14:imgProps xmlns:a14="http://schemas.microsoft.com/office/drawing/2010/main">
                    <a14:imgLayer r:embed="rId35">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6">
              <a:extLst>
                <a:ext uri="{BEBA8EAE-BF5A-486C-A8C5-ECC9F3942E4B}">
                  <a14:imgProps xmlns:a14="http://schemas.microsoft.com/office/drawing/2010/main">
                    <a14:imgLayer r:embed="rId37">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8">
              <a:extLst>
                <a:ext uri="{BEBA8EAE-BF5A-486C-A8C5-ECC9F3942E4B}">
                  <a14:imgProps xmlns:a14="http://schemas.microsoft.com/office/drawing/2010/main">
                    <a14:imgLayer r:embed="rId39">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40">
              <a:extLst>
                <a:ext uri="{BEBA8EAE-BF5A-486C-A8C5-ECC9F3942E4B}">
                  <a14:imgProps xmlns:a14="http://schemas.microsoft.com/office/drawing/2010/main">
                    <a14:imgLayer r:embed="rId41">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2">
              <a:extLst>
                <a:ext uri="{BEBA8EAE-BF5A-486C-A8C5-ECC9F3942E4B}">
                  <a14:imgProps xmlns:a14="http://schemas.microsoft.com/office/drawing/2010/main">
                    <a14:imgLayer r:embed="rId43">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4"/>
            <a:stretch/>
          </p:blipFill>
          <p:spPr>
            <a:xfrm>
              <a:off x="7222365" y="876142"/>
              <a:ext cx="731520" cy="914400"/>
            </a:xfrm>
            <a:prstGeom prst="rect">
              <a:avLst/>
            </a:prstGeom>
          </p:spPr>
        </p:pic>
        <p:pic>
          <p:nvPicPr>
            <p:cNvPr id="32" name="Picture 31"/>
            <p:cNvPicPr/>
            <p:nvPr/>
          </p:nvPicPr>
          <p:blipFill rotWithShape="1">
            <a:blip r:embed="rId45">
              <a:extLst>
                <a:ext uri="{BEBA8EAE-BF5A-486C-A8C5-ECC9F3942E4B}">
                  <a14:imgProps xmlns:a14="http://schemas.microsoft.com/office/drawing/2010/main">
                    <a14:imgLayer r:embed="rId46">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7"/>
            <a:stretch>
              <a:fillRect/>
            </a:stretch>
          </p:blipFill>
          <p:spPr>
            <a:xfrm>
              <a:off x="3613591" y="894377"/>
              <a:ext cx="731520" cy="914400"/>
            </a:xfrm>
            <a:prstGeom prst="rect">
              <a:avLst/>
            </a:prstGeom>
          </p:spPr>
        </p:pic>
        <p:pic>
          <p:nvPicPr>
            <p:cNvPr id="34" name="Picture 33"/>
            <p:cNvPicPr/>
            <p:nvPr/>
          </p:nvPicPr>
          <p:blipFill>
            <a:blip r:embed="rId48"/>
            <a:stretch>
              <a:fillRect/>
            </a:stretch>
          </p:blipFill>
          <p:spPr>
            <a:xfrm>
              <a:off x="6492703" y="7229266"/>
              <a:ext cx="731520" cy="927357"/>
            </a:xfrm>
            <a:prstGeom prst="rect">
              <a:avLst/>
            </a:prstGeom>
          </p:spPr>
        </p:pic>
        <p:pic>
          <p:nvPicPr>
            <p:cNvPr id="35" name="Picture 34"/>
            <p:cNvPicPr/>
            <p:nvPr/>
          </p:nvPicPr>
          <p:blipFill>
            <a:blip r:embed="rId49"/>
            <a:stretch>
              <a:fillRect/>
            </a:stretch>
          </p:blipFill>
          <p:spPr>
            <a:xfrm>
              <a:off x="6469046" y="4537729"/>
              <a:ext cx="740907" cy="914400"/>
            </a:xfrm>
            <a:prstGeom prst="rect">
              <a:avLst/>
            </a:prstGeom>
          </p:spPr>
        </p:pic>
        <p:pic>
          <p:nvPicPr>
            <p:cNvPr id="36" name="Picture 35"/>
            <p:cNvPicPr/>
            <p:nvPr/>
          </p:nvPicPr>
          <p:blipFill>
            <a:blip r:embed="rId50"/>
            <a:stretch>
              <a:fillRect/>
            </a:stretch>
          </p:blipFill>
          <p:spPr>
            <a:xfrm>
              <a:off x="5725519" y="2712896"/>
              <a:ext cx="731520" cy="914400"/>
            </a:xfrm>
            <a:prstGeom prst="rect">
              <a:avLst/>
            </a:prstGeom>
          </p:spPr>
        </p:pic>
        <p:pic>
          <p:nvPicPr>
            <p:cNvPr id="37" name="Picture 36"/>
            <p:cNvPicPr/>
            <p:nvPr/>
          </p:nvPicPr>
          <p:blipFill rotWithShape="1">
            <a:blip r:embed="rId51"/>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2"/>
            <a:stretch/>
          </p:blipFill>
          <p:spPr>
            <a:xfrm>
              <a:off x="7968911" y="2674788"/>
              <a:ext cx="731520" cy="914400"/>
            </a:xfrm>
            <a:prstGeom prst="rect">
              <a:avLst/>
            </a:prstGeom>
          </p:spPr>
        </p:pic>
        <p:pic>
          <p:nvPicPr>
            <p:cNvPr id="39" name="Picture 38"/>
            <p:cNvPicPr/>
            <p:nvPr/>
          </p:nvPicPr>
          <p:blipFill>
            <a:blip r:embed="rId53"/>
            <a:stretch>
              <a:fillRect/>
            </a:stretch>
          </p:blipFill>
          <p:spPr>
            <a:xfrm>
              <a:off x="7960853" y="1803570"/>
              <a:ext cx="731520" cy="914400"/>
            </a:xfrm>
            <a:prstGeom prst="rect">
              <a:avLst/>
            </a:prstGeom>
          </p:spPr>
        </p:pic>
        <p:pic>
          <p:nvPicPr>
            <p:cNvPr id="40" name="Picture 39"/>
            <p:cNvPicPr/>
            <p:nvPr/>
          </p:nvPicPr>
          <p:blipFill rotWithShape="1">
            <a:blip r:embed="rId54"/>
            <a:stretch/>
          </p:blipFill>
          <p:spPr>
            <a:xfrm>
              <a:off x="7229427" y="1779199"/>
              <a:ext cx="731520" cy="914400"/>
            </a:xfrm>
            <a:prstGeom prst="rect">
              <a:avLst/>
            </a:prstGeom>
          </p:spPr>
        </p:pic>
        <p:pic>
          <p:nvPicPr>
            <p:cNvPr id="41" name="Picture 40"/>
            <p:cNvPicPr/>
            <p:nvPr/>
          </p:nvPicPr>
          <p:blipFill>
            <a:blip r:embed="rId55"/>
            <a:stretch>
              <a:fillRect/>
            </a:stretch>
          </p:blipFill>
          <p:spPr>
            <a:xfrm>
              <a:off x="6495747" y="1778275"/>
              <a:ext cx="731520" cy="914400"/>
            </a:xfrm>
            <a:prstGeom prst="rect">
              <a:avLst/>
            </a:prstGeom>
          </p:spPr>
        </p:pic>
        <p:pic>
          <p:nvPicPr>
            <p:cNvPr id="42" name="Picture 41"/>
            <p:cNvPicPr/>
            <p:nvPr/>
          </p:nvPicPr>
          <p:blipFill rotWithShape="1">
            <a:blip r:embed="rId56"/>
            <a:srcRect l="2221" r="-1"/>
            <a:stretch/>
          </p:blipFill>
          <p:spPr>
            <a:xfrm>
              <a:off x="5784573" y="1783281"/>
              <a:ext cx="715275" cy="941349"/>
            </a:xfrm>
            <a:prstGeom prst="rect">
              <a:avLst/>
            </a:prstGeom>
          </p:spPr>
        </p:pic>
        <p:pic>
          <p:nvPicPr>
            <p:cNvPr id="44" name="Picture 43"/>
            <p:cNvPicPr/>
            <p:nvPr/>
          </p:nvPicPr>
          <p:blipFill rotWithShape="1">
            <a:blip r:embed="rId57"/>
            <a:stretch/>
          </p:blipFill>
          <p:spPr>
            <a:xfrm>
              <a:off x="694571" y="4517270"/>
              <a:ext cx="762041" cy="914400"/>
            </a:xfrm>
            <a:prstGeom prst="rect">
              <a:avLst/>
            </a:prstGeom>
          </p:spPr>
        </p:pic>
        <p:pic>
          <p:nvPicPr>
            <p:cNvPr id="45" name="Picture 44"/>
            <p:cNvPicPr/>
            <p:nvPr/>
          </p:nvPicPr>
          <p:blipFill rotWithShape="1">
            <a:blip r:embed="rId58"/>
            <a:stretch/>
          </p:blipFill>
          <p:spPr>
            <a:xfrm>
              <a:off x="6461815" y="2692750"/>
              <a:ext cx="731520" cy="914400"/>
            </a:xfrm>
            <a:prstGeom prst="rect">
              <a:avLst/>
            </a:prstGeom>
          </p:spPr>
        </p:pic>
        <p:pic>
          <p:nvPicPr>
            <p:cNvPr id="46" name="Picture 45"/>
            <p:cNvPicPr/>
            <p:nvPr/>
          </p:nvPicPr>
          <p:blipFill>
            <a:blip r:embed="rId59"/>
            <a:stretch>
              <a:fillRect/>
            </a:stretch>
          </p:blipFill>
          <p:spPr>
            <a:xfrm>
              <a:off x="3512683" y="2728154"/>
              <a:ext cx="731520" cy="914400"/>
            </a:xfrm>
            <a:prstGeom prst="rect">
              <a:avLst/>
            </a:prstGeom>
          </p:spPr>
        </p:pic>
        <p:pic>
          <p:nvPicPr>
            <p:cNvPr id="47" name="Picture 46"/>
            <p:cNvPicPr/>
            <p:nvPr/>
          </p:nvPicPr>
          <p:blipFill>
            <a:blip r:embed="rId60"/>
            <a:stretch>
              <a:fillRect/>
            </a:stretch>
          </p:blipFill>
          <p:spPr>
            <a:xfrm>
              <a:off x="2801238" y="2738174"/>
              <a:ext cx="731520" cy="914400"/>
            </a:xfrm>
            <a:prstGeom prst="rect">
              <a:avLst/>
            </a:prstGeom>
          </p:spPr>
        </p:pic>
        <p:pic>
          <p:nvPicPr>
            <p:cNvPr id="48" name="Picture 47"/>
            <p:cNvPicPr/>
            <p:nvPr/>
          </p:nvPicPr>
          <p:blipFill>
            <a:blip r:embed="rId61"/>
            <a:stretch>
              <a:fillRect/>
            </a:stretch>
          </p:blipFill>
          <p:spPr>
            <a:xfrm>
              <a:off x="5014380" y="3631538"/>
              <a:ext cx="731520" cy="914400"/>
            </a:xfrm>
            <a:prstGeom prst="rect">
              <a:avLst/>
            </a:prstGeom>
          </p:spPr>
        </p:pic>
        <p:pic>
          <p:nvPicPr>
            <p:cNvPr id="49" name="Picture 48"/>
            <p:cNvPicPr/>
            <p:nvPr/>
          </p:nvPicPr>
          <p:blipFill rotWithShape="1">
            <a:blip r:embed="rId62"/>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3"/>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4"/>
            <a:stretch>
              <a:fillRect/>
            </a:stretch>
          </p:blipFill>
          <p:spPr>
            <a:xfrm>
              <a:off x="708472" y="2744146"/>
              <a:ext cx="731520" cy="914400"/>
            </a:xfrm>
            <a:prstGeom prst="rect">
              <a:avLst/>
            </a:prstGeom>
          </p:spPr>
        </p:pic>
        <p:pic>
          <p:nvPicPr>
            <p:cNvPr id="52" name="Picture 51"/>
            <p:cNvPicPr/>
            <p:nvPr/>
          </p:nvPicPr>
          <p:blipFill rotWithShape="1">
            <a:blip r:embed="rId65"/>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6"/>
            <a:stretch>
              <a:fillRect/>
            </a:stretch>
          </p:blipFill>
          <p:spPr>
            <a:xfrm>
              <a:off x="-28771" y="4503476"/>
              <a:ext cx="731520" cy="914400"/>
            </a:xfrm>
            <a:prstGeom prst="rect">
              <a:avLst/>
            </a:prstGeom>
          </p:spPr>
        </p:pic>
        <p:pic>
          <p:nvPicPr>
            <p:cNvPr id="54" name="Picture 53"/>
            <p:cNvPicPr/>
            <p:nvPr/>
          </p:nvPicPr>
          <p:blipFill rotWithShape="1">
            <a:blip r:embed="rId67"/>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8"/>
            <a:stretch>
              <a:fillRect/>
            </a:stretch>
          </p:blipFill>
          <p:spPr>
            <a:xfrm>
              <a:off x="675080" y="3657549"/>
              <a:ext cx="692932" cy="914400"/>
            </a:xfrm>
            <a:prstGeom prst="rect">
              <a:avLst/>
            </a:prstGeom>
          </p:spPr>
        </p:pic>
        <p:pic>
          <p:nvPicPr>
            <p:cNvPr id="56" name="Picture 55"/>
            <p:cNvPicPr/>
            <p:nvPr/>
          </p:nvPicPr>
          <p:blipFill rotWithShape="1">
            <a:blip r:embed="rId69"/>
            <a:stretch/>
          </p:blipFill>
          <p:spPr>
            <a:xfrm>
              <a:off x="3566150" y="3624124"/>
              <a:ext cx="731520" cy="914400"/>
            </a:xfrm>
            <a:prstGeom prst="rect">
              <a:avLst/>
            </a:prstGeom>
          </p:spPr>
        </p:pic>
        <p:pic>
          <p:nvPicPr>
            <p:cNvPr id="57" name="Picture 56"/>
            <p:cNvPicPr/>
            <p:nvPr/>
          </p:nvPicPr>
          <p:blipFill>
            <a:blip r:embed="rId70"/>
            <a:stretch>
              <a:fillRect/>
            </a:stretch>
          </p:blipFill>
          <p:spPr>
            <a:xfrm>
              <a:off x="2097919" y="3641611"/>
              <a:ext cx="731520" cy="914400"/>
            </a:xfrm>
            <a:prstGeom prst="rect">
              <a:avLst/>
            </a:prstGeom>
          </p:spPr>
        </p:pic>
        <p:pic>
          <p:nvPicPr>
            <p:cNvPr id="58" name="Picture 57"/>
            <p:cNvPicPr/>
            <p:nvPr/>
          </p:nvPicPr>
          <p:blipFill>
            <a:blip r:embed="rId71"/>
            <a:stretch>
              <a:fillRect/>
            </a:stretch>
          </p:blipFill>
          <p:spPr>
            <a:xfrm>
              <a:off x="1371750" y="3634295"/>
              <a:ext cx="731520" cy="914400"/>
            </a:xfrm>
            <a:prstGeom prst="rect">
              <a:avLst/>
            </a:prstGeom>
          </p:spPr>
        </p:pic>
        <p:pic>
          <p:nvPicPr>
            <p:cNvPr id="59" name="Picture 58"/>
            <p:cNvPicPr/>
            <p:nvPr/>
          </p:nvPicPr>
          <p:blipFill>
            <a:blip r:embed="rId72"/>
            <a:stretch>
              <a:fillRect/>
            </a:stretch>
          </p:blipFill>
          <p:spPr>
            <a:xfrm>
              <a:off x="2827808" y="3626753"/>
              <a:ext cx="731520" cy="914400"/>
            </a:xfrm>
            <a:prstGeom prst="rect">
              <a:avLst/>
            </a:prstGeom>
          </p:spPr>
        </p:pic>
        <p:pic>
          <p:nvPicPr>
            <p:cNvPr id="61" name="Picture 60"/>
            <p:cNvPicPr/>
            <p:nvPr/>
          </p:nvPicPr>
          <p:blipFill rotWithShape="1">
            <a:blip r:embed="rId73"/>
            <a:stretch/>
          </p:blipFill>
          <p:spPr>
            <a:xfrm>
              <a:off x="5737526" y="3629590"/>
              <a:ext cx="731520" cy="914400"/>
            </a:xfrm>
            <a:prstGeom prst="rect">
              <a:avLst/>
            </a:prstGeom>
          </p:spPr>
        </p:pic>
        <p:pic>
          <p:nvPicPr>
            <p:cNvPr id="62" name="Picture 61"/>
            <p:cNvPicPr/>
            <p:nvPr/>
          </p:nvPicPr>
          <p:blipFill>
            <a:blip r:embed="rId74"/>
            <a:stretch>
              <a:fillRect/>
            </a:stretch>
          </p:blipFill>
          <p:spPr>
            <a:xfrm>
              <a:off x="2133881" y="4543370"/>
              <a:ext cx="731520" cy="914400"/>
            </a:xfrm>
            <a:prstGeom prst="rect">
              <a:avLst/>
            </a:prstGeom>
          </p:spPr>
        </p:pic>
        <p:pic>
          <p:nvPicPr>
            <p:cNvPr id="63" name="Picture 62"/>
            <p:cNvPicPr/>
            <p:nvPr/>
          </p:nvPicPr>
          <p:blipFill>
            <a:blip r:embed="rId75"/>
            <a:stretch>
              <a:fillRect/>
            </a:stretch>
          </p:blipFill>
          <p:spPr>
            <a:xfrm>
              <a:off x="2862650" y="4538500"/>
              <a:ext cx="731520" cy="914400"/>
            </a:xfrm>
            <a:prstGeom prst="rect">
              <a:avLst/>
            </a:prstGeom>
          </p:spPr>
        </p:pic>
        <p:pic>
          <p:nvPicPr>
            <p:cNvPr id="64" name="Picture 63"/>
            <p:cNvPicPr/>
            <p:nvPr/>
          </p:nvPicPr>
          <p:blipFill rotWithShape="1">
            <a:blip r:embed="rId76">
              <a:extLst>
                <a:ext uri="{BEBA8EAE-BF5A-486C-A8C5-ECC9F3942E4B}">
                  <a14:imgProps xmlns:a14="http://schemas.microsoft.com/office/drawing/2010/main">
                    <a14:imgLayer r:embed="rId77">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8">
              <a:extLst>
                <a:ext uri="{BEBA8EAE-BF5A-486C-A8C5-ECC9F3942E4B}">
                  <a14:imgProps xmlns:a14="http://schemas.microsoft.com/office/drawing/2010/main">
                    <a14:imgLayer r:embed="rId79">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80"/>
            <a:stretch>
              <a:fillRect/>
            </a:stretch>
          </p:blipFill>
          <p:spPr>
            <a:xfrm>
              <a:off x="7228185" y="3609963"/>
              <a:ext cx="731520" cy="914400"/>
            </a:xfrm>
            <a:prstGeom prst="rect">
              <a:avLst/>
            </a:prstGeom>
          </p:spPr>
        </p:pic>
        <p:pic>
          <p:nvPicPr>
            <p:cNvPr id="67" name="Picture 66"/>
            <p:cNvPicPr/>
            <p:nvPr/>
          </p:nvPicPr>
          <p:blipFill rotWithShape="1">
            <a:blip r:embed="rId81">
              <a:extLst>
                <a:ext uri="{BEBA8EAE-BF5A-486C-A8C5-ECC9F3942E4B}">
                  <a14:imgProps xmlns:a14="http://schemas.microsoft.com/office/drawing/2010/main">
                    <a14:imgLayer r:embed="rId82">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3"/>
            <a:stretch/>
          </p:blipFill>
          <p:spPr>
            <a:xfrm>
              <a:off x="7198462" y="2702957"/>
              <a:ext cx="772329" cy="914400"/>
            </a:xfrm>
            <a:prstGeom prst="rect">
              <a:avLst/>
            </a:prstGeom>
          </p:spPr>
        </p:pic>
        <p:pic>
          <p:nvPicPr>
            <p:cNvPr id="70" name="Picture 69"/>
            <p:cNvPicPr/>
            <p:nvPr/>
          </p:nvPicPr>
          <p:blipFill>
            <a:blip r:embed="rId84">
              <a:extLst>
                <a:ext uri="{BEBA8EAE-BF5A-486C-A8C5-ECC9F3942E4B}">
                  <a14:imgProps xmlns:a14="http://schemas.microsoft.com/office/drawing/2010/main">
                    <a14:imgLayer r:embed="rId85">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6">
              <a:extLst>
                <a:ext uri="{BEBA8EAE-BF5A-486C-A8C5-ECC9F3942E4B}">
                  <a14:imgProps xmlns:a14="http://schemas.microsoft.com/office/drawing/2010/main">
                    <a14:imgLayer r:embed="rId87">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8"/>
            <a:stretch>
              <a:fillRect/>
            </a:stretch>
          </p:blipFill>
          <p:spPr>
            <a:xfrm>
              <a:off x="715027" y="5404883"/>
              <a:ext cx="754938" cy="914400"/>
            </a:xfrm>
            <a:prstGeom prst="rect">
              <a:avLst/>
            </a:prstGeom>
          </p:spPr>
        </p:pic>
        <p:pic>
          <p:nvPicPr>
            <p:cNvPr id="73" name="Picture 72"/>
            <p:cNvPicPr/>
            <p:nvPr/>
          </p:nvPicPr>
          <p:blipFill>
            <a:blip r:embed="rId89"/>
            <a:stretch>
              <a:fillRect/>
            </a:stretch>
          </p:blipFill>
          <p:spPr>
            <a:xfrm>
              <a:off x="1488079" y="5438319"/>
              <a:ext cx="739133" cy="914400"/>
            </a:xfrm>
            <a:prstGeom prst="rect">
              <a:avLst/>
            </a:prstGeom>
          </p:spPr>
        </p:pic>
        <p:pic>
          <p:nvPicPr>
            <p:cNvPr id="74" name="Picture 73"/>
            <p:cNvPicPr/>
            <p:nvPr/>
          </p:nvPicPr>
          <p:blipFill rotWithShape="1">
            <a:blip r:embed="rId90"/>
            <a:srcRect l="5384"/>
            <a:stretch/>
          </p:blipFill>
          <p:spPr>
            <a:xfrm>
              <a:off x="2227132" y="5454566"/>
              <a:ext cx="692137" cy="914400"/>
            </a:xfrm>
            <a:prstGeom prst="rect">
              <a:avLst/>
            </a:prstGeom>
          </p:spPr>
        </p:pic>
        <p:pic>
          <p:nvPicPr>
            <p:cNvPr id="75" name="Picture 74"/>
            <p:cNvPicPr/>
            <p:nvPr/>
          </p:nvPicPr>
          <p:blipFill rotWithShape="1">
            <a:blip r:embed="rId91"/>
            <a:stretch/>
          </p:blipFill>
          <p:spPr>
            <a:xfrm>
              <a:off x="1410536" y="4543370"/>
              <a:ext cx="731520" cy="914400"/>
            </a:xfrm>
            <a:prstGeom prst="rect">
              <a:avLst/>
            </a:prstGeom>
          </p:spPr>
        </p:pic>
        <p:pic>
          <p:nvPicPr>
            <p:cNvPr id="76" name="Picture 75"/>
            <p:cNvPicPr/>
            <p:nvPr/>
          </p:nvPicPr>
          <p:blipFill>
            <a:blip r:embed="rId92"/>
            <a:stretch>
              <a:fillRect/>
            </a:stretch>
          </p:blipFill>
          <p:spPr>
            <a:xfrm>
              <a:off x="2919869" y="5444276"/>
              <a:ext cx="748260" cy="914400"/>
            </a:xfrm>
            <a:prstGeom prst="rect">
              <a:avLst/>
            </a:prstGeom>
          </p:spPr>
        </p:pic>
        <p:pic>
          <p:nvPicPr>
            <p:cNvPr id="77" name="Picture 76"/>
            <p:cNvPicPr/>
            <p:nvPr/>
          </p:nvPicPr>
          <p:blipFill rotWithShape="1">
            <a:blip r:embed="rId93"/>
            <a:srcRect l="4286"/>
            <a:stretch/>
          </p:blipFill>
          <p:spPr>
            <a:xfrm>
              <a:off x="3670990" y="5422132"/>
              <a:ext cx="706997" cy="914400"/>
            </a:xfrm>
            <a:prstGeom prst="rect">
              <a:avLst/>
            </a:prstGeom>
          </p:spPr>
        </p:pic>
        <p:pic>
          <p:nvPicPr>
            <p:cNvPr id="78" name="Picture 77"/>
            <p:cNvPicPr/>
            <p:nvPr/>
          </p:nvPicPr>
          <p:blipFill rotWithShape="1">
            <a:blip r:embed="rId94"/>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5"/>
            <a:stretch/>
          </p:blipFill>
          <p:spPr>
            <a:xfrm>
              <a:off x="4328625" y="4531606"/>
              <a:ext cx="731520" cy="914400"/>
            </a:xfrm>
            <a:prstGeom prst="rect">
              <a:avLst/>
            </a:prstGeom>
          </p:spPr>
        </p:pic>
        <p:pic>
          <p:nvPicPr>
            <p:cNvPr id="80" name="Picture 79"/>
            <p:cNvPicPr/>
            <p:nvPr/>
          </p:nvPicPr>
          <p:blipFill rotWithShape="1">
            <a:blip r:embed="rId96"/>
            <a:stretch/>
          </p:blipFill>
          <p:spPr>
            <a:xfrm>
              <a:off x="7251254" y="5445331"/>
              <a:ext cx="731520" cy="914400"/>
            </a:xfrm>
            <a:prstGeom prst="rect">
              <a:avLst/>
            </a:prstGeom>
          </p:spPr>
        </p:pic>
        <p:pic>
          <p:nvPicPr>
            <p:cNvPr id="81" name="Picture 80"/>
            <p:cNvPicPr/>
            <p:nvPr/>
          </p:nvPicPr>
          <p:blipFill rotWithShape="1">
            <a:blip r:embed="rId97"/>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8"/>
            <a:stretch/>
          </p:blipFill>
          <p:spPr>
            <a:xfrm>
              <a:off x="4987850" y="4545709"/>
              <a:ext cx="731520" cy="914400"/>
            </a:xfrm>
            <a:prstGeom prst="rect">
              <a:avLst/>
            </a:prstGeom>
          </p:spPr>
        </p:pic>
        <p:pic>
          <p:nvPicPr>
            <p:cNvPr id="83" name="Picture 82"/>
            <p:cNvPicPr/>
            <p:nvPr/>
          </p:nvPicPr>
          <p:blipFill rotWithShape="1">
            <a:blip r:embed="rId99"/>
            <a:srcRect r="4012"/>
            <a:stretch/>
          </p:blipFill>
          <p:spPr>
            <a:xfrm>
              <a:off x="5726172" y="4555519"/>
              <a:ext cx="732557" cy="914400"/>
            </a:xfrm>
            <a:prstGeom prst="rect">
              <a:avLst/>
            </a:prstGeom>
          </p:spPr>
        </p:pic>
        <p:pic>
          <p:nvPicPr>
            <p:cNvPr id="84" name="Picture 83"/>
            <p:cNvPicPr/>
            <p:nvPr/>
          </p:nvPicPr>
          <p:blipFill>
            <a:blip r:embed="rId100"/>
            <a:stretch>
              <a:fillRect/>
            </a:stretch>
          </p:blipFill>
          <p:spPr>
            <a:xfrm>
              <a:off x="7224567" y="4524239"/>
              <a:ext cx="731520" cy="914400"/>
            </a:xfrm>
            <a:prstGeom prst="rect">
              <a:avLst/>
            </a:prstGeom>
          </p:spPr>
        </p:pic>
        <p:pic>
          <p:nvPicPr>
            <p:cNvPr id="85" name="Picture 84"/>
            <p:cNvPicPr/>
            <p:nvPr/>
          </p:nvPicPr>
          <p:blipFill rotWithShape="1">
            <a:blip r:embed="rId101">
              <a:extLst>
                <a:ext uri="{BEBA8EAE-BF5A-486C-A8C5-ECC9F3942E4B}">
                  <a14:imgProps xmlns:a14="http://schemas.microsoft.com/office/drawing/2010/main">
                    <a14:imgLayer r:embed="rId102">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3"/>
            <a:stretch>
              <a:fillRect/>
            </a:stretch>
          </p:blipFill>
          <p:spPr>
            <a:xfrm>
              <a:off x="682568" y="6321336"/>
              <a:ext cx="731520" cy="914400"/>
            </a:xfrm>
            <a:prstGeom prst="rect">
              <a:avLst/>
            </a:prstGeom>
          </p:spPr>
        </p:pic>
        <p:pic>
          <p:nvPicPr>
            <p:cNvPr id="88" name="Picture 87"/>
            <p:cNvPicPr/>
            <p:nvPr/>
          </p:nvPicPr>
          <p:blipFill>
            <a:blip r:embed="rId104"/>
            <a:stretch>
              <a:fillRect/>
            </a:stretch>
          </p:blipFill>
          <p:spPr>
            <a:xfrm>
              <a:off x="-44326" y="7243219"/>
              <a:ext cx="731520" cy="914400"/>
            </a:xfrm>
            <a:prstGeom prst="rect">
              <a:avLst/>
            </a:prstGeom>
          </p:spPr>
        </p:pic>
        <p:pic>
          <p:nvPicPr>
            <p:cNvPr id="89" name="Picture 88"/>
            <p:cNvPicPr/>
            <p:nvPr/>
          </p:nvPicPr>
          <p:blipFill rotWithShape="1">
            <a:blip r:embed="rId105"/>
            <a:stretch/>
          </p:blipFill>
          <p:spPr>
            <a:xfrm>
              <a:off x="1419239" y="6314700"/>
              <a:ext cx="731520" cy="914400"/>
            </a:xfrm>
            <a:prstGeom prst="rect">
              <a:avLst/>
            </a:prstGeom>
          </p:spPr>
        </p:pic>
        <p:pic>
          <p:nvPicPr>
            <p:cNvPr id="90" name="Picture 89"/>
            <p:cNvPicPr/>
            <p:nvPr/>
          </p:nvPicPr>
          <p:blipFill>
            <a:blip r:embed="rId106">
              <a:extLst>
                <a:ext uri="{BEBA8EAE-BF5A-486C-A8C5-ECC9F3942E4B}">
                  <a14:imgProps xmlns:a14="http://schemas.microsoft.com/office/drawing/2010/main">
                    <a14:imgLayer r:embed="rId107">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8"/>
            <a:stretch>
              <a:fillRect/>
            </a:stretch>
          </p:blipFill>
          <p:spPr>
            <a:xfrm>
              <a:off x="2882097" y="6314828"/>
              <a:ext cx="731520" cy="914400"/>
            </a:xfrm>
            <a:prstGeom prst="rect">
              <a:avLst/>
            </a:prstGeom>
          </p:spPr>
        </p:pic>
        <p:pic>
          <p:nvPicPr>
            <p:cNvPr id="93" name="Picture 92"/>
            <p:cNvPicPr/>
            <p:nvPr/>
          </p:nvPicPr>
          <p:blipFill rotWithShape="1">
            <a:blip r:embed="rId109"/>
            <a:stretch/>
          </p:blipFill>
          <p:spPr>
            <a:xfrm>
              <a:off x="3632716" y="6303348"/>
              <a:ext cx="775235" cy="914400"/>
            </a:xfrm>
            <a:prstGeom prst="rect">
              <a:avLst/>
            </a:prstGeom>
          </p:spPr>
        </p:pic>
        <p:pic>
          <p:nvPicPr>
            <p:cNvPr id="94" name="Picture 93"/>
            <p:cNvPicPr/>
            <p:nvPr/>
          </p:nvPicPr>
          <p:blipFill rotWithShape="1">
            <a:blip r:embed="rId110"/>
            <a:stretch/>
          </p:blipFill>
          <p:spPr>
            <a:xfrm>
              <a:off x="4403221" y="6310836"/>
              <a:ext cx="755187" cy="914400"/>
            </a:xfrm>
            <a:prstGeom prst="rect">
              <a:avLst/>
            </a:prstGeom>
          </p:spPr>
        </p:pic>
        <p:pic>
          <p:nvPicPr>
            <p:cNvPr id="95" name="Picture 94"/>
            <p:cNvPicPr/>
            <p:nvPr/>
          </p:nvPicPr>
          <p:blipFill rotWithShape="1">
            <a:blip r:embed="rId111"/>
            <a:stretch/>
          </p:blipFill>
          <p:spPr>
            <a:xfrm>
              <a:off x="5825512" y="5448950"/>
              <a:ext cx="731520" cy="914400"/>
            </a:xfrm>
            <a:prstGeom prst="rect">
              <a:avLst/>
            </a:prstGeom>
          </p:spPr>
        </p:pic>
        <p:pic>
          <p:nvPicPr>
            <p:cNvPr id="96" name="Picture 95"/>
            <p:cNvPicPr/>
            <p:nvPr/>
          </p:nvPicPr>
          <p:blipFill rotWithShape="1">
            <a:blip r:embed="rId112"/>
            <a:stretch/>
          </p:blipFill>
          <p:spPr>
            <a:xfrm>
              <a:off x="8704511" y="6313734"/>
              <a:ext cx="623080" cy="914400"/>
            </a:xfrm>
            <a:prstGeom prst="rect">
              <a:avLst/>
            </a:prstGeom>
          </p:spPr>
        </p:pic>
        <p:pic>
          <p:nvPicPr>
            <p:cNvPr id="97" name="Picture 96"/>
            <p:cNvPicPr/>
            <p:nvPr/>
          </p:nvPicPr>
          <p:blipFill rotWithShape="1">
            <a:blip r:embed="rId113"/>
            <a:srcRect r="6004"/>
            <a:stretch/>
          </p:blipFill>
          <p:spPr>
            <a:xfrm>
              <a:off x="6559074" y="5455859"/>
              <a:ext cx="687597" cy="914400"/>
            </a:xfrm>
            <a:prstGeom prst="rect">
              <a:avLst/>
            </a:prstGeom>
          </p:spPr>
        </p:pic>
        <p:pic>
          <p:nvPicPr>
            <p:cNvPr id="98" name="Picture 97"/>
            <p:cNvPicPr/>
            <p:nvPr/>
          </p:nvPicPr>
          <p:blipFill>
            <a:blip r:embed="rId114"/>
            <a:stretch>
              <a:fillRect/>
            </a:stretch>
          </p:blipFill>
          <p:spPr>
            <a:xfrm>
              <a:off x="5892341" y="6310836"/>
              <a:ext cx="729146" cy="914400"/>
            </a:xfrm>
            <a:prstGeom prst="rect">
              <a:avLst/>
            </a:prstGeom>
          </p:spPr>
        </p:pic>
        <p:pic>
          <p:nvPicPr>
            <p:cNvPr id="99" name="Picture 98"/>
            <p:cNvPicPr/>
            <p:nvPr/>
          </p:nvPicPr>
          <p:blipFill>
            <a:blip r:embed="rId115"/>
            <a:stretch>
              <a:fillRect/>
            </a:stretch>
          </p:blipFill>
          <p:spPr>
            <a:xfrm>
              <a:off x="6621487" y="6313503"/>
              <a:ext cx="731520" cy="914400"/>
            </a:xfrm>
            <a:prstGeom prst="rect">
              <a:avLst/>
            </a:prstGeom>
          </p:spPr>
        </p:pic>
        <p:pic>
          <p:nvPicPr>
            <p:cNvPr id="100" name="Picture 99"/>
            <p:cNvPicPr/>
            <p:nvPr/>
          </p:nvPicPr>
          <p:blipFill>
            <a:blip r:embed="rId116"/>
            <a:stretch>
              <a:fillRect/>
            </a:stretch>
          </p:blipFill>
          <p:spPr>
            <a:xfrm>
              <a:off x="7334782" y="6314182"/>
              <a:ext cx="740077" cy="914400"/>
            </a:xfrm>
            <a:prstGeom prst="rect">
              <a:avLst/>
            </a:prstGeom>
          </p:spPr>
        </p:pic>
        <p:pic>
          <p:nvPicPr>
            <p:cNvPr id="101" name="Picture 100"/>
            <p:cNvPicPr/>
            <p:nvPr/>
          </p:nvPicPr>
          <p:blipFill>
            <a:blip r:embed="rId117"/>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8">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7">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8">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5">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6"/>
            <a:stretch/>
          </p:blipFill>
          <p:spPr>
            <a:xfrm>
              <a:off x="4981530" y="2681340"/>
              <a:ext cx="741157" cy="941744"/>
            </a:xfrm>
            <a:prstGeom prst="rect">
              <a:avLst/>
            </a:prstGeom>
          </p:spPr>
        </p:pic>
        <p:pic>
          <p:nvPicPr>
            <p:cNvPr id="60" name="Picture 59"/>
            <p:cNvPicPr/>
            <p:nvPr/>
          </p:nvPicPr>
          <p:blipFill rotWithShape="1">
            <a:blip r:embed="rId137"/>
            <a:stretch/>
          </p:blipFill>
          <p:spPr>
            <a:xfrm>
              <a:off x="4302095" y="3626828"/>
              <a:ext cx="731520" cy="914400"/>
            </a:xfrm>
            <a:prstGeom prst="rect">
              <a:avLst/>
            </a:prstGeom>
          </p:spPr>
        </p:pic>
        <p:pic>
          <p:nvPicPr>
            <p:cNvPr id="68" name="Picture 67"/>
            <p:cNvPicPr/>
            <p:nvPr/>
          </p:nvPicPr>
          <p:blipFill>
            <a:blip r:embed="rId138"/>
            <a:stretch>
              <a:fillRect/>
            </a:stretch>
          </p:blipFill>
          <p:spPr>
            <a:xfrm>
              <a:off x="5747010" y="7216223"/>
              <a:ext cx="731520" cy="954458"/>
            </a:xfrm>
            <a:prstGeom prst="rect">
              <a:avLst/>
            </a:prstGeom>
          </p:spPr>
        </p:pic>
        <p:pic>
          <p:nvPicPr>
            <p:cNvPr id="86" name="Picture 85"/>
            <p:cNvPicPr/>
            <p:nvPr/>
          </p:nvPicPr>
          <p:blipFill rotWithShape="1">
            <a:blip r:embed="rId139"/>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40">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539522" y="23346"/>
            <a:ext cx="8684967" cy="7171194"/>
          </a:xfrm>
          <a:prstGeom prst="rect">
            <a:avLst/>
          </a:prstGeom>
          <a:noFill/>
        </p:spPr>
        <p:txBody>
          <a:bodyPr wrap="square" lIns="91440" tIns="45720" rIns="91440" bIns="45720">
            <a:spAutoFit/>
          </a:bodyPr>
          <a:lstStyle/>
          <a:p>
            <a:pPr algn="ctr"/>
            <a:r>
              <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185508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
        <p:nvSpPr>
          <p:cNvPr id="3" name="Rectangle 2"/>
          <p:cNvSpPr/>
          <p:nvPr/>
        </p:nvSpPr>
        <p:spPr>
          <a:xfrm>
            <a:off x="1501322" y="0"/>
            <a:ext cx="9166678" cy="7017306"/>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5"/>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0579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22401" y="-65768"/>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22401" y="-143100"/>
            <a:ext cx="8905179" cy="7171194"/>
          </a:xfrm>
          <a:prstGeom prst="rect">
            <a:avLst/>
          </a:prstGeom>
          <a:solidFill>
            <a:schemeClr val="bg1"/>
          </a:solidFill>
        </p:spPr>
        <p:txBody>
          <a:bodyPr wrap="square" lIns="91440" tIns="45720" rIns="91440" bIns="45720">
            <a:spAutoFit/>
          </a:bodyPr>
          <a:lstStyle/>
          <a:p>
            <a:pPr algn="ctr"/>
            <a:r>
              <a:rPr lang="en-US" sz="23000" b="1" dirty="0">
                <a:ln w="10160">
                  <a:solidFill>
                    <a:schemeClr val="accent5"/>
                  </a:solidFill>
                  <a:prstDash val="solid"/>
                </a:ln>
                <a:blipFill>
                  <a:blip r:embed="rId140"/>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248510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98601" y="1"/>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45322" y="-81751"/>
            <a:ext cx="9222679" cy="7171194"/>
          </a:xfrm>
          <a:prstGeom prst="rect">
            <a:avLst/>
          </a:prstGeom>
          <a:blipFill>
            <a:blip r:embed="rId140"/>
            <a:stretch>
              <a:fillRect/>
            </a:stretch>
          </a:blipFill>
        </p:spPr>
        <p:txBody>
          <a:bodyPr wrap="square" lIns="91440" tIns="45720" rIns="91440" bIns="45720">
            <a:spAutoFit/>
          </a:bodyPr>
          <a:lstStyle/>
          <a:p>
            <a:pPr algn="ctr"/>
            <a:r>
              <a:rPr lang="en-US" sz="23000" b="1" dirty="0">
                <a:ln w="10160">
                  <a:solidFill>
                    <a:schemeClr val="accent5"/>
                  </a:solidFill>
                  <a:prstDash val="solid"/>
                </a:ln>
                <a:blipFill>
                  <a:blip r:embed="rId141"/>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84273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215900"/>
            <a:ext cx="12200559" cy="8064499"/>
          </a:xfrm>
          <a:prstGeom prst="rect">
            <a:avLst/>
          </a:prstGeom>
        </p:spPr>
      </p:pic>
      <p:pic>
        <p:nvPicPr>
          <p:cNvPr id="5" name="Picture 4"/>
          <p:cNvPicPr>
            <a:picLocks noChangeAspect="1"/>
          </p:cNvPicPr>
          <p:nvPr/>
        </p:nvPicPr>
        <p:blipFill>
          <a:blip r:embed="rId5"/>
          <a:stretch>
            <a:fillRect/>
          </a:stretch>
        </p:blipFill>
        <p:spPr>
          <a:xfrm>
            <a:off x="3073401" y="247650"/>
            <a:ext cx="6921500" cy="470434"/>
          </a:xfrm>
          <a:prstGeom prst="rect">
            <a:avLst/>
          </a:prstGeom>
        </p:spPr>
      </p:pic>
      <p:sp>
        <p:nvSpPr>
          <p:cNvPr id="6" name="Rectangle 5"/>
          <p:cNvSpPr/>
          <p:nvPr/>
        </p:nvSpPr>
        <p:spPr>
          <a:xfrm>
            <a:off x="3180789" y="34875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03" t="34704" r="208" b="17684"/>
          <a:stretch/>
        </p:blipFill>
        <p:spPr>
          <a:xfrm>
            <a:off x="0" y="2438400"/>
            <a:ext cx="12192000" cy="5410199"/>
          </a:xfrm>
          <a:prstGeom prst="rect">
            <a:avLst/>
          </a:prstGeom>
        </p:spPr>
      </p:pic>
      <p:sp>
        <p:nvSpPr>
          <p:cNvPr id="8" name="Rectangle 7"/>
          <p:cNvSpPr/>
          <p:nvPr/>
        </p:nvSpPr>
        <p:spPr>
          <a:xfrm>
            <a:off x="0" y="1333501"/>
            <a:ext cx="12192000" cy="6515098"/>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47320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483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 name="Rectangle 130"/>
          <p:cNvSpPr/>
          <p:nvPr/>
        </p:nvSpPr>
        <p:spPr>
          <a:xfrm>
            <a:off x="1465593" y="0"/>
            <a:ext cx="9222679" cy="7325082"/>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a:p>
            <a:pPr algn="ctr"/>
            <a:endParaRPr lang="en-US" sz="20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112" name="Rectangle 111"/>
          <p:cNvSpPr/>
          <p:nvPr/>
        </p:nvSpPr>
        <p:spPr>
          <a:xfrm>
            <a:off x="1465593" y="-8526"/>
            <a:ext cx="9222679" cy="7171194"/>
          </a:xfrm>
          <a:prstGeom prst="rect">
            <a:avLst/>
          </a:prstGeom>
          <a:blipFill>
            <a:blip r:embed="rId5"/>
            <a:stretch>
              <a:fillRect/>
            </a:stretch>
          </a:blipFill>
        </p:spPr>
        <p:txBody>
          <a:bodyPr wrap="square" lIns="91440" tIns="45720" rIns="91440" bIns="45720">
            <a:spAutoFit/>
          </a:bodyPr>
          <a:lstStyle/>
          <a:p>
            <a:pPr algn="ctr"/>
            <a:r>
              <a:rPr lang="en-US" sz="23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9" name="Picture 128"/>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465593" y="481"/>
            <a:ext cx="9222679" cy="6959600"/>
          </a:xfrm>
          <a:prstGeom prst="rect">
            <a:avLst/>
          </a:prstGeom>
        </p:spPr>
      </p:pic>
    </p:spTree>
    <p:custDataLst>
      <p:tags r:id="rId1"/>
    </p:custDataLst>
    <p:extLst>
      <p:ext uri="{BB962C8B-B14F-4D97-AF65-F5344CB8AC3E}">
        <p14:creationId xmlns:p14="http://schemas.microsoft.com/office/powerpoint/2010/main" val="92251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129"/>
                                        </p:tgtEl>
                                      </p:cBhvr>
                                    </p:animEffect>
                                    <p:set>
                                      <p:cBhvr>
                                        <p:cTn id="7" dur="1" fill="hold">
                                          <p:stCondLst>
                                            <p:cond delay="999"/>
                                          </p:stCondLst>
                                        </p:cTn>
                                        <p:tgtEl>
                                          <p:spTgt spid="1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2000"/>
                                  </p:stCondLst>
                                  <p:childTnLst>
                                    <p:animEffect transition="out" filter="fade">
                                      <p:cBhvr>
                                        <p:cTn id="11" dur="1000"/>
                                        <p:tgtEl>
                                          <p:spTgt spid="112"/>
                                        </p:tgtEl>
                                      </p:cBhvr>
                                    </p:animEffect>
                                    <p:set>
                                      <p:cBhvr>
                                        <p:cTn id="12" dur="1" fill="hold">
                                          <p:stCondLst>
                                            <p:cond delay="999"/>
                                          </p:stCondLst>
                                        </p:cTn>
                                        <p:tgtEl>
                                          <p:spTgt spid="1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3000"/>
                                  </p:stCondLst>
                                  <p:childTnLst>
                                    <p:animEffect transition="out" filter="fade">
                                      <p:cBhvr>
                                        <p:cTn id="16" dur="1250"/>
                                        <p:tgtEl>
                                          <p:spTgt spid="131"/>
                                        </p:tgtEl>
                                      </p:cBhvr>
                                    </p:animEffect>
                                    <p:set>
                                      <p:cBhvr>
                                        <p:cTn id="17" dur="1" fill="hold">
                                          <p:stCondLst>
                                            <p:cond delay="124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1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7622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12500" r="2178" b="17793"/>
          <a:stretch/>
        </p:blipFill>
        <p:spPr>
          <a:xfrm>
            <a:off x="-1046286" y="-1003300"/>
            <a:ext cx="13238286" cy="7861300"/>
          </a:xfrm>
          <a:prstGeom prst="rect">
            <a:avLst/>
          </a:prstGeom>
        </p:spPr>
      </p:pic>
    </p:spTree>
    <p:extLst>
      <p:ext uri="{BB962C8B-B14F-4D97-AF65-F5344CB8AC3E}">
        <p14:creationId xmlns:p14="http://schemas.microsoft.com/office/powerpoint/2010/main" val="333659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253" y="0"/>
            <a:ext cx="6383494" cy="6858000"/>
          </a:xfrm>
          <a:prstGeom prst="rect">
            <a:avLst/>
          </a:prstGeom>
        </p:spPr>
      </p:pic>
    </p:spTree>
    <p:extLst>
      <p:ext uri="{BB962C8B-B14F-4D97-AF65-F5344CB8AC3E}">
        <p14:creationId xmlns:p14="http://schemas.microsoft.com/office/powerpoint/2010/main" val="392580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Tree>
    <p:extLst>
      <p:ext uri="{BB962C8B-B14F-4D97-AF65-F5344CB8AC3E}">
        <p14:creationId xmlns:p14="http://schemas.microsoft.com/office/powerpoint/2010/main" val="4890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41740" y="333361"/>
            <a:ext cx="8492527" cy="6037263"/>
          </a:xfrm>
        </p:spPr>
      </p:pic>
    </p:spTree>
    <p:custDataLst>
      <p:tags r:id="rId1"/>
    </p:custDataLst>
    <p:extLst>
      <p:ext uri="{BB962C8B-B14F-4D97-AF65-F5344CB8AC3E}">
        <p14:creationId xmlns:p14="http://schemas.microsoft.com/office/powerpoint/2010/main" val="61336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9742" y="323201"/>
            <a:ext cx="8492527" cy="6037263"/>
          </a:xfrm>
        </p:spPr>
      </p:pic>
      <p:sp>
        <p:nvSpPr>
          <p:cNvPr id="2" name="Rectangle 1"/>
          <p:cNvSpPr/>
          <p:nvPr/>
        </p:nvSpPr>
        <p:spPr>
          <a:xfrm>
            <a:off x="8969192" y="685805"/>
            <a:ext cx="1223683" cy="116989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14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4925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Tree>
    <p:custDataLst>
      <p:tags r:id="rId1"/>
    </p:custDataLst>
    <p:extLst>
      <p:ext uri="{BB962C8B-B14F-4D97-AF65-F5344CB8AC3E}">
        <p14:creationId xmlns:p14="http://schemas.microsoft.com/office/powerpoint/2010/main" val="425982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pic>
        <p:nvPicPr>
          <p:cNvPr id="3" name="Picture 2"/>
          <p:cNvPicPr>
            <a:picLocks noChangeAspect="1"/>
          </p:cNvPicPr>
          <p:nvPr/>
        </p:nvPicPr>
        <p:blipFill>
          <a:blip r:embed="rId7"/>
          <a:stretch>
            <a:fillRect/>
          </a:stretch>
        </p:blipFill>
        <p:spPr>
          <a:xfrm>
            <a:off x="6572254" y="1633541"/>
            <a:ext cx="2390775" cy="2276475"/>
          </a:xfrm>
          <a:prstGeom prst="rect">
            <a:avLst/>
          </a:prstGeom>
        </p:spPr>
      </p:pic>
      <p:sp>
        <p:nvSpPr>
          <p:cNvPr id="4" name="Oval 3"/>
          <p:cNvSpPr/>
          <p:nvPr/>
        </p:nvSpPr>
        <p:spPr>
          <a:xfrm>
            <a:off x="6740133" y="5194302"/>
            <a:ext cx="907257" cy="95935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452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215900"/>
            <a:ext cx="12200559" cy="8064499"/>
          </a:xfrm>
          <a:prstGeom prst="rect">
            <a:avLst/>
          </a:prstGeom>
        </p:spPr>
      </p:pic>
      <p:pic>
        <p:nvPicPr>
          <p:cNvPr id="5" name="Picture 4"/>
          <p:cNvPicPr>
            <a:picLocks noChangeAspect="1"/>
          </p:cNvPicPr>
          <p:nvPr/>
        </p:nvPicPr>
        <p:blipFill>
          <a:blip r:embed="rId5"/>
          <a:stretch>
            <a:fillRect/>
          </a:stretch>
        </p:blipFill>
        <p:spPr>
          <a:xfrm>
            <a:off x="3073401" y="247650"/>
            <a:ext cx="6921500" cy="470434"/>
          </a:xfrm>
          <a:prstGeom prst="rect">
            <a:avLst/>
          </a:prstGeom>
        </p:spPr>
      </p:pic>
      <p:sp>
        <p:nvSpPr>
          <p:cNvPr id="6" name="Rectangle 5"/>
          <p:cNvSpPr/>
          <p:nvPr/>
        </p:nvSpPr>
        <p:spPr>
          <a:xfrm>
            <a:off x="3180789" y="34875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03" t="34704" r="208" b="17684"/>
          <a:stretch/>
        </p:blipFill>
        <p:spPr>
          <a:xfrm>
            <a:off x="0" y="2438400"/>
            <a:ext cx="12192000" cy="5410199"/>
          </a:xfrm>
          <a:prstGeom prst="rect">
            <a:avLst/>
          </a:prstGeom>
        </p:spPr>
      </p:pic>
      <p:sp>
        <p:nvSpPr>
          <p:cNvPr id="8" name="Rectangle 7"/>
          <p:cNvSpPr/>
          <p:nvPr/>
        </p:nvSpPr>
        <p:spPr>
          <a:xfrm>
            <a:off x="-8559" y="-215900"/>
            <a:ext cx="12200559" cy="1536700"/>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43200"/>
            <a:ext cx="12192000" cy="5120788"/>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6099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6037905" y="4366649"/>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246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3675705" y="4481242"/>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928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6" name="Picture 5"/>
          <p:cNvPicPr>
            <a:picLocks noChangeAspect="1"/>
          </p:cNvPicPr>
          <p:nvPr/>
        </p:nvPicPr>
        <p:blipFill>
          <a:blip r:embed="rId5"/>
          <a:stretch>
            <a:fillRect/>
          </a:stretch>
        </p:blipFill>
        <p:spPr>
          <a:xfrm>
            <a:off x="2077613" y="4490624"/>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stretch>
            <a:fillRect/>
          </a:stretch>
        </p:blipFill>
        <p:spPr>
          <a:xfrm>
            <a:off x="5320128" y="5466238"/>
            <a:ext cx="1692265" cy="1013423"/>
          </a:xfrm>
          <a:prstGeom prst="rect">
            <a:avLst/>
          </a:prstGeom>
        </p:spPr>
      </p:pic>
    </p:spTree>
    <p:custDataLst>
      <p:tags r:id="rId1"/>
    </p:custDataLst>
    <p:extLst>
      <p:ext uri="{BB962C8B-B14F-4D97-AF65-F5344CB8AC3E}">
        <p14:creationId xmlns:p14="http://schemas.microsoft.com/office/powerpoint/2010/main" val="1034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742" y="363542"/>
            <a:ext cx="8492527" cy="6037263"/>
          </a:xfrm>
        </p:spPr>
      </p:pic>
    </p:spTree>
    <p:custDataLst>
      <p:tags r:id="rId1"/>
    </p:custDataLst>
    <p:extLst>
      <p:ext uri="{BB962C8B-B14F-4D97-AF65-F5344CB8AC3E}">
        <p14:creationId xmlns:p14="http://schemas.microsoft.com/office/powerpoint/2010/main" val="2342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2" name="Rectangle 1"/>
          <p:cNvSpPr/>
          <p:nvPr/>
        </p:nvSpPr>
        <p:spPr>
          <a:xfrm>
            <a:off x="3054626" y="2988510"/>
            <a:ext cx="6877878" cy="304698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3,837,488 Licensed Colorado Drivers</a:t>
            </a:r>
          </a:p>
          <a:p>
            <a:pPr marL="457200" indent="-457200">
              <a:buFont typeface="Arial" panose="020B0604020202020204" pitchFamily="34" charset="0"/>
              <a:buChar char="•"/>
            </a:pPr>
            <a:r>
              <a:rPr lang="en-US" sz="3200" dirty="0">
                <a:solidFill>
                  <a:schemeClr val="bg1"/>
                </a:solidFill>
              </a:rPr>
              <a:t>XX Residents</a:t>
            </a:r>
          </a:p>
          <a:p>
            <a:pPr marL="457200" indent="-457200">
              <a:buFont typeface="Arial" panose="020B0604020202020204" pitchFamily="34" charset="0"/>
              <a:buChar char="•"/>
            </a:pPr>
            <a:r>
              <a:rPr lang="en-US" sz="3200" dirty="0">
                <a:solidFill>
                  <a:schemeClr val="bg1"/>
                </a:solidFill>
              </a:rPr>
              <a:t>XX million travelers </a:t>
            </a:r>
          </a:p>
          <a:p>
            <a:pPr marL="457200" indent="-457200">
              <a:buFont typeface="Arial" panose="020B0604020202020204" pitchFamily="34" charset="0"/>
              <a:buChar char="•"/>
            </a:pPr>
            <a:r>
              <a:rPr lang="en-US" sz="3200" dirty="0">
                <a:solidFill>
                  <a:schemeClr val="bg1"/>
                </a:solidFill>
              </a:rPr>
              <a:t>28 billion miles of vehicle travel annually</a:t>
            </a:r>
          </a:p>
          <a:p>
            <a:pPr marL="457200" indent="-457200">
              <a:buFont typeface="Arial" panose="020B0604020202020204" pitchFamily="34" charset="0"/>
              <a:buChar char="•"/>
            </a:pPr>
            <a:r>
              <a:rPr lang="en-US" sz="3200" dirty="0">
                <a:solidFill>
                  <a:schemeClr val="bg1"/>
                </a:solidFill>
              </a:rPr>
              <a:t>$200+ Billion in freight transits </a:t>
            </a:r>
          </a:p>
        </p:txBody>
      </p:sp>
    </p:spTree>
    <p:custDataLst>
      <p:tags r:id="rId1"/>
    </p:custDataLst>
    <p:extLst>
      <p:ext uri="{BB962C8B-B14F-4D97-AF65-F5344CB8AC3E}">
        <p14:creationId xmlns:p14="http://schemas.microsoft.com/office/powerpoint/2010/main" val="1343446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 t="45323" r="2178" b="17236"/>
          <a:stretch/>
        </p:blipFill>
        <p:spPr>
          <a:xfrm>
            <a:off x="-1046286" y="2514600"/>
            <a:ext cx="13238286" cy="4254500"/>
          </a:xfrm>
          <a:prstGeom prst="rect">
            <a:avLst/>
          </a:prstGeom>
        </p:spPr>
      </p:pic>
    </p:spTree>
    <p:custDataLst>
      <p:tags r:id="rId1"/>
    </p:custDataLst>
    <p:extLst>
      <p:ext uri="{BB962C8B-B14F-4D97-AF65-F5344CB8AC3E}">
        <p14:creationId xmlns:p14="http://schemas.microsoft.com/office/powerpoint/2010/main" val="2846078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215900"/>
            <a:ext cx="12200559" cy="8064499"/>
          </a:xfrm>
          <a:prstGeom prst="rect">
            <a:avLst/>
          </a:prstGeom>
        </p:spPr>
      </p:pic>
      <p:pic>
        <p:nvPicPr>
          <p:cNvPr id="5" name="Picture 4"/>
          <p:cNvPicPr>
            <a:picLocks noChangeAspect="1"/>
          </p:cNvPicPr>
          <p:nvPr/>
        </p:nvPicPr>
        <p:blipFill>
          <a:blip r:embed="rId5"/>
          <a:stretch>
            <a:fillRect/>
          </a:stretch>
        </p:blipFill>
        <p:spPr>
          <a:xfrm>
            <a:off x="3073401" y="247650"/>
            <a:ext cx="6921500" cy="470434"/>
          </a:xfrm>
          <a:prstGeom prst="rect">
            <a:avLst/>
          </a:prstGeom>
        </p:spPr>
      </p:pic>
      <p:sp>
        <p:nvSpPr>
          <p:cNvPr id="6" name="Rectangle 5"/>
          <p:cNvSpPr/>
          <p:nvPr/>
        </p:nvSpPr>
        <p:spPr>
          <a:xfrm>
            <a:off x="3180789" y="34875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03" t="34704" r="208" b="17684"/>
          <a:stretch/>
        </p:blipFill>
        <p:spPr>
          <a:xfrm>
            <a:off x="0" y="2438400"/>
            <a:ext cx="12192000" cy="5410199"/>
          </a:xfrm>
          <a:prstGeom prst="rect">
            <a:avLst/>
          </a:prstGeom>
        </p:spPr>
      </p:pic>
      <p:sp>
        <p:nvSpPr>
          <p:cNvPr id="9" name="Rectangle 8"/>
          <p:cNvSpPr/>
          <p:nvPr/>
        </p:nvSpPr>
        <p:spPr>
          <a:xfrm>
            <a:off x="-8559" y="-215900"/>
            <a:ext cx="12192000" cy="2654300"/>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8096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84" t="6890" r="-576" b="1742"/>
          <a:stretch/>
        </p:blipFill>
        <p:spPr>
          <a:xfrm>
            <a:off x="-114300" y="-61546"/>
            <a:ext cx="12370777" cy="6919546"/>
          </a:xfrm>
          <a:prstGeom prst="rect">
            <a:avLst/>
          </a:prstGeom>
        </p:spPr>
      </p:pic>
      <p:pic>
        <p:nvPicPr>
          <p:cNvPr id="10" name="Picture 9"/>
          <p:cNvPicPr>
            <a:picLocks noChangeAspect="1"/>
          </p:cNvPicPr>
          <p:nvPr/>
        </p:nvPicPr>
        <p:blipFill rotWithShape="1">
          <a:blip r:embed="rId7"/>
          <a:srcRect l="4543" r="4985"/>
          <a:stretch/>
        </p:blipFill>
        <p:spPr>
          <a:xfrm>
            <a:off x="6959600" y="3581300"/>
            <a:ext cx="4178300" cy="2678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p:cNvPicPr>
            <a:picLocks noChangeAspect="1"/>
          </p:cNvPicPr>
          <p:nvPr/>
        </p:nvPicPr>
        <p:blipFill>
          <a:blip r:embed="rId8"/>
          <a:stretch>
            <a:fillRect/>
          </a:stretch>
        </p:blipFill>
        <p:spPr>
          <a:xfrm>
            <a:off x="1869906" y="3581300"/>
            <a:ext cx="3991539" cy="2678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005_Nar_Combine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92388" y="6181165"/>
            <a:ext cx="609600" cy="609600"/>
          </a:xfrm>
          <a:prstGeom prst="rect">
            <a:avLst/>
          </a:prstGeom>
        </p:spPr>
      </p:pic>
    </p:spTree>
    <p:custDataLst>
      <p:tags r:id="rId1"/>
    </p:custDataLst>
    <p:extLst>
      <p:ext uri="{BB962C8B-B14F-4D97-AF65-F5344CB8AC3E}">
        <p14:creationId xmlns:p14="http://schemas.microsoft.com/office/powerpoint/2010/main" val="79404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772"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87746" y="2157281"/>
            <a:ext cx="1379621" cy="1383788"/>
            <a:chOff x="5168049" y="3485335"/>
            <a:chExt cx="1379621" cy="1383788"/>
          </a:xfrm>
        </p:grpSpPr>
        <p:sp>
          <p:nvSpPr>
            <p:cNvPr id="4" name="Oval 3"/>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4"/>
            <a:stretch>
              <a:fillRect/>
            </a:stretch>
          </p:blipFill>
          <p:spPr>
            <a:xfrm>
              <a:off x="5409232" y="3485335"/>
              <a:ext cx="827774" cy="1108484"/>
            </a:xfrm>
            <a:prstGeom prst="rect">
              <a:avLst/>
            </a:prstGeom>
          </p:spPr>
        </p:pic>
      </p:grpSp>
      <p:grpSp>
        <p:nvGrpSpPr>
          <p:cNvPr id="6" name="Group 5"/>
          <p:cNvGrpSpPr/>
          <p:nvPr/>
        </p:nvGrpSpPr>
        <p:grpSpPr>
          <a:xfrm>
            <a:off x="8140342" y="5277412"/>
            <a:ext cx="1379621" cy="1347536"/>
            <a:chOff x="6724390" y="3521587"/>
            <a:chExt cx="1379621" cy="1347536"/>
          </a:xfrm>
        </p:grpSpPr>
        <p:sp>
          <p:nvSpPr>
            <p:cNvPr id="7" name="Oval 6"/>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5"/>
            <a:srcRect b="25692"/>
            <a:stretch/>
          </p:blipFill>
          <p:spPr>
            <a:xfrm>
              <a:off x="6873421" y="3560527"/>
              <a:ext cx="1012078" cy="1004717"/>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4102387" y="3398227"/>
            <a:ext cx="4154437" cy="24225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10" name="Group 9"/>
          <p:cNvGrpSpPr/>
          <p:nvPr/>
        </p:nvGrpSpPr>
        <p:grpSpPr>
          <a:xfrm>
            <a:off x="2752972" y="4306607"/>
            <a:ext cx="1379621" cy="1347536"/>
            <a:chOff x="5111745" y="5222051"/>
            <a:chExt cx="1379621" cy="1347536"/>
          </a:xfrm>
        </p:grpSpPr>
        <p:sp>
          <p:nvSpPr>
            <p:cNvPr id="11" name="Oval 10"/>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7"/>
            <a:stretch>
              <a:fillRect/>
            </a:stretch>
          </p:blipFill>
          <p:spPr>
            <a:xfrm>
              <a:off x="5509162" y="5392040"/>
              <a:ext cx="704971" cy="974427"/>
            </a:xfrm>
            <a:prstGeom prst="rect">
              <a:avLst/>
            </a:prstGeom>
          </p:spPr>
        </p:pic>
      </p:grpSp>
      <p:grpSp>
        <p:nvGrpSpPr>
          <p:cNvPr id="13" name="Group 12"/>
          <p:cNvGrpSpPr/>
          <p:nvPr/>
        </p:nvGrpSpPr>
        <p:grpSpPr>
          <a:xfrm>
            <a:off x="5783113" y="2000977"/>
            <a:ext cx="1379621" cy="1404686"/>
            <a:chOff x="351464" y="1763973"/>
            <a:chExt cx="1379621" cy="1404686"/>
          </a:xfrm>
        </p:grpSpPr>
        <p:sp>
          <p:nvSpPr>
            <p:cNvPr id="14" name="Oval 13"/>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8"/>
            <a:srcRect b="9834"/>
            <a:stretch/>
          </p:blipFill>
          <p:spPr>
            <a:xfrm>
              <a:off x="466033" y="1763973"/>
              <a:ext cx="1019725" cy="1211998"/>
            </a:xfrm>
            <a:prstGeom prst="rect">
              <a:avLst/>
            </a:prstGeom>
          </p:spPr>
        </p:pic>
      </p:grpSp>
      <p:grpSp>
        <p:nvGrpSpPr>
          <p:cNvPr id="16" name="Group 15"/>
          <p:cNvGrpSpPr/>
          <p:nvPr/>
        </p:nvGrpSpPr>
        <p:grpSpPr>
          <a:xfrm>
            <a:off x="8006456" y="3857780"/>
            <a:ext cx="1379621" cy="1347536"/>
            <a:chOff x="6668086" y="5222051"/>
            <a:chExt cx="1379621" cy="1347536"/>
          </a:xfrm>
        </p:grpSpPr>
        <p:sp>
          <p:nvSpPr>
            <p:cNvPr id="17" name="Oval 16"/>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p:nvPr/>
          </p:nvPicPr>
          <p:blipFill rotWithShape="1">
            <a:blip r:embed="rId9"/>
            <a:srcRect l="3935" t="1576" r="1473"/>
            <a:stretch/>
          </p:blipFill>
          <p:spPr>
            <a:xfrm>
              <a:off x="6956893" y="5287298"/>
              <a:ext cx="819420" cy="1103774"/>
            </a:xfrm>
            <a:prstGeom prst="rect">
              <a:avLst/>
            </a:prstGeom>
          </p:spPr>
        </p:pic>
      </p:grpSp>
      <p:grpSp>
        <p:nvGrpSpPr>
          <p:cNvPr id="19" name="Group 18"/>
          <p:cNvGrpSpPr/>
          <p:nvPr/>
        </p:nvGrpSpPr>
        <p:grpSpPr>
          <a:xfrm>
            <a:off x="5226157" y="5347219"/>
            <a:ext cx="1379621" cy="1510781"/>
            <a:chOff x="3555404" y="5058806"/>
            <a:chExt cx="1379621" cy="1510781"/>
          </a:xfrm>
        </p:grpSpPr>
        <p:sp>
          <p:nvSpPr>
            <p:cNvPr id="20" name="Oval 19"/>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p:nvPr/>
          </p:nvPicPr>
          <p:blipFill>
            <a:blip r:embed="rId10"/>
            <a:stretch>
              <a:fillRect/>
            </a:stretch>
          </p:blipFill>
          <p:spPr>
            <a:xfrm>
              <a:off x="3753379" y="5058806"/>
              <a:ext cx="953349" cy="1213472"/>
            </a:xfrm>
            <a:prstGeom prst="rect">
              <a:avLst/>
            </a:prstGeom>
          </p:spPr>
        </p:pic>
      </p:grpSp>
      <p:grpSp>
        <p:nvGrpSpPr>
          <p:cNvPr id="22" name="Group 21"/>
          <p:cNvGrpSpPr/>
          <p:nvPr/>
        </p:nvGrpSpPr>
        <p:grpSpPr>
          <a:xfrm>
            <a:off x="7246402" y="2123247"/>
            <a:ext cx="1379621" cy="1430654"/>
            <a:chOff x="3564111" y="119169"/>
            <a:chExt cx="1379621" cy="1430654"/>
          </a:xfrm>
        </p:grpSpPr>
        <p:sp>
          <p:nvSpPr>
            <p:cNvPr id="23" name="Oval 22"/>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p:nvPr/>
          </p:nvPicPr>
          <p:blipFill rotWithShape="1">
            <a:blip r:embed="rId11"/>
            <a:srcRect r="12796"/>
            <a:stretch/>
          </p:blipFill>
          <p:spPr>
            <a:xfrm>
              <a:off x="3902237" y="207617"/>
              <a:ext cx="730575" cy="1105909"/>
            </a:xfrm>
            <a:prstGeom prst="rect">
              <a:avLst/>
            </a:prstGeom>
          </p:spPr>
        </p:pic>
      </p:grpSp>
      <p:grpSp>
        <p:nvGrpSpPr>
          <p:cNvPr id="25" name="Group 24"/>
          <p:cNvGrpSpPr/>
          <p:nvPr/>
        </p:nvGrpSpPr>
        <p:grpSpPr>
          <a:xfrm>
            <a:off x="9223249" y="3651188"/>
            <a:ext cx="1379621" cy="1447709"/>
            <a:chOff x="8233134" y="102114"/>
            <a:chExt cx="1379621" cy="1447709"/>
          </a:xfrm>
        </p:grpSpPr>
        <p:sp>
          <p:nvSpPr>
            <p:cNvPr id="26" name="Oval 25"/>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2"/>
            <a:stretch>
              <a:fillRect/>
            </a:stretch>
          </p:blipFill>
          <p:spPr>
            <a:xfrm>
              <a:off x="8408909" y="102114"/>
              <a:ext cx="1028070" cy="1384626"/>
            </a:xfrm>
            <a:prstGeom prst="rect">
              <a:avLst/>
            </a:prstGeom>
          </p:spPr>
        </p:pic>
      </p:grpSp>
      <p:grpSp>
        <p:nvGrpSpPr>
          <p:cNvPr id="28" name="Group 27"/>
          <p:cNvGrpSpPr/>
          <p:nvPr/>
        </p:nvGrpSpPr>
        <p:grpSpPr>
          <a:xfrm>
            <a:off x="2866291" y="2898837"/>
            <a:ext cx="1379621" cy="1347536"/>
            <a:chOff x="9780768" y="5222051"/>
            <a:chExt cx="1379621" cy="1347536"/>
          </a:xfrm>
        </p:grpSpPr>
        <p:sp>
          <p:nvSpPr>
            <p:cNvPr id="29" name="Oval 28"/>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p:nvPr/>
          </p:nvPicPr>
          <p:blipFill>
            <a:blip r:embed="rId13"/>
            <a:stretch>
              <a:fillRect/>
            </a:stretch>
          </p:blipFill>
          <p:spPr>
            <a:xfrm>
              <a:off x="10047066" y="5237373"/>
              <a:ext cx="847024" cy="1102001"/>
            </a:xfrm>
            <a:prstGeom prst="rect">
              <a:avLst/>
            </a:prstGeom>
          </p:spPr>
        </p:pic>
      </p:grpSp>
      <p:grpSp>
        <p:nvGrpSpPr>
          <p:cNvPr id="31" name="Group 30"/>
          <p:cNvGrpSpPr/>
          <p:nvPr/>
        </p:nvGrpSpPr>
        <p:grpSpPr>
          <a:xfrm>
            <a:off x="8662705" y="2653579"/>
            <a:ext cx="1379621" cy="1347536"/>
            <a:chOff x="342757" y="5222051"/>
            <a:chExt cx="1379621" cy="1347536"/>
          </a:xfrm>
        </p:grpSpPr>
        <p:sp>
          <p:nvSpPr>
            <p:cNvPr id="32" name="Oval 31"/>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p:nvPr/>
          </p:nvPicPr>
          <p:blipFill>
            <a:blip r:embed="rId14"/>
            <a:stretch>
              <a:fillRect/>
            </a:stretch>
          </p:blipFill>
          <p:spPr>
            <a:xfrm>
              <a:off x="636071" y="5256659"/>
              <a:ext cx="827774" cy="1134413"/>
            </a:xfrm>
            <a:prstGeom prst="rect">
              <a:avLst/>
            </a:prstGeom>
          </p:spPr>
        </p:pic>
      </p:grpSp>
      <p:grpSp>
        <p:nvGrpSpPr>
          <p:cNvPr id="34" name="Group 33"/>
          <p:cNvGrpSpPr/>
          <p:nvPr/>
        </p:nvGrpSpPr>
        <p:grpSpPr>
          <a:xfrm>
            <a:off x="3137164" y="1612801"/>
            <a:ext cx="1379621" cy="1430654"/>
            <a:chOff x="6676793" y="119169"/>
            <a:chExt cx="1379621" cy="1430654"/>
          </a:xfrm>
        </p:grpSpPr>
        <p:sp>
          <p:nvSpPr>
            <p:cNvPr id="35" name="Oval 34"/>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p:nvPr/>
          </p:nvPicPr>
          <p:blipFill>
            <a:blip r:embed="rId15"/>
            <a:stretch>
              <a:fillRect/>
            </a:stretch>
          </p:blipFill>
          <p:spPr>
            <a:xfrm>
              <a:off x="7013963" y="264049"/>
              <a:ext cx="705280" cy="977640"/>
            </a:xfrm>
            <a:prstGeom prst="rect">
              <a:avLst/>
            </a:prstGeom>
          </p:spPr>
        </p:pic>
      </p:grpSp>
      <p:grpSp>
        <p:nvGrpSpPr>
          <p:cNvPr id="37" name="Group 36"/>
          <p:cNvGrpSpPr/>
          <p:nvPr/>
        </p:nvGrpSpPr>
        <p:grpSpPr>
          <a:xfrm>
            <a:off x="6721975" y="5378676"/>
            <a:ext cx="1379621" cy="1418845"/>
            <a:chOff x="2055367" y="3450278"/>
            <a:chExt cx="1379621" cy="1418845"/>
          </a:xfrm>
        </p:grpSpPr>
        <p:sp>
          <p:nvSpPr>
            <p:cNvPr id="38" name="Oval 37"/>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p:nvPr/>
          </p:nvPicPr>
          <p:blipFill>
            <a:blip r:embed="rId16"/>
            <a:stretch>
              <a:fillRect/>
            </a:stretch>
          </p:blipFill>
          <p:spPr>
            <a:xfrm>
              <a:off x="2308369" y="3450278"/>
              <a:ext cx="827774" cy="1114966"/>
            </a:xfrm>
            <a:prstGeom prst="rect">
              <a:avLst/>
            </a:prstGeom>
          </p:spPr>
        </p:pic>
      </p:grpSp>
      <p:grpSp>
        <p:nvGrpSpPr>
          <p:cNvPr id="40" name="Group 39"/>
          <p:cNvGrpSpPr/>
          <p:nvPr/>
        </p:nvGrpSpPr>
        <p:grpSpPr>
          <a:xfrm>
            <a:off x="3696505" y="5404675"/>
            <a:ext cx="1379621" cy="1430654"/>
            <a:chOff x="5120452" y="119169"/>
            <a:chExt cx="1379621" cy="1430654"/>
          </a:xfrm>
        </p:grpSpPr>
        <p:sp>
          <p:nvSpPr>
            <p:cNvPr id="41" name="Oval 40"/>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p:nvPr/>
          </p:nvPicPr>
          <p:blipFill>
            <a:blip r:embed="rId17"/>
            <a:stretch>
              <a:fillRect/>
            </a:stretch>
          </p:blipFill>
          <p:spPr>
            <a:xfrm>
              <a:off x="5343659" y="127703"/>
              <a:ext cx="933206" cy="1151427"/>
            </a:xfrm>
            <a:prstGeom prst="rect">
              <a:avLst/>
            </a:prstGeom>
          </p:spPr>
        </p:pic>
      </p:grpSp>
      <p:grpSp>
        <p:nvGrpSpPr>
          <p:cNvPr id="43" name="Group 42"/>
          <p:cNvGrpSpPr/>
          <p:nvPr/>
        </p:nvGrpSpPr>
        <p:grpSpPr>
          <a:xfrm>
            <a:off x="1541327" y="3446814"/>
            <a:ext cx="1379621" cy="1424004"/>
            <a:chOff x="399061" y="3445119"/>
            <a:chExt cx="1379621" cy="1424004"/>
          </a:xfrm>
        </p:grpSpPr>
        <p:sp>
          <p:nvSpPr>
            <p:cNvPr id="44" name="Oval 4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p:nvPr/>
          </p:nvPicPr>
          <p:blipFill>
            <a:blip r:embed="rId18"/>
            <a:stretch>
              <a:fillRect/>
            </a:stretch>
          </p:blipFill>
          <p:spPr>
            <a:xfrm>
              <a:off x="625900" y="3445119"/>
              <a:ext cx="859858" cy="1134413"/>
            </a:xfrm>
            <a:prstGeom prst="rect">
              <a:avLst/>
            </a:prstGeom>
          </p:spPr>
        </p:pic>
      </p:grpSp>
      <p:grpSp>
        <p:nvGrpSpPr>
          <p:cNvPr id="46" name="Group 45"/>
          <p:cNvGrpSpPr/>
          <p:nvPr/>
        </p:nvGrpSpPr>
        <p:grpSpPr>
          <a:xfrm>
            <a:off x="9301451" y="4842752"/>
            <a:ext cx="1379621" cy="1347536"/>
            <a:chOff x="8280731" y="3521587"/>
            <a:chExt cx="1379621" cy="1347536"/>
          </a:xfrm>
        </p:grpSpPr>
        <p:sp>
          <p:nvSpPr>
            <p:cNvPr id="47" name="Oval 46"/>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p:nvPr/>
          </p:nvPicPr>
          <p:blipFill>
            <a:blip r:embed="rId19"/>
            <a:stretch>
              <a:fillRect/>
            </a:stretch>
          </p:blipFill>
          <p:spPr>
            <a:xfrm>
              <a:off x="8631065" y="3692784"/>
              <a:ext cx="678951" cy="943504"/>
            </a:xfrm>
            <a:prstGeom prst="rect">
              <a:avLst/>
            </a:prstGeom>
          </p:spPr>
        </p:pic>
      </p:grpSp>
      <p:grpSp>
        <p:nvGrpSpPr>
          <p:cNvPr id="49" name="Group 48"/>
          <p:cNvGrpSpPr/>
          <p:nvPr/>
        </p:nvGrpSpPr>
        <p:grpSpPr>
          <a:xfrm>
            <a:off x="2364220" y="5386779"/>
            <a:ext cx="1379621" cy="1430654"/>
            <a:chOff x="2007770" y="119169"/>
            <a:chExt cx="1379621" cy="1430654"/>
          </a:xfrm>
        </p:grpSpPr>
        <p:sp>
          <p:nvSpPr>
            <p:cNvPr id="50" name="Oval 49"/>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p:nvPr/>
          </p:nvPicPr>
          <p:blipFill>
            <a:blip r:embed="rId20"/>
            <a:stretch>
              <a:fillRect/>
            </a:stretch>
          </p:blipFill>
          <p:spPr>
            <a:xfrm>
              <a:off x="2228849" y="207364"/>
              <a:ext cx="832757" cy="1022681"/>
            </a:xfrm>
            <a:prstGeom prst="rect">
              <a:avLst/>
            </a:prstGeom>
          </p:spPr>
        </p:pic>
      </p:grpSp>
      <p:grpSp>
        <p:nvGrpSpPr>
          <p:cNvPr id="52" name="Group 51"/>
          <p:cNvGrpSpPr/>
          <p:nvPr/>
        </p:nvGrpSpPr>
        <p:grpSpPr>
          <a:xfrm>
            <a:off x="1214746" y="4732303"/>
            <a:ext cx="1379621" cy="1430654"/>
            <a:chOff x="9789475" y="119169"/>
            <a:chExt cx="1379621" cy="1430654"/>
          </a:xfrm>
        </p:grpSpPr>
        <p:sp>
          <p:nvSpPr>
            <p:cNvPr id="53" name="Oval 52"/>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p:nvPr/>
          </p:nvPicPr>
          <p:blipFill>
            <a:blip r:embed="rId21"/>
            <a:stretch>
              <a:fillRect/>
            </a:stretch>
          </p:blipFill>
          <p:spPr>
            <a:xfrm>
              <a:off x="10003343" y="119169"/>
              <a:ext cx="934469" cy="1110877"/>
            </a:xfrm>
            <a:prstGeom prst="rect">
              <a:avLst/>
            </a:prstGeom>
          </p:spPr>
        </p:pic>
      </p:grpSp>
      <p:grpSp>
        <p:nvGrpSpPr>
          <p:cNvPr id="55" name="Group 54"/>
          <p:cNvGrpSpPr/>
          <p:nvPr/>
        </p:nvGrpSpPr>
        <p:grpSpPr>
          <a:xfrm>
            <a:off x="9962164" y="2375025"/>
            <a:ext cx="1379621" cy="1482755"/>
            <a:chOff x="9780768" y="5086832"/>
            <a:chExt cx="1379621" cy="1482755"/>
          </a:xfrm>
        </p:grpSpPr>
        <p:sp>
          <p:nvSpPr>
            <p:cNvPr id="56" name="Oval 55"/>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p:nvPr/>
          </p:nvPicPr>
          <p:blipFill rotWithShape="1">
            <a:blip r:embed="rId22"/>
            <a:srcRect l="12371" b="11683"/>
            <a:stretch/>
          </p:blipFill>
          <p:spPr>
            <a:xfrm>
              <a:off x="10029059" y="5086832"/>
              <a:ext cx="974148" cy="1212317"/>
            </a:xfrm>
            <a:prstGeom prst="rect">
              <a:avLst/>
            </a:prstGeom>
          </p:spPr>
        </p:pic>
      </p:grpSp>
      <p:grpSp>
        <p:nvGrpSpPr>
          <p:cNvPr id="58" name="Group 57"/>
          <p:cNvGrpSpPr/>
          <p:nvPr/>
        </p:nvGrpSpPr>
        <p:grpSpPr>
          <a:xfrm>
            <a:off x="206141" y="3820708"/>
            <a:ext cx="1379621" cy="1347536"/>
            <a:chOff x="1999063" y="5222051"/>
            <a:chExt cx="1379621" cy="1347536"/>
          </a:xfrm>
        </p:grpSpPr>
        <p:sp>
          <p:nvSpPr>
            <p:cNvPr id="59" name="Oval 58"/>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p:nvPr/>
          </p:nvPicPr>
          <p:blipFill>
            <a:blip r:embed="rId23"/>
            <a:stretch>
              <a:fillRect/>
            </a:stretch>
          </p:blipFill>
          <p:spPr>
            <a:xfrm>
              <a:off x="2292681" y="5256301"/>
              <a:ext cx="857706" cy="1134771"/>
            </a:xfrm>
            <a:prstGeom prst="rect">
              <a:avLst/>
            </a:prstGeom>
          </p:spPr>
        </p:pic>
      </p:grpSp>
      <p:grpSp>
        <p:nvGrpSpPr>
          <p:cNvPr id="61" name="Group 60"/>
          <p:cNvGrpSpPr/>
          <p:nvPr/>
        </p:nvGrpSpPr>
        <p:grpSpPr>
          <a:xfrm>
            <a:off x="10583751" y="3938681"/>
            <a:ext cx="1379621" cy="1429164"/>
            <a:chOff x="3611708" y="3439959"/>
            <a:chExt cx="1379621" cy="1429164"/>
          </a:xfrm>
        </p:grpSpPr>
        <p:sp>
          <p:nvSpPr>
            <p:cNvPr id="62" name="Oval 61"/>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p:nvPr/>
          </p:nvPicPr>
          <p:blipFill>
            <a:blip r:embed="rId24"/>
            <a:stretch>
              <a:fillRect/>
            </a:stretch>
          </p:blipFill>
          <p:spPr>
            <a:xfrm>
              <a:off x="3902237" y="3439959"/>
              <a:ext cx="834191" cy="1153860"/>
            </a:xfrm>
            <a:prstGeom prst="rect">
              <a:avLst/>
            </a:prstGeom>
          </p:spPr>
        </p:pic>
      </p:grpSp>
    </p:spTree>
    <p:custDataLst>
      <p:tags r:id="rId1"/>
    </p:custDataLst>
    <p:extLst>
      <p:ext uri="{BB962C8B-B14F-4D97-AF65-F5344CB8AC3E}">
        <p14:creationId xmlns:p14="http://schemas.microsoft.com/office/powerpoint/2010/main" val="974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fade">
                                      <p:cBhvr>
                                        <p:cTn id="10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descr="Inline image 1"/>
          <p:cNvSpPr>
            <a:spLocks noChangeAspect="1" noChangeArrowheads="1"/>
          </p:cNvSpPr>
          <p:nvPr/>
        </p:nvSpPr>
        <p:spPr bwMode="auto">
          <a:xfrm>
            <a:off x="63500" y="-136525"/>
            <a:ext cx="1123950" cy="1228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84" t="6890" r="-576" b="1742"/>
          <a:stretch/>
        </p:blipFill>
        <p:spPr>
          <a:xfrm>
            <a:off x="-178777" y="-61546"/>
            <a:ext cx="12370777" cy="6919546"/>
          </a:xfrm>
          <a:prstGeom prst="rect">
            <a:avLst/>
          </a:prstGeom>
        </p:spPr>
      </p:pic>
      <p:pic>
        <p:nvPicPr>
          <p:cNvPr id="4" name="Picture 3"/>
          <p:cNvPicPr>
            <a:picLocks noChangeAspect="1"/>
          </p:cNvPicPr>
          <p:nvPr/>
        </p:nvPicPr>
        <p:blipFill rotWithShape="1">
          <a:blip r:embed="rId5"/>
          <a:srcRect l="21721" t="15697" r="6726" b="24333"/>
          <a:stretch/>
        </p:blipFill>
        <p:spPr>
          <a:xfrm>
            <a:off x="289709" y="4428949"/>
            <a:ext cx="2406484" cy="1790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6"/>
          <a:stretch>
            <a:fillRect/>
          </a:stretch>
        </p:blipFill>
        <p:spPr>
          <a:xfrm>
            <a:off x="5160477" y="5669437"/>
            <a:ext cx="1692265" cy="1013423"/>
          </a:xfrm>
          <a:prstGeom prst="rect">
            <a:avLst/>
          </a:prstGeom>
        </p:spPr>
      </p:pic>
      <p:pic>
        <p:nvPicPr>
          <p:cNvPr id="6" name="Picture 5"/>
          <p:cNvPicPr>
            <a:picLocks noChangeAspect="1"/>
          </p:cNvPicPr>
          <p:nvPr/>
        </p:nvPicPr>
        <p:blipFill rotWithShape="1">
          <a:blip r:embed="rId7"/>
          <a:srcRect t="20976" r="8791"/>
          <a:stretch/>
        </p:blipFill>
        <p:spPr>
          <a:xfrm>
            <a:off x="8901408" y="4385611"/>
            <a:ext cx="2767026" cy="1790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p:cNvPicPr>
            <a:picLocks noChangeAspect="1"/>
          </p:cNvPicPr>
          <p:nvPr/>
        </p:nvPicPr>
        <p:blipFill>
          <a:blip r:embed="rId8"/>
          <a:stretch>
            <a:fillRect/>
          </a:stretch>
        </p:blipFill>
        <p:spPr>
          <a:xfrm>
            <a:off x="4363222" y="2726842"/>
            <a:ext cx="3286777" cy="19028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8" name="Group 7"/>
          <p:cNvGrpSpPr/>
          <p:nvPr/>
        </p:nvGrpSpPr>
        <p:grpSpPr>
          <a:xfrm>
            <a:off x="7520768" y="2348861"/>
            <a:ext cx="1379621" cy="1374991"/>
            <a:chOff x="2007770" y="1793668"/>
            <a:chExt cx="1379621" cy="1374991"/>
          </a:xfrm>
        </p:grpSpPr>
        <p:sp>
          <p:nvSpPr>
            <p:cNvPr id="9" name="Oval 8"/>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9"/>
            <a:stretch>
              <a:fillRect/>
            </a:stretch>
          </p:blipFill>
          <p:spPr>
            <a:xfrm>
              <a:off x="2139353" y="1793668"/>
              <a:ext cx="929944" cy="1213373"/>
            </a:xfrm>
            <a:prstGeom prst="rect">
              <a:avLst/>
            </a:prstGeom>
          </p:spPr>
        </p:pic>
      </p:grpSp>
      <p:grpSp>
        <p:nvGrpSpPr>
          <p:cNvPr id="11" name="Group 10"/>
          <p:cNvGrpSpPr/>
          <p:nvPr/>
        </p:nvGrpSpPr>
        <p:grpSpPr>
          <a:xfrm>
            <a:off x="3802642" y="4467043"/>
            <a:ext cx="1379621" cy="1347536"/>
            <a:chOff x="3564111" y="1821123"/>
            <a:chExt cx="1379621" cy="1347536"/>
          </a:xfrm>
        </p:grpSpPr>
        <p:sp>
          <p:nvSpPr>
            <p:cNvPr id="12" name="Oval 11"/>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a:blip r:embed="rId10"/>
            <a:stretch>
              <a:fillRect/>
            </a:stretch>
          </p:blipFill>
          <p:spPr>
            <a:xfrm>
              <a:off x="3795659" y="1821123"/>
              <a:ext cx="908765" cy="1118444"/>
            </a:xfrm>
            <a:prstGeom prst="rect">
              <a:avLst/>
            </a:prstGeom>
          </p:spPr>
        </p:pic>
      </p:grpSp>
      <p:grpSp>
        <p:nvGrpSpPr>
          <p:cNvPr id="14" name="Group 13"/>
          <p:cNvGrpSpPr/>
          <p:nvPr/>
        </p:nvGrpSpPr>
        <p:grpSpPr>
          <a:xfrm>
            <a:off x="6516972" y="4585450"/>
            <a:ext cx="1379621" cy="1430654"/>
            <a:chOff x="5120452" y="119169"/>
            <a:chExt cx="1379621" cy="1430654"/>
          </a:xfrm>
        </p:grpSpPr>
        <p:sp>
          <p:nvSpPr>
            <p:cNvPr id="15" name="Oval 1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11"/>
            <a:stretch>
              <a:fillRect/>
            </a:stretch>
          </p:blipFill>
          <p:spPr>
            <a:xfrm>
              <a:off x="5358156" y="137287"/>
              <a:ext cx="865062" cy="1220509"/>
            </a:xfrm>
            <a:prstGeom prst="rect">
              <a:avLst/>
            </a:prstGeom>
          </p:spPr>
        </p:pic>
      </p:grpSp>
      <p:grpSp>
        <p:nvGrpSpPr>
          <p:cNvPr id="17" name="Group 16"/>
          <p:cNvGrpSpPr/>
          <p:nvPr/>
        </p:nvGrpSpPr>
        <p:grpSpPr>
          <a:xfrm>
            <a:off x="3607620" y="1541976"/>
            <a:ext cx="1379621" cy="1430654"/>
            <a:chOff x="9789475" y="119169"/>
            <a:chExt cx="1379621" cy="1430654"/>
          </a:xfrm>
        </p:grpSpPr>
        <p:sp>
          <p:nvSpPr>
            <p:cNvPr id="18" name="Oval 17"/>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a:blip r:embed="rId12"/>
            <a:stretch>
              <a:fillRect/>
            </a:stretch>
          </p:blipFill>
          <p:spPr>
            <a:xfrm>
              <a:off x="10098923" y="153072"/>
              <a:ext cx="832158" cy="1145050"/>
            </a:xfrm>
            <a:prstGeom prst="rect">
              <a:avLst/>
            </a:prstGeom>
          </p:spPr>
        </p:pic>
      </p:grpSp>
      <p:grpSp>
        <p:nvGrpSpPr>
          <p:cNvPr id="20" name="Group 19"/>
          <p:cNvGrpSpPr/>
          <p:nvPr/>
        </p:nvGrpSpPr>
        <p:grpSpPr>
          <a:xfrm>
            <a:off x="10659916" y="3249864"/>
            <a:ext cx="1379621" cy="1359027"/>
            <a:chOff x="9837072" y="3510096"/>
            <a:chExt cx="1379621" cy="1359027"/>
          </a:xfrm>
        </p:grpSpPr>
        <p:sp>
          <p:nvSpPr>
            <p:cNvPr id="21" name="Oval 20"/>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p:nvPr/>
          </p:nvPicPr>
          <p:blipFill>
            <a:blip r:embed="rId13"/>
            <a:stretch>
              <a:fillRect/>
            </a:stretch>
          </p:blipFill>
          <p:spPr>
            <a:xfrm>
              <a:off x="10072294" y="3510096"/>
              <a:ext cx="885415" cy="1145050"/>
            </a:xfrm>
            <a:prstGeom prst="rect">
              <a:avLst/>
            </a:prstGeom>
          </p:spPr>
        </p:pic>
      </p:grpSp>
      <p:grpSp>
        <p:nvGrpSpPr>
          <p:cNvPr id="23" name="Group 22"/>
          <p:cNvGrpSpPr/>
          <p:nvPr/>
        </p:nvGrpSpPr>
        <p:grpSpPr>
          <a:xfrm>
            <a:off x="2137965" y="3279473"/>
            <a:ext cx="1379621" cy="1347536"/>
            <a:chOff x="8224427" y="5222051"/>
            <a:chExt cx="1379621" cy="1347536"/>
          </a:xfrm>
        </p:grpSpPr>
        <p:sp>
          <p:nvSpPr>
            <p:cNvPr id="24" name="Oval 23"/>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p:nvPr/>
          </p:nvPicPr>
          <p:blipFill>
            <a:blip r:embed="rId14"/>
            <a:stretch>
              <a:fillRect/>
            </a:stretch>
          </p:blipFill>
          <p:spPr>
            <a:xfrm>
              <a:off x="8448585" y="5319967"/>
              <a:ext cx="838816" cy="1151703"/>
            </a:xfrm>
            <a:prstGeom prst="rect">
              <a:avLst/>
            </a:prstGeom>
          </p:spPr>
        </p:pic>
      </p:grpSp>
      <p:grpSp>
        <p:nvGrpSpPr>
          <p:cNvPr id="27" name="Group 26"/>
          <p:cNvGrpSpPr/>
          <p:nvPr/>
        </p:nvGrpSpPr>
        <p:grpSpPr>
          <a:xfrm>
            <a:off x="2494026" y="4692543"/>
            <a:ext cx="1379621" cy="1489798"/>
            <a:chOff x="3564111" y="60025"/>
            <a:chExt cx="1379621" cy="1489798"/>
          </a:xfrm>
        </p:grpSpPr>
        <p:sp>
          <p:nvSpPr>
            <p:cNvPr id="28" name="Oval 27"/>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p:nvPr/>
          </p:nvPicPr>
          <p:blipFill>
            <a:blip r:embed="rId15"/>
            <a:stretch>
              <a:fillRect/>
            </a:stretch>
          </p:blipFill>
          <p:spPr>
            <a:xfrm>
              <a:off x="3767274" y="60025"/>
              <a:ext cx="937151" cy="1241923"/>
            </a:xfrm>
            <a:prstGeom prst="rect">
              <a:avLst/>
            </a:prstGeom>
          </p:spPr>
        </p:pic>
      </p:grpSp>
      <p:grpSp>
        <p:nvGrpSpPr>
          <p:cNvPr id="30" name="Group 29"/>
          <p:cNvGrpSpPr/>
          <p:nvPr/>
        </p:nvGrpSpPr>
        <p:grpSpPr>
          <a:xfrm>
            <a:off x="5125056" y="4627009"/>
            <a:ext cx="1379621" cy="1347536"/>
            <a:chOff x="1999063" y="5222051"/>
            <a:chExt cx="1379621" cy="1347536"/>
          </a:xfrm>
        </p:grpSpPr>
        <p:sp>
          <p:nvSpPr>
            <p:cNvPr id="31" name="Oval 30"/>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p:nvPr/>
          </p:nvPicPr>
          <p:blipFill>
            <a:blip r:embed="rId16"/>
            <a:stretch>
              <a:fillRect/>
            </a:stretch>
          </p:blipFill>
          <p:spPr>
            <a:xfrm>
              <a:off x="2271705" y="5234453"/>
              <a:ext cx="834336" cy="1126898"/>
            </a:xfrm>
            <a:prstGeom prst="rect">
              <a:avLst/>
            </a:prstGeom>
          </p:spPr>
        </p:pic>
      </p:grpSp>
      <p:grpSp>
        <p:nvGrpSpPr>
          <p:cNvPr id="33" name="Group 32"/>
          <p:cNvGrpSpPr/>
          <p:nvPr/>
        </p:nvGrpSpPr>
        <p:grpSpPr>
          <a:xfrm>
            <a:off x="6232034" y="1666325"/>
            <a:ext cx="1379621" cy="1347536"/>
            <a:chOff x="6668086" y="5222051"/>
            <a:chExt cx="1379621" cy="1347536"/>
          </a:xfrm>
        </p:grpSpPr>
        <p:sp>
          <p:nvSpPr>
            <p:cNvPr id="34" name="Oval 33"/>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p:nvPr/>
          </p:nvPicPr>
          <p:blipFill>
            <a:blip r:embed="rId17"/>
            <a:stretch>
              <a:fillRect/>
            </a:stretch>
          </p:blipFill>
          <p:spPr>
            <a:xfrm>
              <a:off x="6978244" y="5347749"/>
              <a:ext cx="696986" cy="1010112"/>
            </a:xfrm>
            <a:prstGeom prst="rect">
              <a:avLst/>
            </a:prstGeom>
          </p:spPr>
        </p:pic>
      </p:grpSp>
      <p:grpSp>
        <p:nvGrpSpPr>
          <p:cNvPr id="36" name="Group 35"/>
          <p:cNvGrpSpPr/>
          <p:nvPr/>
        </p:nvGrpSpPr>
        <p:grpSpPr>
          <a:xfrm>
            <a:off x="7777661" y="3476336"/>
            <a:ext cx="1379621" cy="1416308"/>
            <a:chOff x="5111745" y="5153279"/>
            <a:chExt cx="1379621" cy="1416308"/>
          </a:xfrm>
        </p:grpSpPr>
        <p:sp>
          <p:nvSpPr>
            <p:cNvPr id="37" name="Oval 36"/>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p:nvPr/>
          </p:nvPicPr>
          <p:blipFill rotWithShape="1">
            <a:blip r:embed="rId18"/>
            <a:srcRect r="14750" b="2416"/>
            <a:stretch/>
          </p:blipFill>
          <p:spPr>
            <a:xfrm>
              <a:off x="5358156" y="5153279"/>
              <a:ext cx="737787" cy="1123880"/>
            </a:xfrm>
            <a:prstGeom prst="rect">
              <a:avLst/>
            </a:prstGeom>
          </p:spPr>
        </p:pic>
      </p:grpSp>
      <p:grpSp>
        <p:nvGrpSpPr>
          <p:cNvPr id="39" name="Group 38"/>
          <p:cNvGrpSpPr/>
          <p:nvPr/>
        </p:nvGrpSpPr>
        <p:grpSpPr>
          <a:xfrm>
            <a:off x="9016231" y="3149715"/>
            <a:ext cx="1379621" cy="1347536"/>
            <a:chOff x="9780768" y="5222051"/>
            <a:chExt cx="1379621" cy="1347536"/>
          </a:xfrm>
        </p:grpSpPr>
        <p:sp>
          <p:nvSpPr>
            <p:cNvPr id="40" name="Oval 39"/>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p:nvPr/>
          </p:nvPicPr>
          <p:blipFill>
            <a:blip r:embed="rId19"/>
            <a:stretch>
              <a:fillRect/>
            </a:stretch>
          </p:blipFill>
          <p:spPr>
            <a:xfrm>
              <a:off x="10052320" y="5222051"/>
              <a:ext cx="878761" cy="1151703"/>
            </a:xfrm>
            <a:prstGeom prst="rect">
              <a:avLst/>
            </a:prstGeom>
          </p:spPr>
        </p:pic>
      </p:grpSp>
      <p:grpSp>
        <p:nvGrpSpPr>
          <p:cNvPr id="42" name="Group 41"/>
          <p:cNvGrpSpPr/>
          <p:nvPr/>
        </p:nvGrpSpPr>
        <p:grpSpPr>
          <a:xfrm>
            <a:off x="3363140" y="3129247"/>
            <a:ext cx="1379621" cy="1347536"/>
            <a:chOff x="9789475" y="1821123"/>
            <a:chExt cx="1379621" cy="1347536"/>
          </a:xfrm>
        </p:grpSpPr>
        <p:sp>
          <p:nvSpPr>
            <p:cNvPr id="43" name="Oval 42"/>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p:nvPr/>
          </p:nvPicPr>
          <p:blipFill>
            <a:blip r:embed="rId20"/>
            <a:stretch>
              <a:fillRect/>
            </a:stretch>
          </p:blipFill>
          <p:spPr>
            <a:xfrm>
              <a:off x="10041184" y="1864576"/>
              <a:ext cx="858788" cy="1165020"/>
            </a:xfrm>
            <a:prstGeom prst="rect">
              <a:avLst/>
            </a:prstGeom>
          </p:spPr>
        </p:pic>
      </p:grpSp>
      <p:grpSp>
        <p:nvGrpSpPr>
          <p:cNvPr id="45" name="Group 44"/>
          <p:cNvGrpSpPr/>
          <p:nvPr/>
        </p:nvGrpSpPr>
        <p:grpSpPr>
          <a:xfrm>
            <a:off x="2295129" y="1951545"/>
            <a:ext cx="1379621" cy="1347536"/>
            <a:chOff x="6676793" y="1821123"/>
            <a:chExt cx="1379621" cy="1347536"/>
          </a:xfrm>
        </p:grpSpPr>
        <p:sp>
          <p:nvSpPr>
            <p:cNvPr id="46" name="Oval 45"/>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p:nvPr/>
          </p:nvPicPr>
          <p:blipFill>
            <a:blip r:embed="rId21"/>
            <a:stretch>
              <a:fillRect/>
            </a:stretch>
          </p:blipFill>
          <p:spPr>
            <a:xfrm>
              <a:off x="7030343" y="1976429"/>
              <a:ext cx="736507" cy="963138"/>
            </a:xfrm>
            <a:prstGeom prst="rect">
              <a:avLst/>
            </a:prstGeom>
          </p:spPr>
        </p:pic>
      </p:grpSp>
      <p:grpSp>
        <p:nvGrpSpPr>
          <p:cNvPr id="48" name="Group 47"/>
          <p:cNvGrpSpPr/>
          <p:nvPr/>
        </p:nvGrpSpPr>
        <p:grpSpPr>
          <a:xfrm>
            <a:off x="9833746" y="2189568"/>
            <a:ext cx="1379621" cy="1372666"/>
            <a:chOff x="8280731" y="3496457"/>
            <a:chExt cx="1379621" cy="1372666"/>
          </a:xfrm>
        </p:grpSpPr>
        <p:sp>
          <p:nvSpPr>
            <p:cNvPr id="49" name="Oval 48"/>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p:nvPr/>
          </p:nvPicPr>
          <p:blipFill>
            <a:blip r:embed="rId22"/>
            <a:stretch>
              <a:fillRect/>
            </a:stretch>
          </p:blipFill>
          <p:spPr>
            <a:xfrm>
              <a:off x="8554462" y="3496457"/>
              <a:ext cx="832158" cy="1151703"/>
            </a:xfrm>
            <a:prstGeom prst="rect">
              <a:avLst/>
            </a:prstGeom>
          </p:spPr>
        </p:pic>
      </p:grpSp>
      <p:grpSp>
        <p:nvGrpSpPr>
          <p:cNvPr id="51" name="Group 50"/>
          <p:cNvGrpSpPr/>
          <p:nvPr/>
        </p:nvGrpSpPr>
        <p:grpSpPr>
          <a:xfrm>
            <a:off x="746821" y="3138884"/>
            <a:ext cx="1379621" cy="1430654"/>
            <a:chOff x="6676793" y="119169"/>
            <a:chExt cx="1379621" cy="1430654"/>
          </a:xfrm>
        </p:grpSpPr>
        <p:sp>
          <p:nvSpPr>
            <p:cNvPr id="52" name="Oval 51"/>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p:nvPr/>
          </p:nvPicPr>
          <p:blipFill>
            <a:blip r:embed="rId23"/>
            <a:stretch>
              <a:fillRect/>
            </a:stretch>
          </p:blipFill>
          <p:spPr>
            <a:xfrm>
              <a:off x="6894749" y="153072"/>
              <a:ext cx="872101" cy="1118420"/>
            </a:xfrm>
            <a:prstGeom prst="rect">
              <a:avLst/>
            </a:prstGeom>
          </p:spPr>
        </p:pic>
      </p:grpSp>
      <p:grpSp>
        <p:nvGrpSpPr>
          <p:cNvPr id="54" name="Group 53"/>
          <p:cNvGrpSpPr/>
          <p:nvPr/>
        </p:nvGrpSpPr>
        <p:grpSpPr>
          <a:xfrm>
            <a:off x="7826068" y="4782269"/>
            <a:ext cx="1379621" cy="1347536"/>
            <a:chOff x="5120452" y="1821123"/>
            <a:chExt cx="1379621" cy="1347536"/>
          </a:xfrm>
        </p:grpSpPr>
        <p:sp>
          <p:nvSpPr>
            <p:cNvPr id="55" name="Oval 54"/>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p:nvPr/>
          </p:nvPicPr>
          <p:blipFill>
            <a:blip r:embed="rId24"/>
            <a:stretch>
              <a:fillRect/>
            </a:stretch>
          </p:blipFill>
          <p:spPr>
            <a:xfrm>
              <a:off x="5371090" y="1846269"/>
              <a:ext cx="852128" cy="1138390"/>
            </a:xfrm>
            <a:prstGeom prst="rect">
              <a:avLst/>
            </a:prstGeom>
          </p:spPr>
        </p:pic>
      </p:grpSp>
      <p:grpSp>
        <p:nvGrpSpPr>
          <p:cNvPr id="57" name="Group 56"/>
          <p:cNvGrpSpPr/>
          <p:nvPr/>
        </p:nvGrpSpPr>
        <p:grpSpPr>
          <a:xfrm>
            <a:off x="1247793" y="5437864"/>
            <a:ext cx="1379621" cy="1365684"/>
            <a:chOff x="3611708" y="3503439"/>
            <a:chExt cx="1379621" cy="1365684"/>
          </a:xfrm>
        </p:grpSpPr>
        <p:sp>
          <p:nvSpPr>
            <p:cNvPr id="58" name="Oval 57"/>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p:nvPr/>
          </p:nvPicPr>
          <p:blipFill>
            <a:blip r:embed="rId25"/>
            <a:stretch>
              <a:fillRect/>
            </a:stretch>
          </p:blipFill>
          <p:spPr>
            <a:xfrm>
              <a:off x="3867752" y="3503439"/>
              <a:ext cx="892071" cy="1158364"/>
            </a:xfrm>
            <a:prstGeom prst="rect">
              <a:avLst/>
            </a:prstGeom>
          </p:spPr>
        </p:pic>
      </p:grpSp>
      <p:grpSp>
        <p:nvGrpSpPr>
          <p:cNvPr id="60" name="Group 59"/>
          <p:cNvGrpSpPr/>
          <p:nvPr/>
        </p:nvGrpSpPr>
        <p:grpSpPr>
          <a:xfrm>
            <a:off x="4957194" y="1410893"/>
            <a:ext cx="1379621" cy="1347536"/>
            <a:chOff x="6724390" y="3521587"/>
            <a:chExt cx="1379621" cy="1347536"/>
          </a:xfrm>
        </p:grpSpPr>
        <p:sp>
          <p:nvSpPr>
            <p:cNvPr id="61" name="Oval 60"/>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p:nvPr/>
          </p:nvPicPr>
          <p:blipFill>
            <a:blip r:embed="rId26"/>
            <a:stretch>
              <a:fillRect/>
            </a:stretch>
          </p:blipFill>
          <p:spPr>
            <a:xfrm>
              <a:off x="7021085" y="3702033"/>
              <a:ext cx="872101" cy="1125078"/>
            </a:xfrm>
            <a:prstGeom prst="rect">
              <a:avLst/>
            </a:prstGeom>
          </p:spPr>
        </p:pic>
      </p:grpSp>
      <p:grpSp>
        <p:nvGrpSpPr>
          <p:cNvPr id="63" name="Group 62"/>
          <p:cNvGrpSpPr/>
          <p:nvPr/>
        </p:nvGrpSpPr>
        <p:grpSpPr>
          <a:xfrm>
            <a:off x="10809345" y="4640342"/>
            <a:ext cx="1379621" cy="1376346"/>
            <a:chOff x="2055367" y="3492777"/>
            <a:chExt cx="1379621" cy="1376346"/>
          </a:xfrm>
        </p:grpSpPr>
        <p:sp>
          <p:nvSpPr>
            <p:cNvPr id="64" name="Oval 63"/>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p:nvPr/>
          </p:nvPicPr>
          <p:blipFill>
            <a:blip r:embed="rId27"/>
            <a:stretch>
              <a:fillRect/>
            </a:stretch>
          </p:blipFill>
          <p:spPr>
            <a:xfrm>
              <a:off x="2323143" y="3492777"/>
              <a:ext cx="872101" cy="1138390"/>
            </a:xfrm>
            <a:prstGeom prst="rect">
              <a:avLst/>
            </a:prstGeom>
          </p:spPr>
        </p:pic>
      </p:grpSp>
      <p:grpSp>
        <p:nvGrpSpPr>
          <p:cNvPr id="67" name="Group 66"/>
          <p:cNvGrpSpPr/>
          <p:nvPr/>
        </p:nvGrpSpPr>
        <p:grpSpPr>
          <a:xfrm>
            <a:off x="9396641" y="5467014"/>
            <a:ext cx="1379621" cy="1347536"/>
            <a:chOff x="399061" y="3521587"/>
            <a:chExt cx="1379621" cy="1347536"/>
          </a:xfrm>
        </p:grpSpPr>
        <p:sp>
          <p:nvSpPr>
            <p:cNvPr id="68" name="Oval 67"/>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p:cNvPicPr/>
            <p:nvPr/>
          </p:nvPicPr>
          <p:blipFill>
            <a:blip r:embed="rId28"/>
            <a:stretch>
              <a:fillRect/>
            </a:stretch>
          </p:blipFill>
          <p:spPr>
            <a:xfrm>
              <a:off x="637359" y="3534075"/>
              <a:ext cx="819789" cy="1097092"/>
            </a:xfrm>
            <a:prstGeom prst="rect">
              <a:avLst/>
            </a:prstGeom>
          </p:spPr>
        </p:pic>
      </p:grpSp>
      <p:grpSp>
        <p:nvGrpSpPr>
          <p:cNvPr id="70" name="Group 69"/>
          <p:cNvGrpSpPr/>
          <p:nvPr/>
        </p:nvGrpSpPr>
        <p:grpSpPr>
          <a:xfrm>
            <a:off x="130971" y="4546401"/>
            <a:ext cx="1379621" cy="1507441"/>
            <a:chOff x="2007770" y="42382"/>
            <a:chExt cx="1379621" cy="1507441"/>
          </a:xfrm>
        </p:grpSpPr>
        <p:sp>
          <p:nvSpPr>
            <p:cNvPr id="71" name="Oval 70"/>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p:nvPr/>
          </p:nvPicPr>
          <p:blipFill>
            <a:blip r:embed="rId29"/>
            <a:stretch>
              <a:fillRect/>
            </a:stretch>
          </p:blipFill>
          <p:spPr>
            <a:xfrm>
              <a:off x="2243153" y="42382"/>
              <a:ext cx="958778" cy="1256197"/>
            </a:xfrm>
            <a:prstGeom prst="rect">
              <a:avLst/>
            </a:prstGeom>
          </p:spPr>
        </p:pic>
      </p:grpSp>
      <p:grpSp>
        <p:nvGrpSpPr>
          <p:cNvPr id="73" name="Group 72"/>
          <p:cNvGrpSpPr/>
          <p:nvPr/>
        </p:nvGrpSpPr>
        <p:grpSpPr>
          <a:xfrm>
            <a:off x="8638928" y="1578790"/>
            <a:ext cx="1379621" cy="1347536"/>
            <a:chOff x="351464" y="1821123"/>
            <a:chExt cx="1379621" cy="1347536"/>
          </a:xfrm>
        </p:grpSpPr>
        <p:sp>
          <p:nvSpPr>
            <p:cNvPr id="74" name="Oval 73"/>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p:nvPr/>
          </p:nvPicPr>
          <p:blipFill rotWithShape="1">
            <a:blip r:embed="rId30"/>
            <a:srcRect t="-1" b="6076"/>
            <a:stretch/>
          </p:blipFill>
          <p:spPr>
            <a:xfrm>
              <a:off x="645147" y="1915039"/>
              <a:ext cx="819789" cy="1032268"/>
            </a:xfrm>
            <a:prstGeom prst="rect">
              <a:avLst/>
            </a:prstGeom>
          </p:spPr>
        </p:pic>
      </p:grpSp>
      <p:grpSp>
        <p:nvGrpSpPr>
          <p:cNvPr id="76" name="Group 75"/>
          <p:cNvGrpSpPr/>
          <p:nvPr/>
        </p:nvGrpSpPr>
        <p:grpSpPr>
          <a:xfrm>
            <a:off x="9284007" y="4291207"/>
            <a:ext cx="1379621" cy="1376746"/>
            <a:chOff x="342757" y="5192841"/>
            <a:chExt cx="1379621" cy="1376746"/>
          </a:xfrm>
        </p:grpSpPr>
        <p:sp>
          <p:nvSpPr>
            <p:cNvPr id="77" name="Oval 76"/>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p:nvPr/>
          </p:nvPicPr>
          <p:blipFill>
            <a:blip r:embed="rId31"/>
            <a:stretch>
              <a:fillRect/>
            </a:stretch>
          </p:blipFill>
          <p:spPr>
            <a:xfrm>
              <a:off x="552059" y="5192841"/>
              <a:ext cx="898729" cy="1165020"/>
            </a:xfrm>
            <a:prstGeom prst="rect">
              <a:avLst/>
            </a:prstGeom>
          </p:spPr>
        </p:pic>
      </p:grpSp>
      <p:grpSp>
        <p:nvGrpSpPr>
          <p:cNvPr id="79" name="Group 78"/>
          <p:cNvGrpSpPr/>
          <p:nvPr/>
        </p:nvGrpSpPr>
        <p:grpSpPr>
          <a:xfrm>
            <a:off x="960952" y="1722453"/>
            <a:ext cx="1379621" cy="1347536"/>
            <a:chOff x="3564111" y="1821123"/>
            <a:chExt cx="1379621" cy="1347536"/>
          </a:xfrm>
        </p:grpSpPr>
        <p:sp>
          <p:nvSpPr>
            <p:cNvPr id="80" name="Oval 79"/>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p:nvPr/>
          </p:nvPicPr>
          <p:blipFill rotWithShape="1">
            <a:blip r:embed="rId32"/>
            <a:srcRect r="7708" b="14703"/>
            <a:stretch/>
          </p:blipFill>
          <p:spPr>
            <a:xfrm>
              <a:off x="3764523" y="1822929"/>
              <a:ext cx="961381" cy="1175657"/>
            </a:xfrm>
            <a:prstGeom prst="rect">
              <a:avLst/>
            </a:prstGeom>
          </p:spPr>
        </p:pic>
      </p:grpSp>
    </p:spTree>
    <p:custDataLst>
      <p:tags r:id="rId1"/>
    </p:custDataLst>
    <p:extLst>
      <p:ext uri="{BB962C8B-B14F-4D97-AF65-F5344CB8AC3E}">
        <p14:creationId xmlns:p14="http://schemas.microsoft.com/office/powerpoint/2010/main" val="9364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fade">
                                      <p:cBhvr>
                                        <p:cTn id="122" dur="500"/>
                                        <p:tgtEl>
                                          <p:spTgt spid="7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fade">
                                      <p:cBhvr>
                                        <p:cTn id="127" dur="500"/>
                                        <p:tgtEl>
                                          <p:spTgt spid="7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65334" y="-46085"/>
            <a:ext cx="12370777" cy="6919546"/>
          </a:xfrm>
        </p:spPr>
      </p:pic>
      <p:pic>
        <p:nvPicPr>
          <p:cNvPr id="3" name="Picture 2"/>
          <p:cNvPicPr>
            <a:picLocks noChangeAspect="1"/>
          </p:cNvPicPr>
          <p:nvPr/>
        </p:nvPicPr>
        <p:blipFill>
          <a:blip r:embed="rId4"/>
          <a:stretch>
            <a:fillRect/>
          </a:stretch>
        </p:blipFill>
        <p:spPr>
          <a:xfrm>
            <a:off x="4187791" y="3888694"/>
            <a:ext cx="3670406" cy="2128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5" name="Group 4"/>
          <p:cNvGrpSpPr/>
          <p:nvPr/>
        </p:nvGrpSpPr>
        <p:grpSpPr>
          <a:xfrm>
            <a:off x="7260993" y="2941125"/>
            <a:ext cx="1379621" cy="1478433"/>
            <a:chOff x="6676793" y="1760025"/>
            <a:chExt cx="1379621" cy="1478433"/>
          </a:xfrm>
        </p:grpSpPr>
        <p:sp>
          <p:nvSpPr>
            <p:cNvPr id="6" name="Oval 5"/>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a:blip r:embed="rId5"/>
            <a:stretch>
              <a:fillRect/>
            </a:stretch>
          </p:blipFill>
          <p:spPr>
            <a:xfrm>
              <a:off x="6833507" y="1760025"/>
              <a:ext cx="1107275" cy="1478433"/>
            </a:xfrm>
            <a:prstGeom prst="rect">
              <a:avLst/>
            </a:prstGeom>
          </p:spPr>
        </p:pic>
      </p:grpSp>
      <p:grpSp>
        <p:nvGrpSpPr>
          <p:cNvPr id="8" name="Group 7"/>
          <p:cNvGrpSpPr/>
          <p:nvPr/>
        </p:nvGrpSpPr>
        <p:grpSpPr>
          <a:xfrm>
            <a:off x="3093627" y="5383331"/>
            <a:ext cx="1379621" cy="1347536"/>
            <a:chOff x="8224427" y="5222051"/>
            <a:chExt cx="1379621" cy="1347536"/>
          </a:xfrm>
        </p:grpSpPr>
        <p:sp>
          <p:nvSpPr>
            <p:cNvPr id="9" name="Oval 8"/>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6"/>
            <a:stretch>
              <a:fillRect/>
            </a:stretch>
          </p:blipFill>
          <p:spPr>
            <a:xfrm>
              <a:off x="8467098" y="5236005"/>
              <a:ext cx="825470" cy="1144583"/>
            </a:xfrm>
            <a:prstGeom prst="rect">
              <a:avLst/>
            </a:prstGeom>
          </p:spPr>
        </p:pic>
      </p:grpSp>
      <p:grpSp>
        <p:nvGrpSpPr>
          <p:cNvPr id="11" name="Group 10"/>
          <p:cNvGrpSpPr/>
          <p:nvPr/>
        </p:nvGrpSpPr>
        <p:grpSpPr>
          <a:xfrm>
            <a:off x="7557575" y="4349759"/>
            <a:ext cx="1379621" cy="1362284"/>
            <a:chOff x="9837072" y="3506839"/>
            <a:chExt cx="1379621" cy="1362284"/>
          </a:xfrm>
        </p:grpSpPr>
        <p:sp>
          <p:nvSpPr>
            <p:cNvPr id="12" name="Oval 11"/>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a:blip r:embed="rId7"/>
            <a:stretch>
              <a:fillRect/>
            </a:stretch>
          </p:blipFill>
          <p:spPr>
            <a:xfrm>
              <a:off x="10126926" y="3506839"/>
              <a:ext cx="799910" cy="1165383"/>
            </a:xfrm>
            <a:prstGeom prst="rect">
              <a:avLst/>
            </a:prstGeom>
            <a:noFill/>
            <a:ln>
              <a:noFill/>
            </a:ln>
          </p:spPr>
        </p:pic>
      </p:grpSp>
      <p:grpSp>
        <p:nvGrpSpPr>
          <p:cNvPr id="14" name="Group 13"/>
          <p:cNvGrpSpPr/>
          <p:nvPr/>
        </p:nvGrpSpPr>
        <p:grpSpPr>
          <a:xfrm>
            <a:off x="5874647" y="2362704"/>
            <a:ext cx="1379621" cy="1783582"/>
            <a:chOff x="8233134" y="-233759"/>
            <a:chExt cx="1379621" cy="1783582"/>
          </a:xfrm>
        </p:grpSpPr>
        <p:sp>
          <p:nvSpPr>
            <p:cNvPr id="15" name="Oval 14"/>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8"/>
            <a:stretch>
              <a:fillRect/>
            </a:stretch>
          </p:blipFill>
          <p:spPr>
            <a:xfrm>
              <a:off x="8360969" y="-233759"/>
              <a:ext cx="1123950" cy="1571625"/>
            </a:xfrm>
            <a:prstGeom prst="rect">
              <a:avLst/>
            </a:prstGeom>
          </p:spPr>
        </p:pic>
      </p:grpSp>
      <p:grpSp>
        <p:nvGrpSpPr>
          <p:cNvPr id="17" name="Group 16"/>
          <p:cNvGrpSpPr/>
          <p:nvPr/>
        </p:nvGrpSpPr>
        <p:grpSpPr>
          <a:xfrm>
            <a:off x="4441787" y="5446898"/>
            <a:ext cx="1379621" cy="1347536"/>
            <a:chOff x="6668086" y="5222051"/>
            <a:chExt cx="1379621" cy="1347536"/>
          </a:xfrm>
        </p:grpSpPr>
        <p:sp>
          <p:nvSpPr>
            <p:cNvPr id="18" name="Oval 17"/>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rotWithShape="1">
            <a:blip r:embed="rId9"/>
            <a:srcRect b="23912"/>
            <a:stretch/>
          </p:blipFill>
          <p:spPr>
            <a:xfrm>
              <a:off x="6902555" y="5291850"/>
              <a:ext cx="910681" cy="1007299"/>
            </a:xfrm>
            <a:prstGeom prst="rect">
              <a:avLst/>
            </a:prstGeom>
          </p:spPr>
        </p:pic>
      </p:grpSp>
      <p:grpSp>
        <p:nvGrpSpPr>
          <p:cNvPr id="20" name="Group 19"/>
          <p:cNvGrpSpPr/>
          <p:nvPr/>
        </p:nvGrpSpPr>
        <p:grpSpPr>
          <a:xfrm>
            <a:off x="3176966" y="3072022"/>
            <a:ext cx="1379621" cy="1347536"/>
            <a:chOff x="5168049" y="3521587"/>
            <a:chExt cx="1379621" cy="1347536"/>
          </a:xfrm>
        </p:grpSpPr>
        <p:sp>
          <p:nvSpPr>
            <p:cNvPr id="21" name="Oval 20"/>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p:nvPr/>
          </p:nvPicPr>
          <p:blipFill>
            <a:blip r:embed="rId10"/>
            <a:stretch>
              <a:fillRect/>
            </a:stretch>
          </p:blipFill>
          <p:spPr>
            <a:xfrm>
              <a:off x="5401871" y="3561466"/>
              <a:ext cx="885393" cy="1110756"/>
            </a:xfrm>
            <a:prstGeom prst="rect">
              <a:avLst/>
            </a:prstGeom>
          </p:spPr>
        </p:pic>
      </p:grpSp>
      <p:grpSp>
        <p:nvGrpSpPr>
          <p:cNvPr id="23" name="Group 22"/>
          <p:cNvGrpSpPr/>
          <p:nvPr/>
        </p:nvGrpSpPr>
        <p:grpSpPr>
          <a:xfrm>
            <a:off x="2658902" y="4166909"/>
            <a:ext cx="1379621" cy="1430654"/>
            <a:chOff x="3564111" y="119169"/>
            <a:chExt cx="1379621" cy="1430654"/>
          </a:xfrm>
        </p:grpSpPr>
        <p:sp>
          <p:nvSpPr>
            <p:cNvPr id="24" name="Oval 23"/>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p:nvPr/>
          </p:nvPicPr>
          <p:blipFill rotWithShape="1">
            <a:blip r:embed="rId11"/>
            <a:srcRect b="16380"/>
            <a:stretch/>
          </p:blipFill>
          <p:spPr>
            <a:xfrm>
              <a:off x="3771898" y="207617"/>
              <a:ext cx="990831" cy="987879"/>
            </a:xfrm>
            <a:prstGeom prst="rect">
              <a:avLst/>
            </a:prstGeom>
          </p:spPr>
        </p:pic>
      </p:grpSp>
      <p:grpSp>
        <p:nvGrpSpPr>
          <p:cNvPr id="26" name="Group 25"/>
          <p:cNvGrpSpPr/>
          <p:nvPr/>
        </p:nvGrpSpPr>
        <p:grpSpPr>
          <a:xfrm>
            <a:off x="5726805" y="5523583"/>
            <a:ext cx="1379621" cy="1347536"/>
            <a:chOff x="8280731" y="3521587"/>
            <a:chExt cx="1379621" cy="1347536"/>
          </a:xfrm>
        </p:grpSpPr>
        <p:sp>
          <p:nvSpPr>
            <p:cNvPr id="27" name="Oval 26"/>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p:nvPr/>
          </p:nvPicPr>
          <p:blipFill>
            <a:blip r:embed="rId12"/>
            <a:stretch>
              <a:fillRect/>
            </a:stretch>
          </p:blipFill>
          <p:spPr>
            <a:xfrm>
              <a:off x="8467098" y="3586414"/>
              <a:ext cx="911691" cy="1232901"/>
            </a:xfrm>
            <a:prstGeom prst="rect">
              <a:avLst/>
            </a:prstGeom>
          </p:spPr>
        </p:pic>
      </p:grpSp>
      <p:grpSp>
        <p:nvGrpSpPr>
          <p:cNvPr id="29" name="Group 28"/>
          <p:cNvGrpSpPr/>
          <p:nvPr/>
        </p:nvGrpSpPr>
        <p:grpSpPr>
          <a:xfrm>
            <a:off x="4534643" y="2651188"/>
            <a:ext cx="1379621" cy="1512281"/>
            <a:chOff x="9789475" y="37542"/>
            <a:chExt cx="1379621" cy="1512281"/>
          </a:xfrm>
        </p:grpSpPr>
        <p:sp>
          <p:nvSpPr>
            <p:cNvPr id="30" name="Oval 29"/>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p:nvPr/>
          </p:nvPicPr>
          <p:blipFill>
            <a:blip r:embed="rId13"/>
            <a:stretch>
              <a:fillRect/>
            </a:stretch>
          </p:blipFill>
          <p:spPr>
            <a:xfrm>
              <a:off x="9917310" y="37542"/>
              <a:ext cx="1085897" cy="1430654"/>
            </a:xfrm>
            <a:prstGeom prst="rect">
              <a:avLst/>
            </a:prstGeom>
          </p:spPr>
        </p:pic>
      </p:grpSp>
      <p:grpSp>
        <p:nvGrpSpPr>
          <p:cNvPr id="32" name="Group 31"/>
          <p:cNvGrpSpPr/>
          <p:nvPr/>
        </p:nvGrpSpPr>
        <p:grpSpPr>
          <a:xfrm>
            <a:off x="7025270" y="5376898"/>
            <a:ext cx="1379621" cy="1430654"/>
            <a:chOff x="5120452" y="119169"/>
            <a:chExt cx="1379621" cy="1430654"/>
          </a:xfrm>
        </p:grpSpPr>
        <p:sp>
          <p:nvSpPr>
            <p:cNvPr id="33" name="Oval 32"/>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p:nvPr/>
          </p:nvPicPr>
          <p:blipFill rotWithShape="1">
            <a:blip r:embed="rId14"/>
            <a:srcRect b="11938"/>
            <a:stretch/>
          </p:blipFill>
          <p:spPr>
            <a:xfrm>
              <a:off x="5389301" y="263927"/>
              <a:ext cx="824507" cy="1061001"/>
            </a:xfrm>
            <a:prstGeom prst="rect">
              <a:avLst/>
            </a:prstGeom>
          </p:spPr>
        </p:pic>
      </p:grpSp>
      <p:grpSp>
        <p:nvGrpSpPr>
          <p:cNvPr id="35" name="Group 34"/>
          <p:cNvGrpSpPr/>
          <p:nvPr/>
        </p:nvGrpSpPr>
        <p:grpSpPr>
          <a:xfrm>
            <a:off x="1796141" y="5319764"/>
            <a:ext cx="1379621" cy="1347536"/>
            <a:chOff x="1999063" y="5222051"/>
            <a:chExt cx="1379621" cy="1347536"/>
          </a:xfrm>
        </p:grpSpPr>
        <p:sp>
          <p:nvSpPr>
            <p:cNvPr id="36" name="Oval 35"/>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p:nvPr/>
          </p:nvPicPr>
          <p:blipFill rotWithShape="1">
            <a:blip r:embed="rId15"/>
            <a:srcRect t="12943"/>
            <a:stretch/>
          </p:blipFill>
          <p:spPr>
            <a:xfrm>
              <a:off x="2212444" y="5282293"/>
              <a:ext cx="990889" cy="1165383"/>
            </a:xfrm>
            <a:prstGeom prst="rect">
              <a:avLst/>
            </a:prstGeom>
          </p:spPr>
        </p:pic>
      </p:grpSp>
      <p:grpSp>
        <p:nvGrpSpPr>
          <p:cNvPr id="38" name="Group 37"/>
          <p:cNvGrpSpPr/>
          <p:nvPr/>
        </p:nvGrpSpPr>
        <p:grpSpPr>
          <a:xfrm>
            <a:off x="1517849" y="3872866"/>
            <a:ext cx="1379621" cy="1408634"/>
            <a:chOff x="8233134" y="1760025"/>
            <a:chExt cx="1379621" cy="1408634"/>
          </a:xfrm>
        </p:grpSpPr>
        <p:sp>
          <p:nvSpPr>
            <p:cNvPr id="39" name="Oval 38"/>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p:nvPr/>
          </p:nvPicPr>
          <p:blipFill>
            <a:blip r:embed="rId16"/>
            <a:stretch>
              <a:fillRect/>
            </a:stretch>
          </p:blipFill>
          <p:spPr>
            <a:xfrm>
              <a:off x="8415334" y="1760025"/>
              <a:ext cx="1024289" cy="1323058"/>
            </a:xfrm>
            <a:prstGeom prst="rect">
              <a:avLst/>
            </a:prstGeom>
          </p:spPr>
        </p:pic>
      </p:grpSp>
      <p:grpSp>
        <p:nvGrpSpPr>
          <p:cNvPr id="41" name="Group 40"/>
          <p:cNvGrpSpPr/>
          <p:nvPr/>
        </p:nvGrpSpPr>
        <p:grpSpPr>
          <a:xfrm>
            <a:off x="8532572" y="3318642"/>
            <a:ext cx="1379621" cy="1430654"/>
            <a:chOff x="6676793" y="119169"/>
            <a:chExt cx="1379621" cy="1430654"/>
          </a:xfrm>
        </p:grpSpPr>
        <p:sp>
          <p:nvSpPr>
            <p:cNvPr id="42" name="Oval 41"/>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p:nvPr/>
          </p:nvPicPr>
          <p:blipFill>
            <a:blip r:embed="rId17"/>
            <a:stretch>
              <a:fillRect/>
            </a:stretch>
          </p:blipFill>
          <p:spPr>
            <a:xfrm>
              <a:off x="6966100" y="291970"/>
              <a:ext cx="739393" cy="950246"/>
            </a:xfrm>
            <a:prstGeom prst="rect">
              <a:avLst/>
            </a:prstGeom>
          </p:spPr>
        </p:pic>
      </p:grpSp>
      <p:grpSp>
        <p:nvGrpSpPr>
          <p:cNvPr id="44" name="Group 43"/>
          <p:cNvGrpSpPr/>
          <p:nvPr/>
        </p:nvGrpSpPr>
        <p:grpSpPr>
          <a:xfrm>
            <a:off x="8382082" y="5276681"/>
            <a:ext cx="1379621" cy="1347536"/>
            <a:chOff x="9789475" y="1821123"/>
            <a:chExt cx="1379621" cy="1347536"/>
          </a:xfrm>
        </p:grpSpPr>
        <p:sp>
          <p:nvSpPr>
            <p:cNvPr id="45" name="Oval 4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p:nvPr/>
          </p:nvPicPr>
          <p:blipFill>
            <a:blip r:embed="rId18"/>
            <a:stretch>
              <a:fillRect/>
            </a:stretch>
          </p:blipFill>
          <p:spPr>
            <a:xfrm>
              <a:off x="10154245" y="1936796"/>
              <a:ext cx="745273" cy="969515"/>
            </a:xfrm>
            <a:prstGeom prst="rect">
              <a:avLst/>
            </a:prstGeom>
          </p:spPr>
        </p:pic>
      </p:grpSp>
      <p:grpSp>
        <p:nvGrpSpPr>
          <p:cNvPr id="47" name="Group 46"/>
          <p:cNvGrpSpPr/>
          <p:nvPr/>
        </p:nvGrpSpPr>
        <p:grpSpPr>
          <a:xfrm>
            <a:off x="2013213" y="2757191"/>
            <a:ext cx="1379621" cy="1347536"/>
            <a:chOff x="5111745" y="5222051"/>
            <a:chExt cx="1379621" cy="1347536"/>
          </a:xfrm>
        </p:grpSpPr>
        <p:sp>
          <p:nvSpPr>
            <p:cNvPr id="48" name="Oval 47"/>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p:nvPr/>
          </p:nvPicPr>
          <p:blipFill>
            <a:blip r:embed="rId19"/>
            <a:stretch>
              <a:fillRect/>
            </a:stretch>
          </p:blipFill>
          <p:spPr>
            <a:xfrm>
              <a:off x="5401870" y="5291850"/>
              <a:ext cx="811937" cy="1074784"/>
            </a:xfrm>
            <a:prstGeom prst="rect">
              <a:avLst/>
            </a:prstGeom>
          </p:spPr>
        </p:pic>
      </p:grpSp>
      <p:grpSp>
        <p:nvGrpSpPr>
          <p:cNvPr id="50" name="Group 49"/>
          <p:cNvGrpSpPr/>
          <p:nvPr/>
        </p:nvGrpSpPr>
        <p:grpSpPr>
          <a:xfrm>
            <a:off x="3613095" y="1924396"/>
            <a:ext cx="1379621" cy="1347536"/>
            <a:chOff x="6724390" y="3521587"/>
            <a:chExt cx="1379621" cy="1347536"/>
          </a:xfrm>
        </p:grpSpPr>
        <p:sp>
          <p:nvSpPr>
            <p:cNvPr id="51" name="Oval 50"/>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p:nvPr/>
          </p:nvPicPr>
          <p:blipFill>
            <a:blip r:embed="rId20"/>
            <a:stretch>
              <a:fillRect/>
            </a:stretch>
          </p:blipFill>
          <p:spPr>
            <a:xfrm>
              <a:off x="6894858" y="3571394"/>
              <a:ext cx="943489" cy="1247921"/>
            </a:xfrm>
            <a:prstGeom prst="rect">
              <a:avLst/>
            </a:prstGeom>
          </p:spPr>
        </p:pic>
      </p:grpSp>
      <p:grpSp>
        <p:nvGrpSpPr>
          <p:cNvPr id="53" name="Group 52"/>
          <p:cNvGrpSpPr/>
          <p:nvPr/>
        </p:nvGrpSpPr>
        <p:grpSpPr>
          <a:xfrm>
            <a:off x="9335348" y="4347062"/>
            <a:ext cx="1379621" cy="1430654"/>
            <a:chOff x="2007770" y="119169"/>
            <a:chExt cx="1379621" cy="1430654"/>
          </a:xfrm>
        </p:grpSpPr>
        <p:sp>
          <p:nvSpPr>
            <p:cNvPr id="54" name="Oval 53"/>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p:nvPr/>
          </p:nvPicPr>
          <p:blipFill rotWithShape="1">
            <a:blip r:embed="rId21"/>
            <a:srcRect b="23232"/>
            <a:stretch/>
          </p:blipFill>
          <p:spPr>
            <a:xfrm>
              <a:off x="2149571" y="172694"/>
              <a:ext cx="1015276" cy="1069522"/>
            </a:xfrm>
            <a:prstGeom prst="rect">
              <a:avLst/>
            </a:prstGeom>
          </p:spPr>
        </p:pic>
      </p:grpSp>
      <p:sp>
        <p:nvSpPr>
          <p:cNvPr id="56" name="Oval 55"/>
          <p:cNvSpPr/>
          <p:nvPr/>
        </p:nvSpPr>
        <p:spPr>
          <a:xfrm>
            <a:off x="6844341" y="1654555"/>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8132068" y="2100606"/>
            <a:ext cx="1379621" cy="1347536"/>
            <a:chOff x="5120452" y="1821123"/>
            <a:chExt cx="1379621" cy="1347536"/>
          </a:xfrm>
        </p:grpSpPr>
        <p:sp>
          <p:nvSpPr>
            <p:cNvPr id="59" name="Oval 58"/>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p:nvPr/>
          </p:nvPicPr>
          <p:blipFill rotWithShape="1">
            <a:blip r:embed="rId22"/>
            <a:srcRect b="20292"/>
            <a:stretch/>
          </p:blipFill>
          <p:spPr>
            <a:xfrm>
              <a:off x="5333260" y="1821123"/>
              <a:ext cx="954004" cy="1118508"/>
            </a:xfrm>
            <a:prstGeom prst="rect">
              <a:avLst/>
            </a:prstGeom>
          </p:spPr>
        </p:pic>
      </p:grpSp>
      <p:grpSp>
        <p:nvGrpSpPr>
          <p:cNvPr id="61" name="Group 60"/>
          <p:cNvGrpSpPr/>
          <p:nvPr/>
        </p:nvGrpSpPr>
        <p:grpSpPr>
          <a:xfrm>
            <a:off x="712008" y="4865367"/>
            <a:ext cx="1379621" cy="1351484"/>
            <a:chOff x="2007770" y="1817175"/>
            <a:chExt cx="1379621" cy="1351484"/>
          </a:xfrm>
        </p:grpSpPr>
        <p:sp>
          <p:nvSpPr>
            <p:cNvPr id="62" name="Oval 61"/>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p:nvPr/>
          </p:nvPicPr>
          <p:blipFill rotWithShape="1">
            <a:blip r:embed="rId23"/>
            <a:srcRect b="16384"/>
            <a:stretch/>
          </p:blipFill>
          <p:spPr>
            <a:xfrm>
              <a:off x="2212444" y="1817175"/>
              <a:ext cx="952858" cy="1084132"/>
            </a:xfrm>
            <a:prstGeom prst="rect">
              <a:avLst/>
            </a:prstGeom>
          </p:spPr>
        </p:pic>
      </p:grpSp>
      <p:grpSp>
        <p:nvGrpSpPr>
          <p:cNvPr id="76" name="Group 75"/>
          <p:cNvGrpSpPr/>
          <p:nvPr/>
        </p:nvGrpSpPr>
        <p:grpSpPr>
          <a:xfrm>
            <a:off x="3833194" y="4169865"/>
            <a:ext cx="1379621" cy="1347536"/>
            <a:chOff x="2055367" y="3521587"/>
            <a:chExt cx="1379621" cy="1347536"/>
          </a:xfrm>
        </p:grpSpPr>
        <p:sp>
          <p:nvSpPr>
            <p:cNvPr id="77" name="Oval 76"/>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p:nvPr/>
          </p:nvPicPr>
          <p:blipFill rotWithShape="1">
            <a:blip r:embed="rId24"/>
            <a:srcRect t="2426" b="18730"/>
            <a:stretch/>
          </p:blipFill>
          <p:spPr>
            <a:xfrm>
              <a:off x="2263909" y="3661211"/>
              <a:ext cx="900938" cy="911267"/>
            </a:xfrm>
            <a:prstGeom prst="rect">
              <a:avLst/>
            </a:prstGeom>
          </p:spPr>
        </p:pic>
      </p:grpSp>
      <p:grpSp>
        <p:nvGrpSpPr>
          <p:cNvPr id="79" name="Group 78"/>
          <p:cNvGrpSpPr/>
          <p:nvPr/>
        </p:nvGrpSpPr>
        <p:grpSpPr>
          <a:xfrm>
            <a:off x="6553356" y="3658554"/>
            <a:ext cx="1379621" cy="1347536"/>
            <a:chOff x="3555404" y="5222051"/>
            <a:chExt cx="1379621" cy="1347536"/>
          </a:xfrm>
        </p:grpSpPr>
        <p:sp>
          <p:nvSpPr>
            <p:cNvPr id="80" name="Oval 79"/>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p:nvPr/>
          </p:nvPicPr>
          <p:blipFill>
            <a:blip r:embed="rId25"/>
            <a:stretch>
              <a:fillRect/>
            </a:stretch>
          </p:blipFill>
          <p:spPr>
            <a:xfrm>
              <a:off x="3771898" y="5222051"/>
              <a:ext cx="883594" cy="1172492"/>
            </a:xfrm>
            <a:prstGeom prst="rect">
              <a:avLst/>
            </a:prstGeom>
          </p:spPr>
        </p:pic>
      </p:grpSp>
      <p:grpSp>
        <p:nvGrpSpPr>
          <p:cNvPr id="82" name="Group 81"/>
          <p:cNvGrpSpPr/>
          <p:nvPr/>
        </p:nvGrpSpPr>
        <p:grpSpPr>
          <a:xfrm>
            <a:off x="4970180" y="3693627"/>
            <a:ext cx="1379621" cy="1609725"/>
            <a:chOff x="3611708" y="3351514"/>
            <a:chExt cx="1379621" cy="1609725"/>
          </a:xfrm>
        </p:grpSpPr>
        <p:sp>
          <p:nvSpPr>
            <p:cNvPr id="83" name="Oval 82"/>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p:nvPr/>
          </p:nvPicPr>
          <p:blipFill>
            <a:blip r:embed="rId26"/>
            <a:stretch>
              <a:fillRect/>
            </a:stretch>
          </p:blipFill>
          <p:spPr>
            <a:xfrm>
              <a:off x="3715007" y="3351514"/>
              <a:ext cx="1228725" cy="1609725"/>
            </a:xfrm>
            <a:prstGeom prst="rect">
              <a:avLst/>
            </a:prstGeom>
          </p:spPr>
        </p:pic>
      </p:grpSp>
      <p:grpSp>
        <p:nvGrpSpPr>
          <p:cNvPr id="85" name="Group 84"/>
          <p:cNvGrpSpPr/>
          <p:nvPr/>
        </p:nvGrpSpPr>
        <p:grpSpPr>
          <a:xfrm>
            <a:off x="5847683" y="4434390"/>
            <a:ext cx="1379621" cy="1347536"/>
            <a:chOff x="342757" y="5222051"/>
            <a:chExt cx="1379621" cy="1347536"/>
          </a:xfrm>
        </p:grpSpPr>
        <p:sp>
          <p:nvSpPr>
            <p:cNvPr id="86" name="Oval 85"/>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p:nvPr/>
          </p:nvPicPr>
          <p:blipFill>
            <a:blip r:embed="rId27"/>
            <a:stretch>
              <a:fillRect/>
            </a:stretch>
          </p:blipFill>
          <p:spPr>
            <a:xfrm>
              <a:off x="531526" y="5222051"/>
              <a:ext cx="954232" cy="1318600"/>
            </a:xfrm>
            <a:prstGeom prst="rect">
              <a:avLst/>
            </a:prstGeom>
          </p:spPr>
        </p:pic>
      </p:grpSp>
    </p:spTree>
    <p:extLst>
      <p:ext uri="{BB962C8B-B14F-4D97-AF65-F5344CB8AC3E}">
        <p14:creationId xmlns:p14="http://schemas.microsoft.com/office/powerpoint/2010/main" val="33223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fade">
                                      <p:cBhvr>
                                        <p:cTn id="107" dur="500"/>
                                        <p:tgtEl>
                                          <p:spTgt spid="6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6"/>
                                        </p:tgtEl>
                                        <p:attrNameLst>
                                          <p:attrName>style.visibility</p:attrName>
                                        </p:attrNameLst>
                                      </p:cBhvr>
                                      <p:to>
                                        <p:strVal val="visible"/>
                                      </p:to>
                                    </p:set>
                                    <p:animEffect transition="in" filter="fade">
                                      <p:cBhvr>
                                        <p:cTn id="112" dur="500"/>
                                        <p:tgtEl>
                                          <p:spTgt spid="76"/>
                                        </p:tgtEl>
                                      </p:cBhvr>
                                    </p:animEffect>
                                  </p:childTnLst>
                                </p:cTn>
                              </p:par>
                              <p:par>
                                <p:cTn id="113" presetID="10" presetClass="entr" presetSubtype="0" fill="hold" nodeType="with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fade">
                                      <p:cBhvr>
                                        <p:cTn id="115" dur="500"/>
                                        <p:tgtEl>
                                          <p:spTgt spid="82"/>
                                        </p:tgtEl>
                                      </p:cBhvr>
                                    </p:animEffect>
                                  </p:childTnLst>
                                </p:cTn>
                              </p:par>
                              <p:par>
                                <p:cTn id="116" presetID="10" presetClass="entr" presetSubtype="0" fill="hold" nodeType="with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fade">
                                      <p:cBhvr>
                                        <p:cTn id="118" dur="500"/>
                                        <p:tgtEl>
                                          <p:spTgt spid="79"/>
                                        </p:tgtEl>
                                      </p:cBhvr>
                                    </p:animEffect>
                                  </p:childTnLst>
                                </p:cTn>
                              </p:par>
                              <p:par>
                                <p:cTn id="119" presetID="10" presetClass="entr" presetSubtype="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fade">
                                      <p:cBhvr>
                                        <p:cTn id="12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
        <p:nvSpPr>
          <p:cNvPr id="3" name="Rectangle 2"/>
          <p:cNvSpPr/>
          <p:nvPr/>
        </p:nvSpPr>
        <p:spPr>
          <a:xfrm>
            <a:off x="2443066" y="3078953"/>
            <a:ext cx="8071999" cy="2554545"/>
          </a:xfrm>
          <a:prstGeom prst="rect">
            <a:avLst/>
          </a:prstGeom>
        </p:spPr>
        <p:txBody>
          <a:bodyPr wrap="square">
            <a:spAutoFit/>
          </a:bodyPr>
          <a:lstStyle/>
          <a:p>
            <a:pPr algn="ctr"/>
            <a:r>
              <a:rPr lang="en-US" sz="3200" dirty="0" smtClean="0">
                <a:solidFill>
                  <a:schemeClr val="bg1"/>
                </a:solidFill>
              </a:rPr>
              <a:t>3.8 Million Licensed </a:t>
            </a:r>
            <a:r>
              <a:rPr lang="en-US" sz="3200" dirty="0">
                <a:solidFill>
                  <a:schemeClr val="bg1"/>
                </a:solidFill>
              </a:rPr>
              <a:t>Colorado Drivers</a:t>
            </a:r>
          </a:p>
          <a:p>
            <a:pPr algn="ctr"/>
            <a:r>
              <a:rPr lang="en-US" sz="3200" dirty="0" smtClean="0">
                <a:solidFill>
                  <a:schemeClr val="bg1"/>
                </a:solidFill>
              </a:rPr>
              <a:t>5.4 Million </a:t>
            </a:r>
            <a:r>
              <a:rPr lang="en-US" sz="3200" dirty="0">
                <a:solidFill>
                  <a:schemeClr val="bg1"/>
                </a:solidFill>
              </a:rPr>
              <a:t>Residents</a:t>
            </a:r>
          </a:p>
          <a:p>
            <a:pPr algn="ctr"/>
            <a:r>
              <a:rPr lang="en-US" sz="3200" dirty="0" smtClean="0">
                <a:solidFill>
                  <a:schemeClr val="bg1"/>
                </a:solidFill>
              </a:rPr>
              <a:t>77.7 </a:t>
            </a:r>
            <a:r>
              <a:rPr lang="en-US" sz="3200" dirty="0">
                <a:solidFill>
                  <a:schemeClr val="bg1"/>
                </a:solidFill>
              </a:rPr>
              <a:t>M</a:t>
            </a:r>
            <a:r>
              <a:rPr lang="en-US" sz="3200" dirty="0" smtClean="0">
                <a:solidFill>
                  <a:schemeClr val="bg1"/>
                </a:solidFill>
              </a:rPr>
              <a:t>illion </a:t>
            </a:r>
            <a:r>
              <a:rPr lang="en-US" sz="3200" dirty="0">
                <a:solidFill>
                  <a:schemeClr val="bg1"/>
                </a:solidFill>
              </a:rPr>
              <a:t>V</a:t>
            </a:r>
            <a:r>
              <a:rPr lang="en-US" sz="3200" dirty="0" smtClean="0">
                <a:solidFill>
                  <a:schemeClr val="bg1"/>
                </a:solidFill>
              </a:rPr>
              <a:t>isitors </a:t>
            </a:r>
            <a:endParaRPr lang="en-US" sz="3200" dirty="0">
              <a:solidFill>
                <a:schemeClr val="bg1"/>
              </a:solidFill>
            </a:endParaRPr>
          </a:p>
          <a:p>
            <a:pPr algn="ctr"/>
            <a:r>
              <a:rPr lang="en-US" sz="3200" dirty="0">
                <a:solidFill>
                  <a:schemeClr val="bg1"/>
                </a:solidFill>
              </a:rPr>
              <a:t>28 </a:t>
            </a:r>
            <a:r>
              <a:rPr lang="en-US" sz="3200" dirty="0" smtClean="0">
                <a:solidFill>
                  <a:schemeClr val="bg1"/>
                </a:solidFill>
              </a:rPr>
              <a:t>Billion </a:t>
            </a:r>
            <a:r>
              <a:rPr lang="en-US" sz="3200" dirty="0">
                <a:solidFill>
                  <a:schemeClr val="bg1"/>
                </a:solidFill>
              </a:rPr>
              <a:t>M</a:t>
            </a:r>
            <a:r>
              <a:rPr lang="en-US" sz="3200" dirty="0" smtClean="0">
                <a:solidFill>
                  <a:schemeClr val="bg1"/>
                </a:solidFill>
              </a:rPr>
              <a:t>iles </a:t>
            </a:r>
            <a:r>
              <a:rPr lang="en-US" sz="3200" dirty="0">
                <a:solidFill>
                  <a:schemeClr val="bg1"/>
                </a:solidFill>
              </a:rPr>
              <a:t>of </a:t>
            </a:r>
            <a:r>
              <a:rPr lang="en-US" sz="3200" dirty="0" smtClean="0">
                <a:solidFill>
                  <a:schemeClr val="bg1"/>
                </a:solidFill>
              </a:rPr>
              <a:t>Vehicle </a:t>
            </a:r>
            <a:r>
              <a:rPr lang="en-US" sz="3200" dirty="0">
                <a:solidFill>
                  <a:schemeClr val="bg1"/>
                </a:solidFill>
              </a:rPr>
              <a:t>T</a:t>
            </a:r>
            <a:r>
              <a:rPr lang="en-US" sz="3200" dirty="0" smtClean="0">
                <a:solidFill>
                  <a:schemeClr val="bg1"/>
                </a:solidFill>
              </a:rPr>
              <a:t>ravel </a:t>
            </a:r>
            <a:endParaRPr lang="en-US" sz="3200" dirty="0">
              <a:solidFill>
                <a:schemeClr val="bg1"/>
              </a:solidFill>
            </a:endParaRPr>
          </a:p>
          <a:p>
            <a:pPr algn="ctr"/>
            <a:r>
              <a:rPr lang="en-US" sz="3200" dirty="0">
                <a:solidFill>
                  <a:schemeClr val="bg1"/>
                </a:solidFill>
              </a:rPr>
              <a:t>$200+ Billion in </a:t>
            </a:r>
            <a:r>
              <a:rPr lang="en-US" sz="3200" dirty="0" smtClean="0">
                <a:solidFill>
                  <a:schemeClr val="bg1"/>
                </a:solidFill>
              </a:rPr>
              <a:t>Goods Crossing Our State</a:t>
            </a:r>
            <a:endParaRPr lang="en-US" sz="3200" dirty="0">
              <a:solidFill>
                <a:schemeClr val="bg1"/>
              </a:solidFill>
            </a:endParaRPr>
          </a:p>
        </p:txBody>
      </p:sp>
    </p:spTree>
    <p:custDataLst>
      <p:tags r:id="rId1"/>
    </p:custDataLst>
    <p:extLst>
      <p:ext uri="{BB962C8B-B14F-4D97-AF65-F5344CB8AC3E}">
        <p14:creationId xmlns:p14="http://schemas.microsoft.com/office/powerpoint/2010/main" val="39172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2116</TotalTime>
  <Words>1159</Words>
  <Application>Microsoft Office PowerPoint</Application>
  <PresentationFormat>Widescreen</PresentationFormat>
  <Paragraphs>250</Paragraphs>
  <Slides>35</Slides>
  <Notes>28</Notes>
  <HiddenSlides>18</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Aharoni</vt:lpstr>
      <vt:lpstr>Arial</vt:lpstr>
      <vt:lpstr>Calibri</vt:lpstr>
      <vt:lpstr>Calibri Light</vt:lpstr>
      <vt:lpstr>Museo 300</vt:lpstr>
      <vt:lpstr>Museo Slab 500</vt:lpstr>
      <vt:lpstr>Trebuchet MS</vt:lpstr>
      <vt:lpstr>Office Theme</vt:lpstr>
      <vt:lpstr>The Faces of 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Faces of CDOT</vt:lpstr>
      <vt:lpstr>PowerPoint Presentation</vt:lpstr>
      <vt:lpstr>The Faces of 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Faces of CDOT</dc:title>
  <dc:creator>Muszynski, Michael J</dc:creator>
  <cp:lastModifiedBy>Prince, Jason M</cp:lastModifiedBy>
  <cp:revision>188</cp:revision>
  <cp:lastPrinted>2016-09-28T16:22:30Z</cp:lastPrinted>
  <dcterms:created xsi:type="dcterms:W3CDTF">2016-08-25T13:06:15Z</dcterms:created>
  <dcterms:modified xsi:type="dcterms:W3CDTF">2016-10-06T18:16:40Z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D32D8124-7839-4A19-88C3-B4FFC2D7E86D</vt:lpwstr>
  </property>
  <property fmtid="{D5CDD505-2E9C-101B-9397-08002B2CF9AE}" pid="3" name="ArticulatePath">
    <vt:lpwstr>Faces of CDOT</vt:lpwstr>
  </property>
</Properties>
</file>