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361F6-B520-4327-AD91-49F9E4DEEA2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EDBA-0AA5-4975-AB9A-9EE4485A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0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CEDBA-0AA5-4975-AB9A-9EE4485AA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8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28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4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0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9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0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0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7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C2A34-35F5-467D-8C64-8C72C0036F73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F2477-030D-4A9A-86DE-B7E0787A1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5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03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tets</a:t>
            </a:r>
            <a:endParaRPr lang="en-US"/>
          </a:p>
        </p:txBody>
      </p:sp>
      <p:pic>
        <p:nvPicPr>
          <p:cNvPr id="18" name="Picture 1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362200"/>
            <a:ext cx="5359400" cy="2100203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588000"/>
            <a:ext cx="3413760" cy="81930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" name="Picture 19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360" y="5588000"/>
            <a:ext cx="3413760" cy="81930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custDataLst>
      <p:tags r:id="rId1"/>
    </p:custDataLst>
    <p:extLst>
      <p:ext uri="{BB962C8B-B14F-4D97-AF65-F5344CB8AC3E}">
        <p14:creationId xmlns:p14="http://schemas.microsoft.com/office/powerpoint/2010/main" val="26879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CHECK" val="0"/>
  <p:tag name="ARTICULATE_PROJECT_OPEN" val="1"/>
  <p:tag name="ARTICULATE_PRESENTATION_ID" val="3892"/>
  <p:tag name="ARTICULATE_SLIDE_COUNT" val="2"/>
  <p:tag name="TAG_BACKING_FORM_KEY" val="3082388-c:\users\princej\desktop\cdot training form\presentation1.pptx"/>
  <p:tag name="ARTICULATE_PRESENTER_VERSION" val="7"/>
  <p:tag name="ARTICULATE_USED_PAGE_ORIENTATION" val="1"/>
  <p:tag name="ARTICULATE_USED_PAGE_SIZE" val="7"/>
  <p:tag name="ARTICULATE_REFERENCE_ID" val="ddddba9e-287b-4db4-a8bc-8b935632a04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_PROPERTIES_UNSET" val="1"/>
  <p:tag name="ARTICULATE_PLAYER_SEEKBAR" val="False"/>
  <p:tag name="ARTICULATE_PLAYER_CONTROL_PLAYPAUSE" val="False"/>
  <p:tag name="ENGAGE_INTERACTION_FILENAME" val="C:\Users\princej\Desktop\CDOT Training Form\tets.intr"/>
  <p:tag name="ARTICULATE_SLIDE_PAUSE" val="0"/>
  <p:tag name="ARTICULATE_LOCK_SLIDE" val="0"/>
  <p:tag name="ARTICULATE_SHOW_IN_MENU" val="multipleitems"/>
  <p:tag name="ENGAGE_INTERACTION_FINISH" val="2"/>
  <p:tag name="ENGAGE_INTERACTION_FINISH_MESSAGE" val="Next Slide"/>
  <p:tag name="OVERRIDE" val="ENGAGE_INTERACTION_SLIDE"/>
  <p:tag name="ENGAGE_INTERACTION_TITLE" val="tets"/>
  <p:tag name="ARTICULATE_DESCRIPTION" val="Guided Image - 4 Labels (Including Introduction)"/>
  <p:tag name="ENGAGE_INTERACTION_SLIDE_ID" val="257"/>
  <p:tag name="ENGAGE_INTERACTION_FORCE_UPDATE" val="0"/>
  <p:tag name="ENGAGE_LAST_MODIFY_DATE" val="42516.4092708333"/>
  <p:tag name="EMBEDDEDCONTENT_LASTWRITETIMEUTC" val="2016-05-26 15:49:21Z"/>
  <p:tag name="ELAPSEDTIME" val="20"/>
  <p:tag name="ENGAGE_PRESENTATION_MODE" val="interactive"/>
  <p:tag name="ARTICULATE_USED_LAYOUT" val="6"/>
  <p:tag name="AUDIO_ID" val="25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_PROPERTY" val="1"/>
  <p:tag name="ART_ENGAGE_A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_PROPERTY" val="1"/>
  <p:tag name="ART_ENGAGE_B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_PROPERTY" val="1"/>
  <p:tag name="ART_ENGAGE_A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Widescreen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tets</vt:lpstr>
    </vt:vector>
  </TitlesOfParts>
  <Company>CDOT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Prince, Jason M</dc:creator>
  <cp:lastModifiedBy>Prince, Jason M</cp:lastModifiedBy>
  <cp:revision>10</cp:revision>
  <dcterms:created xsi:type="dcterms:W3CDTF">2016-05-26T15:45:46Z</dcterms:created>
  <dcterms:modified xsi:type="dcterms:W3CDTF">2016-05-26T15:50:05Z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DCE3FE19-A082-41BE-A49E-9B4EECF22602</vt:lpwstr>
  </property>
  <property fmtid="{D5CDD505-2E9C-101B-9397-08002B2CF9AE}" pid="3" name="ArticulatePath">
    <vt:lpwstr>Presentation1</vt:lpwstr>
  </property>
  <property fmtid="{D5CDD505-2E9C-101B-9397-08002B2CF9AE}" pid="4" name="ArticulateProjectVersion">
    <vt:lpwstr>7</vt:lpwstr>
  </property>
  <property fmtid="{D5CDD505-2E9C-101B-9397-08002B2CF9AE}" pid="5" name="ArticulateUseProject">
    <vt:lpwstr>1</vt:lpwstr>
  </property>
  <property fmtid="{D5CDD505-2E9C-101B-9397-08002B2CF9AE}" pid="6" name="ArticulateProjectFull">
    <vt:lpwstr>C:\Users\princej\Desktop\CDOT Training Form\Presentation1.ppta</vt:lpwstr>
  </property>
</Properties>
</file>