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00" d="100"/>
          <a:sy n="100" d="100"/>
        </p:scale>
        <p:origin x="8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770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7/26/2016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Create a Dispute Resolution Form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 </a:t>
            </a:r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2994</TotalTime>
  <Words>68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Create a Dispute Resolution Form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375</cp:revision>
  <cp:lastPrinted>2015-10-22T13:58:51Z</cp:lastPrinted>
  <dcterms:created xsi:type="dcterms:W3CDTF">2015-09-30T13:58:38Z</dcterms:created>
  <dcterms:modified xsi:type="dcterms:W3CDTF">2016-07-26T18:16:15Z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