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00" d="100"/>
          <a:sy n="100" d="100"/>
        </p:scale>
        <p:origin x="8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770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7/26/2016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Rachel.grafton@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Acknowledge a Goal 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Rachel Grafton </a:t>
            </a:r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757-9230</a:t>
            </a:r>
          </a:p>
          <a:p>
            <a:pPr lvl="2"/>
            <a:r>
              <a:rPr lang="en-US" b="1" dirty="0" smtClean="0"/>
              <a:t>Email: </a:t>
            </a:r>
            <a:r>
              <a:rPr lang="en-US" dirty="0" smtClean="0">
                <a:hlinkClick r:id="rId4"/>
              </a:rPr>
              <a:t>Rachel.grafton@state.co.us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2981</TotalTime>
  <Words>66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Acknowledge a Goal 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374</cp:revision>
  <cp:lastPrinted>2015-10-22T13:58:51Z</cp:lastPrinted>
  <dcterms:created xsi:type="dcterms:W3CDTF">2015-09-30T13:58:38Z</dcterms:created>
  <dcterms:modified xsi:type="dcterms:W3CDTF">2016-07-26T17:58:38Z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