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3.xml" ContentType="application/vnd.openxmlformats-officedocument.presentationml.tags+xml"/>
  <Override PartName="/ppt/notesSlides/notesSlide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7.xml" ContentType="application/vnd.openxmlformats-officedocument.presentationml.tags+xml"/>
  <Override PartName="/ppt/notesSlides/notesSlide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8.xml" ContentType="application/vnd.openxmlformats-officedocument.presentationml.tags+xml"/>
  <Override PartName="/ppt/notesSlides/notesSlide1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ags/tag9.xml" ContentType="application/vnd.openxmlformats-officedocument.presentationml.tags+xml"/>
  <Override PartName="/ppt/notesSlides/notesSlide11.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ags/tag10.xml" ContentType="application/vnd.openxmlformats-officedocument.presentationml.tags+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tags/tag11.xml" ContentType="application/vnd.openxmlformats-officedocument.presentationml.tags+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ags/tag12.xml" ContentType="application/vnd.openxmlformats-officedocument.presentationml.tags+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ags/tag13.xml" ContentType="application/vnd.openxmlformats-officedocument.presentationml.tags+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2.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3.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92"/>
  </p:notesMasterIdLst>
  <p:sldIdLst>
    <p:sldId id="256" r:id="rId2"/>
    <p:sldId id="589" r:id="rId3"/>
    <p:sldId id="590" r:id="rId4"/>
    <p:sldId id="585" r:id="rId5"/>
    <p:sldId id="513" r:id="rId6"/>
    <p:sldId id="430" r:id="rId7"/>
    <p:sldId id="324" r:id="rId8"/>
    <p:sldId id="517" r:id="rId9"/>
    <p:sldId id="325" r:id="rId10"/>
    <p:sldId id="260" r:id="rId11"/>
    <p:sldId id="518" r:id="rId12"/>
    <p:sldId id="507" r:id="rId13"/>
    <p:sldId id="554" r:id="rId14"/>
    <p:sldId id="555" r:id="rId15"/>
    <p:sldId id="527" r:id="rId16"/>
    <p:sldId id="512" r:id="rId17"/>
    <p:sldId id="526" r:id="rId18"/>
    <p:sldId id="521" r:id="rId19"/>
    <p:sldId id="522" r:id="rId20"/>
    <p:sldId id="523" r:id="rId21"/>
    <p:sldId id="524" r:id="rId22"/>
    <p:sldId id="535" r:id="rId23"/>
    <p:sldId id="586" r:id="rId24"/>
    <p:sldId id="533" r:id="rId25"/>
    <p:sldId id="525" r:id="rId26"/>
    <p:sldId id="540" r:id="rId27"/>
    <p:sldId id="588" r:id="rId28"/>
    <p:sldId id="534" r:id="rId29"/>
    <p:sldId id="529" r:id="rId30"/>
    <p:sldId id="556" r:id="rId31"/>
    <p:sldId id="558" r:id="rId32"/>
    <p:sldId id="530" r:id="rId33"/>
    <p:sldId id="557" r:id="rId34"/>
    <p:sldId id="532" r:id="rId35"/>
    <p:sldId id="531" r:id="rId36"/>
    <p:sldId id="537" r:id="rId37"/>
    <p:sldId id="594" r:id="rId38"/>
    <p:sldId id="587" r:id="rId39"/>
    <p:sldId id="559" r:id="rId40"/>
    <p:sldId id="560" r:id="rId41"/>
    <p:sldId id="561" r:id="rId42"/>
    <p:sldId id="562" r:id="rId43"/>
    <p:sldId id="563" r:id="rId44"/>
    <p:sldId id="564" r:id="rId45"/>
    <p:sldId id="536" r:id="rId46"/>
    <p:sldId id="538" r:id="rId47"/>
    <p:sldId id="539" r:id="rId48"/>
    <p:sldId id="542" r:id="rId49"/>
    <p:sldId id="565" r:id="rId50"/>
    <p:sldId id="567" r:id="rId51"/>
    <p:sldId id="574" r:id="rId52"/>
    <p:sldId id="577" r:id="rId53"/>
    <p:sldId id="578" r:id="rId54"/>
    <p:sldId id="568" r:id="rId55"/>
    <p:sldId id="569" r:id="rId56"/>
    <p:sldId id="541" r:id="rId57"/>
    <p:sldId id="543" r:id="rId58"/>
    <p:sldId id="575" r:id="rId59"/>
    <p:sldId id="576" r:id="rId60"/>
    <p:sldId id="544" r:id="rId61"/>
    <p:sldId id="545" r:id="rId62"/>
    <p:sldId id="546" r:id="rId63"/>
    <p:sldId id="579" r:id="rId64"/>
    <p:sldId id="580" r:id="rId65"/>
    <p:sldId id="581" r:id="rId66"/>
    <p:sldId id="582" r:id="rId67"/>
    <p:sldId id="583" r:id="rId68"/>
    <p:sldId id="584" r:id="rId69"/>
    <p:sldId id="548" r:id="rId70"/>
    <p:sldId id="549" r:id="rId71"/>
    <p:sldId id="550" r:id="rId72"/>
    <p:sldId id="570" r:id="rId73"/>
    <p:sldId id="571" r:id="rId74"/>
    <p:sldId id="572" r:id="rId75"/>
    <p:sldId id="573" r:id="rId76"/>
    <p:sldId id="591" r:id="rId77"/>
    <p:sldId id="592" r:id="rId78"/>
    <p:sldId id="593" r:id="rId79"/>
    <p:sldId id="547" r:id="rId80"/>
    <p:sldId id="551" r:id="rId81"/>
    <p:sldId id="552" r:id="rId82"/>
    <p:sldId id="553" r:id="rId83"/>
    <p:sldId id="508" r:id="rId84"/>
    <p:sldId id="509" r:id="rId85"/>
    <p:sldId id="510" r:id="rId86"/>
    <p:sldId id="511" r:id="rId87"/>
    <p:sldId id="514" r:id="rId88"/>
    <p:sldId id="516" r:id="rId89"/>
    <p:sldId id="519" r:id="rId90"/>
    <p:sldId id="520" r:id="rId91"/>
  </p:sldIdLst>
  <p:sldSz cx="9144000" cy="6858000" type="screen4x3"/>
  <p:notesSz cx="7010400" cy="92964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54">
          <p15:clr>
            <a:srgbClr val="A4A3A4"/>
          </p15:clr>
        </p15:guide>
        <p15:guide id="2" pos="4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E1FD"/>
    <a:srgbClr val="F9FBFD"/>
    <a:srgbClr val="4A7EBB"/>
    <a:srgbClr val="DDDBF5"/>
    <a:srgbClr val="E6EDF6"/>
    <a:srgbClr val="F6F9FC"/>
    <a:srgbClr val="FF6161"/>
    <a:srgbClr val="ADDB7B"/>
    <a:srgbClr val="2E2E2E"/>
    <a:srgbClr val="2F24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25" autoAdjust="0"/>
    <p:restoredTop sz="90759" autoAdjust="0"/>
  </p:normalViewPr>
  <p:slideViewPr>
    <p:cSldViewPr snapToGrid="0" showGuides="1">
      <p:cViewPr varScale="1">
        <p:scale>
          <a:sx n="125" d="100"/>
          <a:sy n="125" d="100"/>
        </p:scale>
        <p:origin x="816" y="102"/>
      </p:cViewPr>
      <p:guideLst>
        <p:guide orient="horz" pos="2554"/>
        <p:guide pos="4304"/>
      </p:guideLst>
    </p:cSldViewPr>
  </p:slideViewPr>
  <p:notesTextViewPr>
    <p:cViewPr>
      <p:scale>
        <a:sx n="1" d="1"/>
        <a:sy n="1" d="1"/>
      </p:scale>
      <p:origin x="0" y="0"/>
    </p:cViewPr>
  </p:notesTextViewPr>
  <p:sorterViewPr>
    <p:cViewPr>
      <p:scale>
        <a:sx n="90" d="100"/>
        <a:sy n="90" d="100"/>
      </p:scale>
      <p:origin x="0" y="-29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image" Target="../media/image29.png"/></Relationships>
</file>

<file path=ppt/diagrams/_rels/data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image" Target="../media/image18.png"/><Relationship Id="rId4" Type="http://schemas.openxmlformats.org/officeDocument/2006/relationships/image" Target="../media/image16.png"/></Relationships>
</file>

<file path=ppt/diagrams/_rels/data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16.png"/></Relationships>
</file>

<file path=ppt/diagrams/_rels/data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5.png"/></Relationships>
</file>

<file path=ppt/diagrams/_rels/data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5.png"/></Relationships>
</file>

<file path=ppt/diagrams/_rels/data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image" Target="../media/image15.png"/></Relationships>
</file>

<file path=ppt/diagrams/_rels/data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image" Target="../media/image45.png"/></Relationships>
</file>

<file path=ppt/diagrams/_rels/data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image" Target="../media/image45.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image" Target="../media/image18.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EEF5B-5798-4BD1-95E8-7AFDF65F55A0}" type="doc">
      <dgm:prSet loTypeId="urn:microsoft.com/office/officeart/2005/8/layout/radial1" loCatId="cycle" qsTypeId="urn:microsoft.com/office/officeart/2005/8/quickstyle/3d3" qsCatId="3D" csTypeId="urn:microsoft.com/office/officeart/2005/8/colors/accent1_2" csCatId="accent1" phldr="1"/>
      <dgm:spPr/>
      <dgm:t>
        <a:bodyPr/>
        <a:lstStyle/>
        <a:p>
          <a:endParaRPr lang="en-US"/>
        </a:p>
      </dgm:t>
    </dgm:pt>
    <dgm:pt modelId="{805AB451-8612-4E03-9DF3-EECE3C91BE83}">
      <dgm:prSet phldrT="[Text]" custT="1"/>
      <dgm:spPr>
        <a:solidFill>
          <a:srgbClr val="010076"/>
        </a:solidFill>
      </dgm:spPr>
      <dgm:t>
        <a:bodyPr/>
        <a:lstStyle/>
        <a:p>
          <a:r>
            <a:rPr lang="en-US" sz="2400" b="1" dirty="0" smtClean="0"/>
            <a:t>eLearning</a:t>
          </a:r>
          <a:endParaRPr lang="en-US" sz="2400" b="1" dirty="0"/>
        </a:p>
      </dgm:t>
    </dgm:pt>
    <dgm:pt modelId="{6503A642-A1AF-4EA6-8479-54947A8D24ED}" type="parTrans" cxnId="{01B6EF8F-01BA-48C4-B405-26A111E199E9}">
      <dgm:prSet/>
      <dgm:spPr/>
      <dgm:t>
        <a:bodyPr/>
        <a:lstStyle/>
        <a:p>
          <a:endParaRPr lang="en-US"/>
        </a:p>
      </dgm:t>
    </dgm:pt>
    <dgm:pt modelId="{C1763658-970C-455D-A101-36EC0AF2859E}" type="sibTrans" cxnId="{01B6EF8F-01BA-48C4-B405-26A111E199E9}">
      <dgm:prSet/>
      <dgm:spPr/>
      <dgm:t>
        <a:bodyPr/>
        <a:lstStyle/>
        <a:p>
          <a:endParaRPr lang="en-US"/>
        </a:p>
      </dgm:t>
    </dgm:pt>
    <dgm:pt modelId="{7F8B14EA-46F7-4DCA-B897-F81BF52DE451}">
      <dgm:prSet phldrT="[Text]" custT="1"/>
      <dgm:spPr>
        <a:solidFill>
          <a:srgbClr val="010076"/>
        </a:solidFill>
      </dgm:spPr>
      <dgm:t>
        <a:bodyPr/>
        <a:lstStyle/>
        <a:p>
          <a:r>
            <a:rPr lang="en-US" sz="2000" b="1" dirty="0" smtClean="0"/>
            <a:t>Tell Me</a:t>
          </a:r>
          <a:endParaRPr lang="en-US" sz="2000" b="1" dirty="0"/>
        </a:p>
      </dgm:t>
    </dgm:pt>
    <dgm:pt modelId="{E0EDF924-DBF2-463B-9060-627DC1E71E1F}" type="parTrans" cxnId="{7A9D2F91-2AD5-4BFE-A53F-2EEEE2DBBAD0}">
      <dgm:prSet/>
      <dgm:spPr/>
      <dgm:t>
        <a:bodyPr/>
        <a:lstStyle/>
        <a:p>
          <a:endParaRPr lang="en-US" dirty="0"/>
        </a:p>
      </dgm:t>
    </dgm:pt>
    <dgm:pt modelId="{B21C03E8-B092-4BE4-AF2A-BDB7570639A3}" type="sibTrans" cxnId="{7A9D2F91-2AD5-4BFE-A53F-2EEEE2DBBAD0}">
      <dgm:prSet/>
      <dgm:spPr/>
      <dgm:t>
        <a:bodyPr/>
        <a:lstStyle/>
        <a:p>
          <a:endParaRPr lang="en-US"/>
        </a:p>
      </dgm:t>
    </dgm:pt>
    <dgm:pt modelId="{DEFE1783-AE4A-4822-BEB3-6556239EFEE5}">
      <dgm:prSet phldrT="[Text]" custT="1"/>
      <dgm:spPr>
        <a:solidFill>
          <a:srgbClr val="010076"/>
        </a:solidFill>
      </dgm:spPr>
      <dgm:t>
        <a:bodyPr lIns="0" tIns="0" rIns="0"/>
        <a:lstStyle/>
        <a:p>
          <a:r>
            <a:rPr lang="en-US" sz="2000" b="1" dirty="0" smtClean="0"/>
            <a:t>Show Me</a:t>
          </a:r>
          <a:endParaRPr lang="en-US" sz="2000" b="1" dirty="0"/>
        </a:p>
      </dgm:t>
    </dgm:pt>
    <dgm:pt modelId="{CFF99D48-8F8F-4D8B-BCB6-225A157F0695}" type="parTrans" cxnId="{89326358-F7EE-4754-B3A9-0F9BD1730C20}">
      <dgm:prSet/>
      <dgm:spPr/>
      <dgm:t>
        <a:bodyPr/>
        <a:lstStyle/>
        <a:p>
          <a:endParaRPr lang="en-US" dirty="0"/>
        </a:p>
      </dgm:t>
    </dgm:pt>
    <dgm:pt modelId="{848EFEE4-0335-471A-9913-5C0CF6ED5D38}" type="sibTrans" cxnId="{89326358-F7EE-4754-B3A9-0F9BD1730C20}">
      <dgm:prSet/>
      <dgm:spPr/>
      <dgm:t>
        <a:bodyPr/>
        <a:lstStyle/>
        <a:p>
          <a:endParaRPr lang="en-US"/>
        </a:p>
      </dgm:t>
    </dgm:pt>
    <dgm:pt modelId="{705AF074-9BAF-4E9F-9F9C-89615F783104}">
      <dgm:prSet phldrT="[Text]" custT="1"/>
      <dgm:spPr>
        <a:solidFill>
          <a:srgbClr val="010076"/>
        </a:solidFill>
      </dgm:spPr>
      <dgm:t>
        <a:bodyPr/>
        <a:lstStyle/>
        <a:p>
          <a:r>
            <a:rPr lang="en-US" sz="2000" b="1" dirty="0" smtClean="0"/>
            <a:t>Let Me</a:t>
          </a:r>
          <a:endParaRPr lang="en-US" sz="2000" b="1" dirty="0"/>
        </a:p>
      </dgm:t>
    </dgm:pt>
    <dgm:pt modelId="{86A28951-7D79-4409-BEB6-46E36488B2CD}" type="parTrans" cxnId="{F262F446-921F-4250-A0FA-78FC93B9789C}">
      <dgm:prSet/>
      <dgm:spPr/>
      <dgm:t>
        <a:bodyPr/>
        <a:lstStyle/>
        <a:p>
          <a:endParaRPr lang="en-US" dirty="0"/>
        </a:p>
      </dgm:t>
    </dgm:pt>
    <dgm:pt modelId="{49D22FB3-F069-4DD7-9D91-3E4E1BC60C67}" type="sibTrans" cxnId="{F262F446-921F-4250-A0FA-78FC93B9789C}">
      <dgm:prSet/>
      <dgm:spPr/>
      <dgm:t>
        <a:bodyPr/>
        <a:lstStyle/>
        <a:p>
          <a:endParaRPr lang="en-US"/>
        </a:p>
      </dgm:t>
    </dgm:pt>
    <dgm:pt modelId="{F6DD4DD9-C2D0-486C-AAAA-0E035A9B0B2F}">
      <dgm:prSet phldrT="[Text]" custT="1"/>
      <dgm:spPr>
        <a:solidFill>
          <a:srgbClr val="010076"/>
        </a:solidFill>
      </dgm:spPr>
      <dgm:t>
        <a:bodyPr/>
        <a:lstStyle/>
        <a:p>
          <a:r>
            <a:rPr lang="en-US" sz="2000" b="1" dirty="0" smtClean="0"/>
            <a:t>Help Me</a:t>
          </a:r>
          <a:endParaRPr lang="en-US" sz="2000" b="1" dirty="0"/>
        </a:p>
      </dgm:t>
    </dgm:pt>
    <dgm:pt modelId="{CAC34FDB-1227-4E86-B3D2-93803A2F8415}" type="sibTrans" cxnId="{282F9D6F-2679-4514-88E2-88037531B6F0}">
      <dgm:prSet/>
      <dgm:spPr/>
      <dgm:t>
        <a:bodyPr/>
        <a:lstStyle/>
        <a:p>
          <a:endParaRPr lang="en-US"/>
        </a:p>
      </dgm:t>
    </dgm:pt>
    <dgm:pt modelId="{273A4D2E-A728-4A67-939B-FE080CAC97A7}" type="parTrans" cxnId="{282F9D6F-2679-4514-88E2-88037531B6F0}">
      <dgm:prSet/>
      <dgm:spPr/>
      <dgm:t>
        <a:bodyPr/>
        <a:lstStyle/>
        <a:p>
          <a:endParaRPr lang="en-US" dirty="0"/>
        </a:p>
      </dgm:t>
    </dgm:pt>
    <dgm:pt modelId="{8DA3B103-B789-4BCE-A6E6-C7E018E5C2A0}">
      <dgm:prSet phldrT="[Text]" custT="1"/>
      <dgm:spPr>
        <a:solidFill>
          <a:srgbClr val="010076"/>
        </a:solidFill>
      </dgm:spPr>
      <dgm:t>
        <a:bodyPr/>
        <a:lstStyle/>
        <a:p>
          <a:r>
            <a:rPr lang="en-US" sz="2000" b="1" dirty="0" smtClean="0"/>
            <a:t>Test Me</a:t>
          </a:r>
          <a:endParaRPr lang="en-US" sz="2000" b="1" dirty="0"/>
        </a:p>
      </dgm:t>
    </dgm:pt>
    <dgm:pt modelId="{09D49728-DDED-4DB4-9CCA-FBB454662608}" type="sibTrans" cxnId="{B91EB0C5-D2F6-4F70-B589-25EB03094214}">
      <dgm:prSet/>
      <dgm:spPr/>
      <dgm:t>
        <a:bodyPr/>
        <a:lstStyle/>
        <a:p>
          <a:endParaRPr lang="en-US"/>
        </a:p>
      </dgm:t>
    </dgm:pt>
    <dgm:pt modelId="{C74C3626-8BA8-4298-A987-4398D418EF88}" type="parTrans" cxnId="{B91EB0C5-D2F6-4F70-B589-25EB03094214}">
      <dgm:prSet/>
      <dgm:spPr/>
      <dgm:t>
        <a:bodyPr/>
        <a:lstStyle/>
        <a:p>
          <a:endParaRPr lang="en-US" dirty="0"/>
        </a:p>
      </dgm:t>
    </dgm:pt>
    <dgm:pt modelId="{F292443B-749B-4D03-AB1A-FE6E19581139}" type="pres">
      <dgm:prSet presAssocID="{4CEEEF5B-5798-4BD1-95E8-7AFDF65F55A0}" presName="cycle" presStyleCnt="0">
        <dgm:presLayoutVars>
          <dgm:chMax val="1"/>
          <dgm:dir/>
          <dgm:animLvl val="ctr"/>
          <dgm:resizeHandles val="exact"/>
        </dgm:presLayoutVars>
      </dgm:prSet>
      <dgm:spPr/>
      <dgm:t>
        <a:bodyPr/>
        <a:lstStyle/>
        <a:p>
          <a:endParaRPr lang="en-US"/>
        </a:p>
      </dgm:t>
    </dgm:pt>
    <dgm:pt modelId="{8E188DFC-7A2B-4173-8AF2-6E2B12C097BF}" type="pres">
      <dgm:prSet presAssocID="{805AB451-8612-4E03-9DF3-EECE3C91BE83}" presName="centerShape" presStyleLbl="node0" presStyleIdx="0" presStyleCnt="1" custScaleX="119489" custScaleY="116134"/>
      <dgm:spPr/>
      <dgm:t>
        <a:bodyPr/>
        <a:lstStyle/>
        <a:p>
          <a:endParaRPr lang="en-US"/>
        </a:p>
      </dgm:t>
    </dgm:pt>
    <dgm:pt modelId="{05140F2D-EAA2-45E8-96A3-92C37FE33200}" type="pres">
      <dgm:prSet presAssocID="{E0EDF924-DBF2-463B-9060-627DC1E71E1F}" presName="Name9" presStyleLbl="parChTrans1D2" presStyleIdx="0" presStyleCnt="5"/>
      <dgm:spPr/>
      <dgm:t>
        <a:bodyPr/>
        <a:lstStyle/>
        <a:p>
          <a:endParaRPr lang="en-US"/>
        </a:p>
      </dgm:t>
    </dgm:pt>
    <dgm:pt modelId="{45F6B7DB-1206-4ED5-A074-B576E388752E}" type="pres">
      <dgm:prSet presAssocID="{E0EDF924-DBF2-463B-9060-627DC1E71E1F}" presName="connTx" presStyleLbl="parChTrans1D2" presStyleIdx="0" presStyleCnt="5"/>
      <dgm:spPr/>
      <dgm:t>
        <a:bodyPr/>
        <a:lstStyle/>
        <a:p>
          <a:endParaRPr lang="en-US"/>
        </a:p>
      </dgm:t>
    </dgm:pt>
    <dgm:pt modelId="{35C30F0F-E5D1-433E-A26D-30856A8743BC}" type="pres">
      <dgm:prSet presAssocID="{7F8B14EA-46F7-4DCA-B897-F81BF52DE451}" presName="node" presStyleLbl="node1" presStyleIdx="0" presStyleCnt="5">
        <dgm:presLayoutVars>
          <dgm:bulletEnabled val="1"/>
        </dgm:presLayoutVars>
      </dgm:prSet>
      <dgm:spPr/>
      <dgm:t>
        <a:bodyPr/>
        <a:lstStyle/>
        <a:p>
          <a:endParaRPr lang="en-US"/>
        </a:p>
      </dgm:t>
    </dgm:pt>
    <dgm:pt modelId="{5001D3E3-68AB-46B2-A062-9CAB59F44465}" type="pres">
      <dgm:prSet presAssocID="{CFF99D48-8F8F-4D8B-BCB6-225A157F0695}" presName="Name9" presStyleLbl="parChTrans1D2" presStyleIdx="1" presStyleCnt="5"/>
      <dgm:spPr/>
      <dgm:t>
        <a:bodyPr/>
        <a:lstStyle/>
        <a:p>
          <a:endParaRPr lang="en-US"/>
        </a:p>
      </dgm:t>
    </dgm:pt>
    <dgm:pt modelId="{E8B71DDD-EA3E-48F9-8080-65BB9C63672D}" type="pres">
      <dgm:prSet presAssocID="{CFF99D48-8F8F-4D8B-BCB6-225A157F0695}" presName="connTx" presStyleLbl="parChTrans1D2" presStyleIdx="1" presStyleCnt="5"/>
      <dgm:spPr/>
      <dgm:t>
        <a:bodyPr/>
        <a:lstStyle/>
        <a:p>
          <a:endParaRPr lang="en-US"/>
        </a:p>
      </dgm:t>
    </dgm:pt>
    <dgm:pt modelId="{C2542F39-7353-4730-99F6-8EC913007DEC}" type="pres">
      <dgm:prSet presAssocID="{DEFE1783-AE4A-4822-BEB3-6556239EFEE5}" presName="node" presStyleLbl="node1" presStyleIdx="1" presStyleCnt="5">
        <dgm:presLayoutVars>
          <dgm:bulletEnabled val="1"/>
        </dgm:presLayoutVars>
      </dgm:prSet>
      <dgm:spPr/>
      <dgm:t>
        <a:bodyPr/>
        <a:lstStyle/>
        <a:p>
          <a:endParaRPr lang="en-US"/>
        </a:p>
      </dgm:t>
    </dgm:pt>
    <dgm:pt modelId="{FBCD759F-DD89-4791-AAE9-E688F877B3F2}" type="pres">
      <dgm:prSet presAssocID="{86A28951-7D79-4409-BEB6-46E36488B2CD}" presName="Name9" presStyleLbl="parChTrans1D2" presStyleIdx="2" presStyleCnt="5"/>
      <dgm:spPr/>
      <dgm:t>
        <a:bodyPr/>
        <a:lstStyle/>
        <a:p>
          <a:endParaRPr lang="en-US"/>
        </a:p>
      </dgm:t>
    </dgm:pt>
    <dgm:pt modelId="{FE74C459-C0C0-4D12-9554-22529C095863}" type="pres">
      <dgm:prSet presAssocID="{86A28951-7D79-4409-BEB6-46E36488B2CD}" presName="connTx" presStyleLbl="parChTrans1D2" presStyleIdx="2" presStyleCnt="5"/>
      <dgm:spPr/>
      <dgm:t>
        <a:bodyPr/>
        <a:lstStyle/>
        <a:p>
          <a:endParaRPr lang="en-US"/>
        </a:p>
      </dgm:t>
    </dgm:pt>
    <dgm:pt modelId="{4BC8D0D6-CB90-41E7-A0FE-1B2FBFC9BFA1}" type="pres">
      <dgm:prSet presAssocID="{705AF074-9BAF-4E9F-9F9C-89615F783104}" presName="node" presStyleLbl="node1" presStyleIdx="2" presStyleCnt="5">
        <dgm:presLayoutVars>
          <dgm:bulletEnabled val="1"/>
        </dgm:presLayoutVars>
      </dgm:prSet>
      <dgm:spPr/>
      <dgm:t>
        <a:bodyPr/>
        <a:lstStyle/>
        <a:p>
          <a:endParaRPr lang="en-US"/>
        </a:p>
      </dgm:t>
    </dgm:pt>
    <dgm:pt modelId="{10D5998B-575D-4023-910A-471914014DA1}" type="pres">
      <dgm:prSet presAssocID="{C74C3626-8BA8-4298-A987-4398D418EF88}" presName="Name9" presStyleLbl="parChTrans1D2" presStyleIdx="3" presStyleCnt="5"/>
      <dgm:spPr/>
      <dgm:t>
        <a:bodyPr/>
        <a:lstStyle/>
        <a:p>
          <a:endParaRPr lang="en-US"/>
        </a:p>
      </dgm:t>
    </dgm:pt>
    <dgm:pt modelId="{1C94A3A9-0A74-412B-87E0-CBF1CED38A92}" type="pres">
      <dgm:prSet presAssocID="{C74C3626-8BA8-4298-A987-4398D418EF88}" presName="connTx" presStyleLbl="parChTrans1D2" presStyleIdx="3" presStyleCnt="5"/>
      <dgm:spPr/>
      <dgm:t>
        <a:bodyPr/>
        <a:lstStyle/>
        <a:p>
          <a:endParaRPr lang="en-US"/>
        </a:p>
      </dgm:t>
    </dgm:pt>
    <dgm:pt modelId="{15F021F3-9B80-46AB-AE10-C96392F2B884}" type="pres">
      <dgm:prSet presAssocID="{8DA3B103-B789-4BCE-A6E6-C7E018E5C2A0}" presName="node" presStyleLbl="node1" presStyleIdx="3" presStyleCnt="5">
        <dgm:presLayoutVars>
          <dgm:bulletEnabled val="1"/>
        </dgm:presLayoutVars>
      </dgm:prSet>
      <dgm:spPr/>
      <dgm:t>
        <a:bodyPr/>
        <a:lstStyle/>
        <a:p>
          <a:endParaRPr lang="en-US"/>
        </a:p>
      </dgm:t>
    </dgm:pt>
    <dgm:pt modelId="{36873EEA-753D-4728-B76F-10BFF62E03A8}" type="pres">
      <dgm:prSet presAssocID="{273A4D2E-A728-4A67-939B-FE080CAC97A7}" presName="Name9" presStyleLbl="parChTrans1D2" presStyleIdx="4" presStyleCnt="5"/>
      <dgm:spPr/>
      <dgm:t>
        <a:bodyPr/>
        <a:lstStyle/>
        <a:p>
          <a:endParaRPr lang="en-US"/>
        </a:p>
      </dgm:t>
    </dgm:pt>
    <dgm:pt modelId="{BCCDD3FF-21A2-467D-B149-C998BE4F9C8F}" type="pres">
      <dgm:prSet presAssocID="{273A4D2E-A728-4A67-939B-FE080CAC97A7}" presName="connTx" presStyleLbl="parChTrans1D2" presStyleIdx="4" presStyleCnt="5"/>
      <dgm:spPr/>
      <dgm:t>
        <a:bodyPr/>
        <a:lstStyle/>
        <a:p>
          <a:endParaRPr lang="en-US"/>
        </a:p>
      </dgm:t>
    </dgm:pt>
    <dgm:pt modelId="{354C4BF5-B1C0-4F60-A05C-7223799186DC}" type="pres">
      <dgm:prSet presAssocID="{F6DD4DD9-C2D0-486C-AAAA-0E035A9B0B2F}" presName="node" presStyleLbl="node1" presStyleIdx="4" presStyleCnt="5">
        <dgm:presLayoutVars>
          <dgm:bulletEnabled val="1"/>
        </dgm:presLayoutVars>
      </dgm:prSet>
      <dgm:spPr/>
      <dgm:t>
        <a:bodyPr/>
        <a:lstStyle/>
        <a:p>
          <a:endParaRPr lang="en-US"/>
        </a:p>
      </dgm:t>
    </dgm:pt>
  </dgm:ptLst>
  <dgm:cxnLst>
    <dgm:cxn modelId="{983C057E-49D4-49A0-9755-A01AEAC7D09A}" type="presOf" srcId="{DEFE1783-AE4A-4822-BEB3-6556239EFEE5}" destId="{C2542F39-7353-4730-99F6-8EC913007DEC}" srcOrd="0" destOrd="0" presId="urn:microsoft.com/office/officeart/2005/8/layout/radial1"/>
    <dgm:cxn modelId="{004FCCDD-10E9-49A9-959C-4BACE6C7E8A3}" type="presOf" srcId="{8DA3B103-B789-4BCE-A6E6-C7E018E5C2A0}" destId="{15F021F3-9B80-46AB-AE10-C96392F2B884}" srcOrd="0" destOrd="0" presId="urn:microsoft.com/office/officeart/2005/8/layout/radial1"/>
    <dgm:cxn modelId="{A4FC185E-3F5E-43B5-B66B-2A654109D912}" type="presOf" srcId="{4CEEEF5B-5798-4BD1-95E8-7AFDF65F55A0}" destId="{F292443B-749B-4D03-AB1A-FE6E19581139}" srcOrd="0" destOrd="0" presId="urn:microsoft.com/office/officeart/2005/8/layout/radial1"/>
    <dgm:cxn modelId="{54D53AC4-AFDE-4C75-A4BC-A7BA8688EBFD}" type="presOf" srcId="{705AF074-9BAF-4E9F-9F9C-89615F783104}" destId="{4BC8D0D6-CB90-41E7-A0FE-1B2FBFC9BFA1}" srcOrd="0" destOrd="0" presId="urn:microsoft.com/office/officeart/2005/8/layout/radial1"/>
    <dgm:cxn modelId="{7A9D2F91-2AD5-4BFE-A53F-2EEEE2DBBAD0}" srcId="{805AB451-8612-4E03-9DF3-EECE3C91BE83}" destId="{7F8B14EA-46F7-4DCA-B897-F81BF52DE451}" srcOrd="0" destOrd="0" parTransId="{E0EDF924-DBF2-463B-9060-627DC1E71E1F}" sibTransId="{B21C03E8-B092-4BE4-AF2A-BDB7570639A3}"/>
    <dgm:cxn modelId="{52A338CE-9FCC-4DB6-B9B5-2B64F57A6109}" type="presOf" srcId="{C74C3626-8BA8-4298-A987-4398D418EF88}" destId="{1C94A3A9-0A74-412B-87E0-CBF1CED38A92}" srcOrd="1" destOrd="0" presId="urn:microsoft.com/office/officeart/2005/8/layout/radial1"/>
    <dgm:cxn modelId="{282F9D6F-2679-4514-88E2-88037531B6F0}" srcId="{805AB451-8612-4E03-9DF3-EECE3C91BE83}" destId="{F6DD4DD9-C2D0-486C-AAAA-0E035A9B0B2F}" srcOrd="4" destOrd="0" parTransId="{273A4D2E-A728-4A67-939B-FE080CAC97A7}" sibTransId="{CAC34FDB-1227-4E86-B3D2-93803A2F8415}"/>
    <dgm:cxn modelId="{906FFDEC-A934-4D41-8BBA-D04327F8A0F6}" type="presOf" srcId="{E0EDF924-DBF2-463B-9060-627DC1E71E1F}" destId="{05140F2D-EAA2-45E8-96A3-92C37FE33200}" srcOrd="0" destOrd="0" presId="urn:microsoft.com/office/officeart/2005/8/layout/radial1"/>
    <dgm:cxn modelId="{188B6A79-179A-47B2-A848-8F86212F42AD}" type="presOf" srcId="{273A4D2E-A728-4A67-939B-FE080CAC97A7}" destId="{36873EEA-753D-4728-B76F-10BFF62E03A8}" srcOrd="0" destOrd="0" presId="urn:microsoft.com/office/officeart/2005/8/layout/radial1"/>
    <dgm:cxn modelId="{F262F446-921F-4250-A0FA-78FC93B9789C}" srcId="{805AB451-8612-4E03-9DF3-EECE3C91BE83}" destId="{705AF074-9BAF-4E9F-9F9C-89615F783104}" srcOrd="2" destOrd="0" parTransId="{86A28951-7D79-4409-BEB6-46E36488B2CD}" sibTransId="{49D22FB3-F069-4DD7-9D91-3E4E1BC60C67}"/>
    <dgm:cxn modelId="{05520C8D-DEFE-4E43-9A32-72F339E8B54F}" type="presOf" srcId="{7F8B14EA-46F7-4DCA-B897-F81BF52DE451}" destId="{35C30F0F-E5D1-433E-A26D-30856A8743BC}" srcOrd="0" destOrd="0" presId="urn:microsoft.com/office/officeart/2005/8/layout/radial1"/>
    <dgm:cxn modelId="{7703851A-E259-4E3D-A8AD-B3B23FEADB9D}" type="presOf" srcId="{805AB451-8612-4E03-9DF3-EECE3C91BE83}" destId="{8E188DFC-7A2B-4173-8AF2-6E2B12C097BF}" srcOrd="0" destOrd="0" presId="urn:microsoft.com/office/officeart/2005/8/layout/radial1"/>
    <dgm:cxn modelId="{7B3CF9EA-9C4F-4E6A-964C-FD0B1711D5C0}" type="presOf" srcId="{CFF99D48-8F8F-4D8B-BCB6-225A157F0695}" destId="{E8B71DDD-EA3E-48F9-8080-65BB9C63672D}" srcOrd="1" destOrd="0" presId="urn:microsoft.com/office/officeart/2005/8/layout/radial1"/>
    <dgm:cxn modelId="{89326358-F7EE-4754-B3A9-0F9BD1730C20}" srcId="{805AB451-8612-4E03-9DF3-EECE3C91BE83}" destId="{DEFE1783-AE4A-4822-BEB3-6556239EFEE5}" srcOrd="1" destOrd="0" parTransId="{CFF99D48-8F8F-4D8B-BCB6-225A157F0695}" sibTransId="{848EFEE4-0335-471A-9913-5C0CF6ED5D38}"/>
    <dgm:cxn modelId="{34F9ECB0-406C-4E26-B375-B88A2A511968}" type="presOf" srcId="{86A28951-7D79-4409-BEB6-46E36488B2CD}" destId="{FE74C459-C0C0-4D12-9554-22529C095863}" srcOrd="1" destOrd="0" presId="urn:microsoft.com/office/officeart/2005/8/layout/radial1"/>
    <dgm:cxn modelId="{EA5F45EE-876E-4A5E-A262-F89D3B832376}" type="presOf" srcId="{C74C3626-8BA8-4298-A987-4398D418EF88}" destId="{10D5998B-575D-4023-910A-471914014DA1}" srcOrd="0" destOrd="0" presId="urn:microsoft.com/office/officeart/2005/8/layout/radial1"/>
    <dgm:cxn modelId="{B91EB0C5-D2F6-4F70-B589-25EB03094214}" srcId="{805AB451-8612-4E03-9DF3-EECE3C91BE83}" destId="{8DA3B103-B789-4BCE-A6E6-C7E018E5C2A0}" srcOrd="3" destOrd="0" parTransId="{C74C3626-8BA8-4298-A987-4398D418EF88}" sibTransId="{09D49728-DDED-4DB4-9CCA-FBB454662608}"/>
    <dgm:cxn modelId="{7B8AADD2-8F4B-46F3-9582-88EC783D1A33}" type="presOf" srcId="{E0EDF924-DBF2-463B-9060-627DC1E71E1F}" destId="{45F6B7DB-1206-4ED5-A074-B576E388752E}" srcOrd="1" destOrd="0" presId="urn:microsoft.com/office/officeart/2005/8/layout/radial1"/>
    <dgm:cxn modelId="{A74D9C57-6835-43D0-9CA3-588ED408BE72}" type="presOf" srcId="{CFF99D48-8F8F-4D8B-BCB6-225A157F0695}" destId="{5001D3E3-68AB-46B2-A062-9CAB59F44465}" srcOrd="0" destOrd="0" presId="urn:microsoft.com/office/officeart/2005/8/layout/radial1"/>
    <dgm:cxn modelId="{93B90ECA-D97E-454A-AFDC-D60E21C071A0}" type="presOf" srcId="{F6DD4DD9-C2D0-486C-AAAA-0E035A9B0B2F}" destId="{354C4BF5-B1C0-4F60-A05C-7223799186DC}" srcOrd="0" destOrd="0" presId="urn:microsoft.com/office/officeart/2005/8/layout/radial1"/>
    <dgm:cxn modelId="{F27FA67A-B991-442B-9197-0D9B2AB5DA49}" type="presOf" srcId="{273A4D2E-A728-4A67-939B-FE080CAC97A7}" destId="{BCCDD3FF-21A2-467D-B149-C998BE4F9C8F}" srcOrd="1" destOrd="0" presId="urn:microsoft.com/office/officeart/2005/8/layout/radial1"/>
    <dgm:cxn modelId="{01B6EF8F-01BA-48C4-B405-26A111E199E9}" srcId="{4CEEEF5B-5798-4BD1-95E8-7AFDF65F55A0}" destId="{805AB451-8612-4E03-9DF3-EECE3C91BE83}" srcOrd="0" destOrd="0" parTransId="{6503A642-A1AF-4EA6-8479-54947A8D24ED}" sibTransId="{C1763658-970C-455D-A101-36EC0AF2859E}"/>
    <dgm:cxn modelId="{BB26BFDB-1482-4964-83F9-845D195A4552}" type="presOf" srcId="{86A28951-7D79-4409-BEB6-46E36488B2CD}" destId="{FBCD759F-DD89-4791-AAE9-E688F877B3F2}" srcOrd="0" destOrd="0" presId="urn:microsoft.com/office/officeart/2005/8/layout/radial1"/>
    <dgm:cxn modelId="{8B82293B-1DBC-45FA-9473-6E251EA344DE}" type="presParOf" srcId="{F292443B-749B-4D03-AB1A-FE6E19581139}" destId="{8E188DFC-7A2B-4173-8AF2-6E2B12C097BF}" srcOrd="0" destOrd="0" presId="urn:microsoft.com/office/officeart/2005/8/layout/radial1"/>
    <dgm:cxn modelId="{FC8565B2-3D24-4BB9-B435-183C0E406572}" type="presParOf" srcId="{F292443B-749B-4D03-AB1A-FE6E19581139}" destId="{05140F2D-EAA2-45E8-96A3-92C37FE33200}" srcOrd="1" destOrd="0" presId="urn:microsoft.com/office/officeart/2005/8/layout/radial1"/>
    <dgm:cxn modelId="{A54C5CA3-6ED2-450E-86A0-94D6D8D1AB7F}" type="presParOf" srcId="{05140F2D-EAA2-45E8-96A3-92C37FE33200}" destId="{45F6B7DB-1206-4ED5-A074-B576E388752E}" srcOrd="0" destOrd="0" presId="urn:microsoft.com/office/officeart/2005/8/layout/radial1"/>
    <dgm:cxn modelId="{AF845811-B920-495F-8C32-55CA1BA1EF77}" type="presParOf" srcId="{F292443B-749B-4D03-AB1A-FE6E19581139}" destId="{35C30F0F-E5D1-433E-A26D-30856A8743BC}" srcOrd="2" destOrd="0" presId="urn:microsoft.com/office/officeart/2005/8/layout/radial1"/>
    <dgm:cxn modelId="{43D00E21-0DAD-4707-99BE-C74E98F17B82}" type="presParOf" srcId="{F292443B-749B-4D03-AB1A-FE6E19581139}" destId="{5001D3E3-68AB-46B2-A062-9CAB59F44465}" srcOrd="3" destOrd="0" presId="urn:microsoft.com/office/officeart/2005/8/layout/radial1"/>
    <dgm:cxn modelId="{32B194A1-1554-477F-8215-BF6521D959FF}" type="presParOf" srcId="{5001D3E3-68AB-46B2-A062-9CAB59F44465}" destId="{E8B71DDD-EA3E-48F9-8080-65BB9C63672D}" srcOrd="0" destOrd="0" presId="urn:microsoft.com/office/officeart/2005/8/layout/radial1"/>
    <dgm:cxn modelId="{2FF1EC3E-BCA7-4E57-B635-5D4CDEA32FB6}" type="presParOf" srcId="{F292443B-749B-4D03-AB1A-FE6E19581139}" destId="{C2542F39-7353-4730-99F6-8EC913007DEC}" srcOrd="4" destOrd="0" presId="urn:microsoft.com/office/officeart/2005/8/layout/radial1"/>
    <dgm:cxn modelId="{812FD864-F556-4FA6-BDDD-15CC67F4F301}" type="presParOf" srcId="{F292443B-749B-4D03-AB1A-FE6E19581139}" destId="{FBCD759F-DD89-4791-AAE9-E688F877B3F2}" srcOrd="5" destOrd="0" presId="urn:microsoft.com/office/officeart/2005/8/layout/radial1"/>
    <dgm:cxn modelId="{12C23FAB-392D-4B0D-A9DB-18C4994C3025}" type="presParOf" srcId="{FBCD759F-DD89-4791-AAE9-E688F877B3F2}" destId="{FE74C459-C0C0-4D12-9554-22529C095863}" srcOrd="0" destOrd="0" presId="urn:microsoft.com/office/officeart/2005/8/layout/radial1"/>
    <dgm:cxn modelId="{300D6E73-DE17-47D0-A921-89117842A86D}" type="presParOf" srcId="{F292443B-749B-4D03-AB1A-FE6E19581139}" destId="{4BC8D0D6-CB90-41E7-A0FE-1B2FBFC9BFA1}" srcOrd="6" destOrd="0" presId="urn:microsoft.com/office/officeart/2005/8/layout/radial1"/>
    <dgm:cxn modelId="{82AEDC27-C7C3-4EE7-B31B-669A943523E1}" type="presParOf" srcId="{F292443B-749B-4D03-AB1A-FE6E19581139}" destId="{10D5998B-575D-4023-910A-471914014DA1}" srcOrd="7" destOrd="0" presId="urn:microsoft.com/office/officeart/2005/8/layout/radial1"/>
    <dgm:cxn modelId="{FA69FBA2-2D59-4D0D-BB0B-92C39F4BE23E}" type="presParOf" srcId="{10D5998B-575D-4023-910A-471914014DA1}" destId="{1C94A3A9-0A74-412B-87E0-CBF1CED38A92}" srcOrd="0" destOrd="0" presId="urn:microsoft.com/office/officeart/2005/8/layout/radial1"/>
    <dgm:cxn modelId="{8CFBC018-1B7A-47D1-8C2D-6570183D9A17}" type="presParOf" srcId="{F292443B-749B-4D03-AB1A-FE6E19581139}" destId="{15F021F3-9B80-46AB-AE10-C96392F2B884}" srcOrd="8" destOrd="0" presId="urn:microsoft.com/office/officeart/2005/8/layout/radial1"/>
    <dgm:cxn modelId="{E1D94BD4-FD67-4E28-9223-87293DB83CEA}" type="presParOf" srcId="{F292443B-749B-4D03-AB1A-FE6E19581139}" destId="{36873EEA-753D-4728-B76F-10BFF62E03A8}" srcOrd="9" destOrd="0" presId="urn:microsoft.com/office/officeart/2005/8/layout/radial1"/>
    <dgm:cxn modelId="{56E82C76-F7B2-4D38-9C1B-B61353104A5C}" type="presParOf" srcId="{36873EEA-753D-4728-B76F-10BFF62E03A8}" destId="{BCCDD3FF-21A2-467D-B149-C998BE4F9C8F}" srcOrd="0" destOrd="0" presId="urn:microsoft.com/office/officeart/2005/8/layout/radial1"/>
    <dgm:cxn modelId="{05A3F30D-ED54-4286-A9AC-96400EBEA380}" type="presParOf" srcId="{F292443B-749B-4D03-AB1A-FE6E19581139}" destId="{354C4BF5-B1C0-4F60-A05C-7223799186DC}"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DD8FB96-6277-724B-8629-ACA314F46927}" type="doc">
      <dgm:prSet loTypeId="urn:microsoft.com/office/officeart/2005/8/layout/hList7" loCatId="" qsTypeId="urn:microsoft.com/office/officeart/2005/8/quickstyle/simple4" qsCatId="simple" csTypeId="urn:microsoft.com/office/officeart/2005/8/colors/accent1_2" csCatId="accent1" phldr="1"/>
      <dgm:spPr/>
    </dgm:pt>
    <dgm:pt modelId="{53FB97EB-5E10-DD48-A00C-246258C8A53E}">
      <dgm:prSet phldrT="[Text]"/>
      <dgm:spPr>
        <a:solidFill>
          <a:schemeClr val="tx2"/>
        </a:solidFill>
      </dgm:spPr>
      <dgm:t>
        <a:bodyPr/>
        <a:lstStyle/>
        <a:p>
          <a:r>
            <a:rPr lang="en-US" b="1" dirty="0" smtClean="0"/>
            <a:t> </a:t>
          </a:r>
          <a:endParaRPr lang="en-US" b="0" dirty="0"/>
        </a:p>
      </dgm:t>
    </dgm:pt>
    <dgm:pt modelId="{E5A51617-C4BB-AF42-9160-EA4852D16021}" type="parTrans" cxnId="{D318D20E-A1D0-DA46-8CA5-4F87947006AA}">
      <dgm:prSet/>
      <dgm:spPr/>
      <dgm:t>
        <a:bodyPr/>
        <a:lstStyle/>
        <a:p>
          <a:endParaRPr lang="en-US"/>
        </a:p>
      </dgm:t>
    </dgm:pt>
    <dgm:pt modelId="{99FEDB94-E15F-7241-B665-73E76BF50599}" type="sibTrans" cxnId="{D318D20E-A1D0-DA46-8CA5-4F87947006AA}">
      <dgm:prSet/>
      <dgm:spPr/>
      <dgm:t>
        <a:bodyPr/>
        <a:lstStyle/>
        <a:p>
          <a:endParaRPr lang="en-US"/>
        </a:p>
      </dgm:t>
    </dgm:pt>
    <dgm:pt modelId="{ADD4EC4E-1BF3-6C40-853B-1C2CAEE760E3}">
      <dgm:prSet phldrT="[Text]"/>
      <dgm:spPr>
        <a:solidFill>
          <a:schemeClr val="tx2"/>
        </a:solidFill>
      </dgm:spPr>
      <dgm:t>
        <a:bodyPr/>
        <a:lstStyle/>
        <a:p>
          <a:r>
            <a:rPr lang="en-US" b="1" dirty="0" smtClean="0"/>
            <a:t> </a:t>
          </a:r>
          <a:endParaRPr lang="en-US" dirty="0"/>
        </a:p>
      </dgm:t>
    </dgm:pt>
    <dgm:pt modelId="{CD575B4D-C9E9-6A40-8C08-09DD0B3CECDB}" type="parTrans" cxnId="{5688A917-FD63-4443-9D31-293754839F4A}">
      <dgm:prSet/>
      <dgm:spPr/>
      <dgm:t>
        <a:bodyPr/>
        <a:lstStyle/>
        <a:p>
          <a:endParaRPr lang="en-US"/>
        </a:p>
      </dgm:t>
    </dgm:pt>
    <dgm:pt modelId="{0F3144F1-5D12-C644-88AD-BD7A3F68D617}" type="sibTrans" cxnId="{5688A917-FD63-4443-9D31-293754839F4A}">
      <dgm:prSet/>
      <dgm:spPr/>
      <dgm:t>
        <a:bodyPr/>
        <a:lstStyle/>
        <a:p>
          <a:endParaRPr lang="en-US"/>
        </a:p>
      </dgm:t>
    </dgm:pt>
    <dgm:pt modelId="{C2B6877F-E2B1-DE4C-A0B5-D8977690BA8F}">
      <dgm:prSet phldrT="[Text]"/>
      <dgm:spPr>
        <a:solidFill>
          <a:schemeClr val="tx2"/>
        </a:solidFill>
      </dgm:spPr>
      <dgm:t>
        <a:bodyPr/>
        <a:lstStyle/>
        <a:p>
          <a:endParaRPr lang="en-US" dirty="0"/>
        </a:p>
      </dgm:t>
    </dgm:pt>
    <dgm:pt modelId="{4B1167D6-23B4-DB48-B9BE-F3CCA4FB78D0}" type="sibTrans" cxnId="{383EA058-F1ED-2942-BC82-83D6EAA7FC7F}">
      <dgm:prSet/>
      <dgm:spPr/>
      <dgm:t>
        <a:bodyPr/>
        <a:lstStyle/>
        <a:p>
          <a:endParaRPr lang="en-US"/>
        </a:p>
      </dgm:t>
    </dgm:pt>
    <dgm:pt modelId="{46D9DEB5-AF19-984D-9528-72FD9E25CF90}" type="parTrans" cxnId="{383EA058-F1ED-2942-BC82-83D6EAA7FC7F}">
      <dgm:prSet/>
      <dgm:spPr/>
      <dgm:t>
        <a:bodyPr/>
        <a:lstStyle/>
        <a:p>
          <a:endParaRPr lang="en-US"/>
        </a:p>
      </dgm:t>
    </dgm:pt>
    <dgm:pt modelId="{50972956-6F0A-D140-9ED6-910BA4013DB4}">
      <dgm:prSet phldrT="[Text]"/>
      <dgm:spPr>
        <a:solidFill>
          <a:schemeClr val="tx2"/>
        </a:solidFill>
      </dgm:spPr>
      <dgm:t>
        <a:bodyPr/>
        <a:lstStyle/>
        <a:p>
          <a:endParaRPr lang="en-US" dirty="0"/>
        </a:p>
      </dgm:t>
    </dgm:pt>
    <dgm:pt modelId="{E9032DDE-3AAF-8746-8657-3230B8B92EDE}" type="parTrans" cxnId="{A8771C50-1E0B-A144-B132-348FEDE0FF23}">
      <dgm:prSet/>
      <dgm:spPr/>
      <dgm:t>
        <a:bodyPr/>
        <a:lstStyle/>
        <a:p>
          <a:endParaRPr lang="en-US"/>
        </a:p>
      </dgm:t>
    </dgm:pt>
    <dgm:pt modelId="{6EC94136-46D3-5E48-A504-6A5DC46A146D}" type="sibTrans" cxnId="{A8771C50-1E0B-A144-B132-348FEDE0FF23}">
      <dgm:prSet/>
      <dgm:spPr/>
      <dgm:t>
        <a:bodyPr/>
        <a:lstStyle/>
        <a:p>
          <a:endParaRPr lang="en-US"/>
        </a:p>
      </dgm:t>
    </dgm:pt>
    <dgm:pt modelId="{2C621843-7355-D343-A232-AB7559465D9A}" type="pres">
      <dgm:prSet presAssocID="{DDD8FB96-6277-724B-8629-ACA314F46927}" presName="Name0" presStyleCnt="0">
        <dgm:presLayoutVars>
          <dgm:dir/>
          <dgm:resizeHandles val="exact"/>
        </dgm:presLayoutVars>
      </dgm:prSet>
      <dgm:spPr/>
    </dgm:pt>
    <dgm:pt modelId="{0AD0ACA4-17F8-164C-A04A-41E5BD18D2EC}" type="pres">
      <dgm:prSet presAssocID="{DDD8FB96-6277-724B-8629-ACA314F46927}" presName="fgShape" presStyleLbl="fgShp" presStyleIdx="0" presStyleCnt="1" custScaleY="45833" custLinFactNeighborX="-1226" custLinFactNeighborY="46569"/>
      <dgm:spPr/>
    </dgm:pt>
    <dgm:pt modelId="{2D2F0366-A30E-5046-95CF-768AD88C3F58}" type="pres">
      <dgm:prSet presAssocID="{DDD8FB96-6277-724B-8629-ACA314F46927}" presName="linComp" presStyleCnt="0"/>
      <dgm:spPr/>
    </dgm:pt>
    <dgm:pt modelId="{A211B01B-3719-C645-96D7-15D745CB699D}" type="pres">
      <dgm:prSet presAssocID="{50972956-6F0A-D140-9ED6-910BA4013DB4}" presName="compNode" presStyleCnt="0"/>
      <dgm:spPr/>
    </dgm:pt>
    <dgm:pt modelId="{1D72C7F4-F854-2B49-B883-B79CB3BC804C}" type="pres">
      <dgm:prSet presAssocID="{50972956-6F0A-D140-9ED6-910BA4013DB4}" presName="bkgdShape" presStyleLbl="node1" presStyleIdx="0" presStyleCnt="4"/>
      <dgm:spPr/>
      <dgm:t>
        <a:bodyPr/>
        <a:lstStyle/>
        <a:p>
          <a:endParaRPr lang="en-US"/>
        </a:p>
      </dgm:t>
    </dgm:pt>
    <dgm:pt modelId="{E5C8903F-D2B0-514C-9F8C-9F92679DF282}" type="pres">
      <dgm:prSet presAssocID="{50972956-6F0A-D140-9ED6-910BA4013DB4}" presName="nodeTx" presStyleLbl="node1" presStyleIdx="0" presStyleCnt="4">
        <dgm:presLayoutVars>
          <dgm:bulletEnabled val="1"/>
        </dgm:presLayoutVars>
      </dgm:prSet>
      <dgm:spPr/>
      <dgm:t>
        <a:bodyPr/>
        <a:lstStyle/>
        <a:p>
          <a:endParaRPr lang="en-US"/>
        </a:p>
      </dgm:t>
    </dgm:pt>
    <dgm:pt modelId="{FEF90FA7-E169-BE4E-AA4A-9A7703D7C412}" type="pres">
      <dgm:prSet presAssocID="{50972956-6F0A-D140-9ED6-910BA4013DB4}" presName="invisiNode" presStyleLbl="node1" presStyleIdx="0" presStyleCnt="4"/>
      <dgm:spPr/>
    </dgm:pt>
    <dgm:pt modelId="{63A97D01-878F-CE49-86CF-95CB12804167}" type="pres">
      <dgm:prSet presAssocID="{50972956-6F0A-D140-9ED6-910BA4013DB4}" presName="imagNode" presStyleLbl="fgImgPlace1" presStyleIdx="0" presStyleCnt="4"/>
      <dgm:spPr/>
      <dgm:t>
        <a:bodyPr/>
        <a:lstStyle/>
        <a:p>
          <a:endParaRPr lang="en-US"/>
        </a:p>
      </dgm:t>
    </dgm:pt>
    <dgm:pt modelId="{29D0BB3D-E1E1-2347-B0F2-8DF9DE65A04D}" type="pres">
      <dgm:prSet presAssocID="{6EC94136-46D3-5E48-A504-6A5DC46A146D}" presName="sibTrans" presStyleLbl="sibTrans2D1" presStyleIdx="0" presStyleCnt="0"/>
      <dgm:spPr/>
      <dgm:t>
        <a:bodyPr/>
        <a:lstStyle/>
        <a:p>
          <a:endParaRPr lang="en-US"/>
        </a:p>
      </dgm:t>
    </dgm:pt>
    <dgm:pt modelId="{3BB85257-A31A-F54B-AA61-969F73D3C9A7}" type="pres">
      <dgm:prSet presAssocID="{C2B6877F-E2B1-DE4C-A0B5-D8977690BA8F}" presName="compNode" presStyleCnt="0"/>
      <dgm:spPr/>
    </dgm:pt>
    <dgm:pt modelId="{25C45BFD-B711-9548-9B16-3C8536F1B607}" type="pres">
      <dgm:prSet presAssocID="{C2B6877F-E2B1-DE4C-A0B5-D8977690BA8F}" presName="bkgdShape" presStyleLbl="node1" presStyleIdx="1" presStyleCnt="4"/>
      <dgm:spPr/>
      <dgm:t>
        <a:bodyPr/>
        <a:lstStyle/>
        <a:p>
          <a:endParaRPr lang="en-US"/>
        </a:p>
      </dgm:t>
    </dgm:pt>
    <dgm:pt modelId="{E73566F3-50A1-9D46-B9C2-5305E7126D3A}" type="pres">
      <dgm:prSet presAssocID="{C2B6877F-E2B1-DE4C-A0B5-D8977690BA8F}" presName="nodeTx" presStyleLbl="node1" presStyleIdx="1" presStyleCnt="4">
        <dgm:presLayoutVars>
          <dgm:bulletEnabled val="1"/>
        </dgm:presLayoutVars>
      </dgm:prSet>
      <dgm:spPr/>
      <dgm:t>
        <a:bodyPr/>
        <a:lstStyle/>
        <a:p>
          <a:endParaRPr lang="en-US"/>
        </a:p>
      </dgm:t>
    </dgm:pt>
    <dgm:pt modelId="{61F43EDE-2A4C-8F4A-8BEE-32E16A0D7EA1}" type="pres">
      <dgm:prSet presAssocID="{C2B6877F-E2B1-DE4C-A0B5-D8977690BA8F}" presName="invisiNode" presStyleLbl="node1" presStyleIdx="1" presStyleCnt="4"/>
      <dgm:spPr/>
    </dgm:pt>
    <dgm:pt modelId="{DC7BD488-143D-BE4D-808C-73EA4D361278}" type="pres">
      <dgm:prSet presAssocID="{C2B6877F-E2B1-DE4C-A0B5-D8977690BA8F}" presName="imagNode" presStyleLbl="fgImgPlace1" presStyleIdx="1"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16A264C6-7F05-284A-9867-9264B356FF04}" type="pres">
      <dgm:prSet presAssocID="{4B1167D6-23B4-DB48-B9BE-F3CCA4FB78D0}" presName="sibTrans" presStyleLbl="sibTrans2D1" presStyleIdx="0" presStyleCnt="0"/>
      <dgm:spPr/>
      <dgm:t>
        <a:bodyPr/>
        <a:lstStyle/>
        <a:p>
          <a:endParaRPr lang="en-US"/>
        </a:p>
      </dgm:t>
    </dgm:pt>
    <dgm:pt modelId="{3D99B97D-1175-0745-9CB0-085DE2251FC3}" type="pres">
      <dgm:prSet presAssocID="{53FB97EB-5E10-DD48-A00C-246258C8A53E}" presName="compNode" presStyleCnt="0"/>
      <dgm:spPr/>
    </dgm:pt>
    <dgm:pt modelId="{D7E89F80-44B1-844A-80F0-6CB1AC7CD6D0}" type="pres">
      <dgm:prSet presAssocID="{53FB97EB-5E10-DD48-A00C-246258C8A53E}" presName="bkgdShape" presStyleLbl="node1" presStyleIdx="2" presStyleCnt="4"/>
      <dgm:spPr/>
      <dgm:t>
        <a:bodyPr/>
        <a:lstStyle/>
        <a:p>
          <a:endParaRPr lang="en-US"/>
        </a:p>
      </dgm:t>
    </dgm:pt>
    <dgm:pt modelId="{B6B0916B-7070-5E4A-830C-5994A6169A87}" type="pres">
      <dgm:prSet presAssocID="{53FB97EB-5E10-DD48-A00C-246258C8A53E}" presName="nodeTx" presStyleLbl="node1" presStyleIdx="2" presStyleCnt="4">
        <dgm:presLayoutVars>
          <dgm:bulletEnabled val="1"/>
        </dgm:presLayoutVars>
      </dgm:prSet>
      <dgm:spPr/>
      <dgm:t>
        <a:bodyPr/>
        <a:lstStyle/>
        <a:p>
          <a:endParaRPr lang="en-US"/>
        </a:p>
      </dgm:t>
    </dgm:pt>
    <dgm:pt modelId="{AD1CE416-2632-8548-8D6A-8A3AFCEE24D0}" type="pres">
      <dgm:prSet presAssocID="{53FB97EB-5E10-DD48-A00C-246258C8A53E}" presName="invisiNode" presStyleLbl="node1" presStyleIdx="2" presStyleCnt="4"/>
      <dgm:spPr/>
    </dgm:pt>
    <dgm:pt modelId="{31DEC84B-5B52-C54D-B184-0D3C0B65666F}" type="pres">
      <dgm:prSet presAssocID="{53FB97EB-5E10-DD48-A00C-246258C8A53E}" presName="imagNode" presStyleLbl="fgImgPlace1" presStyleIdx="2" presStyleCnt="4"/>
      <dgm:spPr>
        <a:blipFill rotWithShape="1">
          <a:blip xmlns:r="http://schemas.openxmlformats.org/officeDocument/2006/relationships" r:embed="rId2"/>
          <a:srcRect/>
          <a:stretch>
            <a:fillRect/>
          </a:stretch>
        </a:blipFill>
      </dgm:spPr>
    </dgm:pt>
    <dgm:pt modelId="{26BF5FC4-4122-694A-B4C6-6511908E650D}" type="pres">
      <dgm:prSet presAssocID="{99FEDB94-E15F-7241-B665-73E76BF50599}" presName="sibTrans" presStyleLbl="sibTrans2D1" presStyleIdx="0" presStyleCnt="0"/>
      <dgm:spPr/>
      <dgm:t>
        <a:bodyPr/>
        <a:lstStyle/>
        <a:p>
          <a:endParaRPr lang="en-US"/>
        </a:p>
      </dgm:t>
    </dgm:pt>
    <dgm:pt modelId="{D2C357BE-9BC9-F143-B5F7-C96B862FB218}" type="pres">
      <dgm:prSet presAssocID="{ADD4EC4E-1BF3-6C40-853B-1C2CAEE760E3}" presName="compNode" presStyleCnt="0"/>
      <dgm:spPr/>
    </dgm:pt>
    <dgm:pt modelId="{41F420B5-0960-D74A-94B4-3B0F3BDEB1A2}" type="pres">
      <dgm:prSet presAssocID="{ADD4EC4E-1BF3-6C40-853B-1C2CAEE760E3}" presName="bkgdShape" presStyleLbl="node1" presStyleIdx="3" presStyleCnt="4"/>
      <dgm:spPr/>
      <dgm:t>
        <a:bodyPr/>
        <a:lstStyle/>
        <a:p>
          <a:endParaRPr lang="en-US"/>
        </a:p>
      </dgm:t>
    </dgm:pt>
    <dgm:pt modelId="{5463C6E9-4518-824E-8649-FD8B40741EF3}" type="pres">
      <dgm:prSet presAssocID="{ADD4EC4E-1BF3-6C40-853B-1C2CAEE760E3}" presName="nodeTx" presStyleLbl="node1" presStyleIdx="3" presStyleCnt="4">
        <dgm:presLayoutVars>
          <dgm:bulletEnabled val="1"/>
        </dgm:presLayoutVars>
      </dgm:prSet>
      <dgm:spPr/>
      <dgm:t>
        <a:bodyPr/>
        <a:lstStyle/>
        <a:p>
          <a:endParaRPr lang="en-US"/>
        </a:p>
      </dgm:t>
    </dgm:pt>
    <dgm:pt modelId="{BE648971-5329-6C43-8671-34E304DCA54B}" type="pres">
      <dgm:prSet presAssocID="{ADD4EC4E-1BF3-6C40-853B-1C2CAEE760E3}" presName="invisiNode" presStyleLbl="node1" presStyleIdx="3" presStyleCnt="4"/>
      <dgm:spPr/>
    </dgm:pt>
    <dgm:pt modelId="{94681B5C-5EF9-ED48-9916-085EA8646272}" type="pres">
      <dgm:prSet presAssocID="{ADD4EC4E-1BF3-6C40-853B-1C2CAEE760E3}" presName="imagNode" presStyleLbl="fgImgPlace1" presStyleIdx="3" presStyleCnt="4" custScaleY="106941"/>
      <dgm:spPr>
        <a:blipFill rotWithShape="1">
          <a:blip xmlns:r="http://schemas.openxmlformats.org/officeDocument/2006/relationships" r:embed="rId3"/>
          <a:srcRect/>
          <a:stretch>
            <a:fillRect/>
          </a:stretch>
        </a:blipFill>
      </dgm:spPr>
    </dgm:pt>
  </dgm:ptLst>
  <dgm:cxnLst>
    <dgm:cxn modelId="{9CA346AE-8614-E348-A670-13D5DF613531}" type="presOf" srcId="{DDD8FB96-6277-724B-8629-ACA314F46927}" destId="{2C621843-7355-D343-A232-AB7559465D9A}" srcOrd="0" destOrd="0" presId="urn:microsoft.com/office/officeart/2005/8/layout/hList7"/>
    <dgm:cxn modelId="{6888D999-E973-804C-8CF7-3AD9F9FDAA80}" type="presOf" srcId="{ADD4EC4E-1BF3-6C40-853B-1C2CAEE760E3}" destId="{5463C6E9-4518-824E-8649-FD8B40741EF3}" srcOrd="1" destOrd="0" presId="urn:microsoft.com/office/officeart/2005/8/layout/hList7"/>
    <dgm:cxn modelId="{4250D3A1-8621-C641-94E4-307E4CBC0B0D}" type="presOf" srcId="{6EC94136-46D3-5E48-A504-6A5DC46A146D}" destId="{29D0BB3D-E1E1-2347-B0F2-8DF9DE65A04D}" srcOrd="0" destOrd="0" presId="urn:microsoft.com/office/officeart/2005/8/layout/hList7"/>
    <dgm:cxn modelId="{A8771C50-1E0B-A144-B132-348FEDE0FF23}" srcId="{DDD8FB96-6277-724B-8629-ACA314F46927}" destId="{50972956-6F0A-D140-9ED6-910BA4013DB4}" srcOrd="0" destOrd="0" parTransId="{E9032DDE-3AAF-8746-8657-3230B8B92EDE}" sibTransId="{6EC94136-46D3-5E48-A504-6A5DC46A146D}"/>
    <dgm:cxn modelId="{45703365-36CE-6149-8801-DF1FE9B633D8}" type="presOf" srcId="{50972956-6F0A-D140-9ED6-910BA4013DB4}" destId="{1D72C7F4-F854-2B49-B883-B79CB3BC804C}" srcOrd="0" destOrd="0" presId="urn:microsoft.com/office/officeart/2005/8/layout/hList7"/>
    <dgm:cxn modelId="{6E917146-EBC8-D741-8A8C-9C940393D0BB}" type="presOf" srcId="{C2B6877F-E2B1-DE4C-A0B5-D8977690BA8F}" destId="{E73566F3-50A1-9D46-B9C2-5305E7126D3A}" srcOrd="1" destOrd="0" presId="urn:microsoft.com/office/officeart/2005/8/layout/hList7"/>
    <dgm:cxn modelId="{E1FE52E6-E8E2-C44A-B659-0DB86C98D5FD}" type="presOf" srcId="{99FEDB94-E15F-7241-B665-73E76BF50599}" destId="{26BF5FC4-4122-694A-B4C6-6511908E650D}" srcOrd="0" destOrd="0" presId="urn:microsoft.com/office/officeart/2005/8/layout/hList7"/>
    <dgm:cxn modelId="{BE139BFD-CD0D-464E-BC66-C63C1708E186}" type="presOf" srcId="{50972956-6F0A-D140-9ED6-910BA4013DB4}" destId="{E5C8903F-D2B0-514C-9F8C-9F92679DF282}" srcOrd="1" destOrd="0" presId="urn:microsoft.com/office/officeart/2005/8/layout/hList7"/>
    <dgm:cxn modelId="{383EA058-F1ED-2942-BC82-83D6EAA7FC7F}" srcId="{DDD8FB96-6277-724B-8629-ACA314F46927}" destId="{C2B6877F-E2B1-DE4C-A0B5-D8977690BA8F}" srcOrd="1" destOrd="0" parTransId="{46D9DEB5-AF19-984D-9528-72FD9E25CF90}" sibTransId="{4B1167D6-23B4-DB48-B9BE-F3CCA4FB78D0}"/>
    <dgm:cxn modelId="{CA33079F-2CCC-6C48-9EEF-D3D0D25AB92C}" type="presOf" srcId="{C2B6877F-E2B1-DE4C-A0B5-D8977690BA8F}" destId="{25C45BFD-B711-9548-9B16-3C8536F1B607}" srcOrd="0" destOrd="0" presId="urn:microsoft.com/office/officeart/2005/8/layout/hList7"/>
    <dgm:cxn modelId="{5688A917-FD63-4443-9D31-293754839F4A}" srcId="{DDD8FB96-6277-724B-8629-ACA314F46927}" destId="{ADD4EC4E-1BF3-6C40-853B-1C2CAEE760E3}" srcOrd="3" destOrd="0" parTransId="{CD575B4D-C9E9-6A40-8C08-09DD0B3CECDB}" sibTransId="{0F3144F1-5D12-C644-88AD-BD7A3F68D617}"/>
    <dgm:cxn modelId="{D318D20E-A1D0-DA46-8CA5-4F87947006AA}" srcId="{DDD8FB96-6277-724B-8629-ACA314F46927}" destId="{53FB97EB-5E10-DD48-A00C-246258C8A53E}" srcOrd="2" destOrd="0" parTransId="{E5A51617-C4BB-AF42-9160-EA4852D16021}" sibTransId="{99FEDB94-E15F-7241-B665-73E76BF50599}"/>
    <dgm:cxn modelId="{708FA3BB-69B7-9F4A-836B-8FB8190E1F38}" type="presOf" srcId="{53FB97EB-5E10-DD48-A00C-246258C8A53E}" destId="{B6B0916B-7070-5E4A-830C-5994A6169A87}" srcOrd="1" destOrd="0" presId="urn:microsoft.com/office/officeart/2005/8/layout/hList7"/>
    <dgm:cxn modelId="{CA033030-E53F-4341-9540-412C203FEA8E}" type="presOf" srcId="{53FB97EB-5E10-DD48-A00C-246258C8A53E}" destId="{D7E89F80-44B1-844A-80F0-6CB1AC7CD6D0}" srcOrd="0" destOrd="0" presId="urn:microsoft.com/office/officeart/2005/8/layout/hList7"/>
    <dgm:cxn modelId="{FCD97C81-B047-B54F-AE8D-88248B0BDA09}" type="presOf" srcId="{ADD4EC4E-1BF3-6C40-853B-1C2CAEE760E3}" destId="{41F420B5-0960-D74A-94B4-3B0F3BDEB1A2}" srcOrd="0" destOrd="0" presId="urn:microsoft.com/office/officeart/2005/8/layout/hList7"/>
    <dgm:cxn modelId="{C910D2CF-4364-9A4D-8C5A-BEA84D8054C1}" type="presOf" srcId="{4B1167D6-23B4-DB48-B9BE-F3CCA4FB78D0}" destId="{16A264C6-7F05-284A-9867-9264B356FF04}" srcOrd="0" destOrd="0" presId="urn:microsoft.com/office/officeart/2005/8/layout/hList7"/>
    <dgm:cxn modelId="{9C0EB029-027E-AA4C-97A5-BB65BE6289B2}" type="presParOf" srcId="{2C621843-7355-D343-A232-AB7559465D9A}" destId="{0AD0ACA4-17F8-164C-A04A-41E5BD18D2EC}" srcOrd="0" destOrd="0" presId="urn:microsoft.com/office/officeart/2005/8/layout/hList7"/>
    <dgm:cxn modelId="{C33FA03F-2A0A-544C-8DEC-22D3DBBA2CCD}" type="presParOf" srcId="{2C621843-7355-D343-A232-AB7559465D9A}" destId="{2D2F0366-A30E-5046-95CF-768AD88C3F58}" srcOrd="1" destOrd="0" presId="urn:microsoft.com/office/officeart/2005/8/layout/hList7"/>
    <dgm:cxn modelId="{012383C4-8DD2-794C-B93C-C7F5475035C5}" type="presParOf" srcId="{2D2F0366-A30E-5046-95CF-768AD88C3F58}" destId="{A211B01B-3719-C645-96D7-15D745CB699D}" srcOrd="0" destOrd="0" presId="urn:microsoft.com/office/officeart/2005/8/layout/hList7"/>
    <dgm:cxn modelId="{5137749E-EA08-9A45-9930-E59CB011C75B}" type="presParOf" srcId="{A211B01B-3719-C645-96D7-15D745CB699D}" destId="{1D72C7F4-F854-2B49-B883-B79CB3BC804C}" srcOrd="0" destOrd="0" presId="urn:microsoft.com/office/officeart/2005/8/layout/hList7"/>
    <dgm:cxn modelId="{3CF57172-1A40-BC4F-A4F1-D8DAFD9D2B91}" type="presParOf" srcId="{A211B01B-3719-C645-96D7-15D745CB699D}" destId="{E5C8903F-D2B0-514C-9F8C-9F92679DF282}" srcOrd="1" destOrd="0" presId="urn:microsoft.com/office/officeart/2005/8/layout/hList7"/>
    <dgm:cxn modelId="{CDB85B14-7883-F14D-98C3-26A29A927B76}" type="presParOf" srcId="{A211B01B-3719-C645-96D7-15D745CB699D}" destId="{FEF90FA7-E169-BE4E-AA4A-9A7703D7C412}" srcOrd="2" destOrd="0" presId="urn:microsoft.com/office/officeart/2005/8/layout/hList7"/>
    <dgm:cxn modelId="{C6EE163D-805A-B748-A63E-2F0B444744EE}" type="presParOf" srcId="{A211B01B-3719-C645-96D7-15D745CB699D}" destId="{63A97D01-878F-CE49-86CF-95CB12804167}" srcOrd="3" destOrd="0" presId="urn:microsoft.com/office/officeart/2005/8/layout/hList7"/>
    <dgm:cxn modelId="{B7B8841A-F91F-D54E-8711-5D64F5CC50CA}" type="presParOf" srcId="{2D2F0366-A30E-5046-95CF-768AD88C3F58}" destId="{29D0BB3D-E1E1-2347-B0F2-8DF9DE65A04D}" srcOrd="1" destOrd="0" presId="urn:microsoft.com/office/officeart/2005/8/layout/hList7"/>
    <dgm:cxn modelId="{64039D7E-67BD-3E43-96DE-20D854F28C6C}" type="presParOf" srcId="{2D2F0366-A30E-5046-95CF-768AD88C3F58}" destId="{3BB85257-A31A-F54B-AA61-969F73D3C9A7}" srcOrd="2" destOrd="0" presId="urn:microsoft.com/office/officeart/2005/8/layout/hList7"/>
    <dgm:cxn modelId="{051D309F-83C6-AB4E-A21C-9A6BA55810B3}" type="presParOf" srcId="{3BB85257-A31A-F54B-AA61-969F73D3C9A7}" destId="{25C45BFD-B711-9548-9B16-3C8536F1B607}" srcOrd="0" destOrd="0" presId="urn:microsoft.com/office/officeart/2005/8/layout/hList7"/>
    <dgm:cxn modelId="{7F4809D2-DB5B-854C-B45B-86DC328E3151}" type="presParOf" srcId="{3BB85257-A31A-F54B-AA61-969F73D3C9A7}" destId="{E73566F3-50A1-9D46-B9C2-5305E7126D3A}" srcOrd="1" destOrd="0" presId="urn:microsoft.com/office/officeart/2005/8/layout/hList7"/>
    <dgm:cxn modelId="{D333BBF0-10B6-BD4B-8A1E-4431A7614351}" type="presParOf" srcId="{3BB85257-A31A-F54B-AA61-969F73D3C9A7}" destId="{61F43EDE-2A4C-8F4A-8BEE-32E16A0D7EA1}" srcOrd="2" destOrd="0" presId="urn:microsoft.com/office/officeart/2005/8/layout/hList7"/>
    <dgm:cxn modelId="{0B18DC3A-4E49-3948-A880-BEEECA966D7B}" type="presParOf" srcId="{3BB85257-A31A-F54B-AA61-969F73D3C9A7}" destId="{DC7BD488-143D-BE4D-808C-73EA4D361278}" srcOrd="3" destOrd="0" presId="urn:microsoft.com/office/officeart/2005/8/layout/hList7"/>
    <dgm:cxn modelId="{A49A75EF-6836-B24C-A400-E8677EE29C36}" type="presParOf" srcId="{2D2F0366-A30E-5046-95CF-768AD88C3F58}" destId="{16A264C6-7F05-284A-9867-9264B356FF04}" srcOrd="3" destOrd="0" presId="urn:microsoft.com/office/officeart/2005/8/layout/hList7"/>
    <dgm:cxn modelId="{82057D83-9E8D-EA45-B1E7-BF9C721B4B36}" type="presParOf" srcId="{2D2F0366-A30E-5046-95CF-768AD88C3F58}" destId="{3D99B97D-1175-0745-9CB0-085DE2251FC3}" srcOrd="4" destOrd="0" presId="urn:microsoft.com/office/officeart/2005/8/layout/hList7"/>
    <dgm:cxn modelId="{C7B450B3-1A1A-1F4A-8E14-17B86ACE0163}" type="presParOf" srcId="{3D99B97D-1175-0745-9CB0-085DE2251FC3}" destId="{D7E89F80-44B1-844A-80F0-6CB1AC7CD6D0}" srcOrd="0" destOrd="0" presId="urn:microsoft.com/office/officeart/2005/8/layout/hList7"/>
    <dgm:cxn modelId="{137322B1-5935-B443-AFCD-5F2817E150AB}" type="presParOf" srcId="{3D99B97D-1175-0745-9CB0-085DE2251FC3}" destId="{B6B0916B-7070-5E4A-830C-5994A6169A87}" srcOrd="1" destOrd="0" presId="urn:microsoft.com/office/officeart/2005/8/layout/hList7"/>
    <dgm:cxn modelId="{F79EB12F-E66B-7F40-A593-3DFE74D638A2}" type="presParOf" srcId="{3D99B97D-1175-0745-9CB0-085DE2251FC3}" destId="{AD1CE416-2632-8548-8D6A-8A3AFCEE24D0}" srcOrd="2" destOrd="0" presId="urn:microsoft.com/office/officeart/2005/8/layout/hList7"/>
    <dgm:cxn modelId="{521E8A73-AE87-4648-946D-B845EC40E985}" type="presParOf" srcId="{3D99B97D-1175-0745-9CB0-085DE2251FC3}" destId="{31DEC84B-5B52-C54D-B184-0D3C0B65666F}" srcOrd="3" destOrd="0" presId="urn:microsoft.com/office/officeart/2005/8/layout/hList7"/>
    <dgm:cxn modelId="{7AAB8FC6-81EB-A44E-B572-73CAA6113747}" type="presParOf" srcId="{2D2F0366-A30E-5046-95CF-768AD88C3F58}" destId="{26BF5FC4-4122-694A-B4C6-6511908E650D}" srcOrd="5" destOrd="0" presId="urn:microsoft.com/office/officeart/2005/8/layout/hList7"/>
    <dgm:cxn modelId="{4A949DD0-80B2-6940-AA7C-3B6A426B583E}" type="presParOf" srcId="{2D2F0366-A30E-5046-95CF-768AD88C3F58}" destId="{D2C357BE-9BC9-F143-B5F7-C96B862FB218}" srcOrd="6" destOrd="0" presId="urn:microsoft.com/office/officeart/2005/8/layout/hList7"/>
    <dgm:cxn modelId="{50A8D9A5-DCAD-5A40-9970-3E0D435344A2}" type="presParOf" srcId="{D2C357BE-9BC9-F143-B5F7-C96B862FB218}" destId="{41F420B5-0960-D74A-94B4-3B0F3BDEB1A2}" srcOrd="0" destOrd="0" presId="urn:microsoft.com/office/officeart/2005/8/layout/hList7"/>
    <dgm:cxn modelId="{FA229508-DB23-9746-9EB6-D8D507F7C657}" type="presParOf" srcId="{D2C357BE-9BC9-F143-B5F7-C96B862FB218}" destId="{5463C6E9-4518-824E-8649-FD8B40741EF3}" srcOrd="1" destOrd="0" presId="urn:microsoft.com/office/officeart/2005/8/layout/hList7"/>
    <dgm:cxn modelId="{05AD9106-2794-F342-B735-99FAA50A671E}" type="presParOf" srcId="{D2C357BE-9BC9-F143-B5F7-C96B862FB218}" destId="{BE648971-5329-6C43-8671-34E304DCA54B}" srcOrd="2" destOrd="0" presId="urn:microsoft.com/office/officeart/2005/8/layout/hList7"/>
    <dgm:cxn modelId="{F681E6E9-E14A-F24A-8177-0EF1DD38F89E}" type="presParOf" srcId="{D2C357BE-9BC9-F143-B5F7-C96B862FB218}" destId="{94681B5C-5EF9-ED48-9916-085EA864627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4FFFD1-FFB1-5446-8046-9CEBF0B29697}" type="doc">
      <dgm:prSet loTypeId="urn:microsoft.com/office/officeart/2005/8/layout/radial4" loCatId="list" qsTypeId="urn:microsoft.com/office/officeart/2005/8/quickstyle/simple4" qsCatId="simple" csTypeId="urn:microsoft.com/office/officeart/2005/8/colors/accent1_2" csCatId="accent1" phldr="1"/>
      <dgm:spPr/>
      <dgm:t>
        <a:bodyPr/>
        <a:lstStyle/>
        <a:p>
          <a:endParaRPr lang="en-US"/>
        </a:p>
      </dgm:t>
    </dgm:pt>
    <dgm:pt modelId="{FB0F8094-0BC1-F04E-A5AE-E2B9270DDC69}">
      <dgm:prSet phldrT="[Text]"/>
      <dgm:spPr/>
      <dgm:t>
        <a:bodyPr/>
        <a:lstStyle/>
        <a:p>
          <a:r>
            <a:rPr lang="en-US" dirty="0" smtClean="0"/>
            <a:t>Performance Management Plan</a:t>
          </a:r>
          <a:endParaRPr lang="en-US" dirty="0"/>
        </a:p>
      </dgm:t>
    </dgm:pt>
    <dgm:pt modelId="{9251C487-E815-314B-9C9C-9CAB67B0CC7F}" type="parTrans" cxnId="{555FE115-0E72-BD46-950F-48FEE7BCA9E6}">
      <dgm:prSet/>
      <dgm:spPr/>
      <dgm:t>
        <a:bodyPr/>
        <a:lstStyle/>
        <a:p>
          <a:endParaRPr lang="en-US"/>
        </a:p>
      </dgm:t>
    </dgm:pt>
    <dgm:pt modelId="{C8E5E040-6AA4-5046-8D39-C01DC7CD6371}" type="sibTrans" cxnId="{555FE115-0E72-BD46-950F-48FEE7BCA9E6}">
      <dgm:prSet/>
      <dgm:spPr/>
      <dgm:t>
        <a:bodyPr/>
        <a:lstStyle/>
        <a:p>
          <a:endParaRPr lang="en-US"/>
        </a:p>
      </dgm:t>
    </dgm:pt>
    <dgm:pt modelId="{4D412DB4-3C25-494C-A8C9-24078458ED98}">
      <dgm:prSet phldrT="[Text]">
        <dgm:style>
          <a:lnRef idx="1">
            <a:schemeClr val="accent5"/>
          </a:lnRef>
          <a:fillRef idx="2">
            <a:schemeClr val="accent5"/>
          </a:fillRef>
          <a:effectRef idx="1">
            <a:schemeClr val="accent5"/>
          </a:effectRef>
          <a:fontRef idx="minor">
            <a:schemeClr val="dk1"/>
          </a:fontRef>
        </dgm:style>
      </dgm:prSet>
      <dgm:spPr/>
      <dgm:t>
        <a:bodyPr/>
        <a:lstStyle/>
        <a:p>
          <a:r>
            <a:rPr lang="en-US" dirty="0" smtClean="0"/>
            <a:t>Quarterly Performance Goals (1 to 2)</a:t>
          </a:r>
          <a:endParaRPr lang="en-US" dirty="0"/>
        </a:p>
      </dgm:t>
    </dgm:pt>
    <dgm:pt modelId="{A1F4EE95-165D-7646-846A-A3ACD6DDC215}" type="parTrans" cxnId="{61FD469A-33B6-4A4D-B11A-612C39D3CBAA}">
      <dgm:prSet/>
      <dgm:spPr/>
      <dgm:t>
        <a:bodyPr/>
        <a:lstStyle/>
        <a:p>
          <a:endParaRPr lang="en-US"/>
        </a:p>
      </dgm:t>
    </dgm:pt>
    <dgm:pt modelId="{1AB1D1B6-0114-D04F-9966-CD839D30DAD2}" type="sibTrans" cxnId="{61FD469A-33B6-4A4D-B11A-612C39D3CBAA}">
      <dgm:prSet/>
      <dgm:spPr/>
      <dgm:t>
        <a:bodyPr/>
        <a:lstStyle/>
        <a:p>
          <a:endParaRPr lang="en-US"/>
        </a:p>
      </dgm:t>
    </dgm:pt>
    <dgm:pt modelId="{E28B49E3-8829-4B4B-92A3-D25AD89F15F7}">
      <dgm:prSet phldrT="[Text]"/>
      <dgm:spPr/>
      <dgm:t>
        <a:bodyPr/>
        <a:lstStyle/>
        <a:p>
          <a:r>
            <a:rPr lang="en-US" dirty="0" smtClean="0"/>
            <a:t>Job Performance Expectations *</a:t>
          </a:r>
          <a:endParaRPr lang="en-US" dirty="0"/>
        </a:p>
      </dgm:t>
    </dgm:pt>
    <dgm:pt modelId="{B2DFE83B-5EE5-094F-A6F8-29BA4E16BED4}" type="parTrans" cxnId="{D64CEC96-807C-3147-B6D0-3793B0E81C4D}">
      <dgm:prSet/>
      <dgm:spPr/>
      <dgm:t>
        <a:bodyPr/>
        <a:lstStyle/>
        <a:p>
          <a:endParaRPr lang="en-US"/>
        </a:p>
      </dgm:t>
    </dgm:pt>
    <dgm:pt modelId="{B8B6364D-C443-3745-A706-808DDEA2613A}" type="sibTrans" cxnId="{D64CEC96-807C-3147-B6D0-3793B0E81C4D}">
      <dgm:prSet/>
      <dgm:spPr/>
      <dgm:t>
        <a:bodyPr/>
        <a:lstStyle/>
        <a:p>
          <a:endParaRPr lang="en-US"/>
        </a:p>
      </dgm:t>
    </dgm:pt>
    <dgm:pt modelId="{29B22D06-95F9-654C-B2B3-1BDB1F43D6E1}">
      <dgm:prSet phldrT="[Text]"/>
      <dgm:spPr/>
      <dgm:t>
        <a:bodyPr/>
        <a:lstStyle/>
        <a:p>
          <a:r>
            <a:rPr lang="en-US" dirty="0" smtClean="0"/>
            <a:t>Safety * </a:t>
          </a:r>
          <a:endParaRPr lang="en-US" dirty="0"/>
        </a:p>
      </dgm:t>
    </dgm:pt>
    <dgm:pt modelId="{5053A50A-5621-5D43-8D9A-6B9D3622E0A0}" type="parTrans" cxnId="{ABA112B8-B3C3-0F40-BD31-9E9779747CB2}">
      <dgm:prSet/>
      <dgm:spPr/>
      <dgm:t>
        <a:bodyPr/>
        <a:lstStyle/>
        <a:p>
          <a:endParaRPr lang="en-US"/>
        </a:p>
      </dgm:t>
    </dgm:pt>
    <dgm:pt modelId="{F31C0311-9E8F-DB47-9EE1-6D9B4DF1D06A}" type="sibTrans" cxnId="{ABA112B8-B3C3-0F40-BD31-9E9779747CB2}">
      <dgm:prSet/>
      <dgm:spPr/>
      <dgm:t>
        <a:bodyPr/>
        <a:lstStyle/>
        <a:p>
          <a:endParaRPr lang="en-US"/>
        </a:p>
      </dgm:t>
    </dgm:pt>
    <dgm:pt modelId="{32E5522B-7603-9740-A956-AA600DA14230}">
      <dgm:prSet/>
      <dgm:spPr/>
      <dgm:t>
        <a:bodyPr/>
        <a:lstStyle/>
        <a:p>
          <a:r>
            <a:rPr lang="en-US" dirty="0" smtClean="0"/>
            <a:t>Accountability/Credibility *</a:t>
          </a:r>
          <a:endParaRPr lang="en-US" dirty="0"/>
        </a:p>
      </dgm:t>
    </dgm:pt>
    <dgm:pt modelId="{51A50925-535F-024F-9C5E-1108F093EBDF}" type="parTrans" cxnId="{E7E14FEC-2B39-894F-8048-E5E6388D69BF}">
      <dgm:prSet/>
      <dgm:spPr/>
      <dgm:t>
        <a:bodyPr/>
        <a:lstStyle/>
        <a:p>
          <a:endParaRPr lang="en-US"/>
        </a:p>
      </dgm:t>
    </dgm:pt>
    <dgm:pt modelId="{C9D90523-B368-A745-93BA-1BA360B4E1AC}" type="sibTrans" cxnId="{E7E14FEC-2B39-894F-8048-E5E6388D69BF}">
      <dgm:prSet/>
      <dgm:spPr/>
      <dgm:t>
        <a:bodyPr/>
        <a:lstStyle/>
        <a:p>
          <a:endParaRPr lang="en-US"/>
        </a:p>
      </dgm:t>
    </dgm:pt>
    <dgm:pt modelId="{DD6B94F0-8C91-7A4A-83FE-FF2B81B27749}">
      <dgm:prSet/>
      <dgm:spPr/>
      <dgm:t>
        <a:bodyPr/>
        <a:lstStyle/>
        <a:p>
          <a:r>
            <a:rPr lang="en-US" dirty="0" smtClean="0"/>
            <a:t>Communication/ Interpersonal Skills *</a:t>
          </a:r>
          <a:endParaRPr lang="en-US" dirty="0"/>
        </a:p>
      </dgm:t>
    </dgm:pt>
    <dgm:pt modelId="{DC64EC0F-C627-F545-83E3-88D812D72BAA}" type="parTrans" cxnId="{EDAD2BCB-407B-BC49-BAE2-85AF2C7073FA}">
      <dgm:prSet/>
      <dgm:spPr/>
      <dgm:t>
        <a:bodyPr/>
        <a:lstStyle/>
        <a:p>
          <a:endParaRPr lang="en-US"/>
        </a:p>
      </dgm:t>
    </dgm:pt>
    <dgm:pt modelId="{01C2C80B-60DD-5244-8AD2-41E4C0993C3B}" type="sibTrans" cxnId="{EDAD2BCB-407B-BC49-BAE2-85AF2C7073FA}">
      <dgm:prSet/>
      <dgm:spPr/>
      <dgm:t>
        <a:bodyPr/>
        <a:lstStyle/>
        <a:p>
          <a:endParaRPr lang="en-US"/>
        </a:p>
      </dgm:t>
    </dgm:pt>
    <dgm:pt modelId="{A17FF388-00BE-564A-BED0-62886886F790}">
      <dgm:prSet phldrT="[Text]">
        <dgm:style>
          <a:lnRef idx="1">
            <a:schemeClr val="accent5"/>
          </a:lnRef>
          <a:fillRef idx="2">
            <a:schemeClr val="accent5"/>
          </a:fillRef>
          <a:effectRef idx="1">
            <a:schemeClr val="accent5"/>
          </a:effectRef>
          <a:fontRef idx="minor">
            <a:schemeClr val="dk1"/>
          </a:fontRef>
        </dgm:style>
      </dgm:prSet>
      <dgm:spPr/>
      <dgm:t>
        <a:bodyPr/>
        <a:lstStyle/>
        <a:p>
          <a:r>
            <a:rPr lang="en-US" dirty="0" smtClean="0"/>
            <a:t>Optional Development Goals</a:t>
          </a:r>
          <a:endParaRPr lang="en-US" dirty="0"/>
        </a:p>
      </dgm:t>
    </dgm:pt>
    <dgm:pt modelId="{85AFA41A-563B-1D4D-9508-9AFE53F7C61B}" type="parTrans" cxnId="{35441BF2-041F-D549-8133-CAE24CC957C6}">
      <dgm:prSet/>
      <dgm:spPr/>
      <dgm:t>
        <a:bodyPr/>
        <a:lstStyle/>
        <a:p>
          <a:endParaRPr lang="en-US"/>
        </a:p>
      </dgm:t>
    </dgm:pt>
    <dgm:pt modelId="{E5635AC0-56E2-A540-867A-B9A67692B982}" type="sibTrans" cxnId="{35441BF2-041F-D549-8133-CAE24CC957C6}">
      <dgm:prSet/>
      <dgm:spPr/>
      <dgm:t>
        <a:bodyPr/>
        <a:lstStyle/>
        <a:p>
          <a:endParaRPr lang="en-US"/>
        </a:p>
      </dgm:t>
    </dgm:pt>
    <dgm:pt modelId="{B1F55934-8711-5741-BF18-CCE5A0081671}">
      <dgm:prSet/>
      <dgm:spPr/>
      <dgm:t>
        <a:bodyPr/>
        <a:lstStyle/>
        <a:p>
          <a:r>
            <a:rPr lang="en-US" dirty="0" smtClean="0"/>
            <a:t>Customer Service *</a:t>
          </a:r>
        </a:p>
      </dgm:t>
    </dgm:pt>
    <dgm:pt modelId="{CF3B355A-536D-6B46-8087-ADD942AE2353}" type="parTrans" cxnId="{2E0F3B2B-2924-A045-8EF0-530EED0D6AF5}">
      <dgm:prSet/>
      <dgm:spPr/>
      <dgm:t>
        <a:bodyPr/>
        <a:lstStyle/>
        <a:p>
          <a:endParaRPr lang="en-US"/>
        </a:p>
      </dgm:t>
    </dgm:pt>
    <dgm:pt modelId="{EA66CD69-3934-284B-AB94-B95404E1CF91}" type="sibTrans" cxnId="{2E0F3B2B-2924-A045-8EF0-530EED0D6AF5}">
      <dgm:prSet/>
      <dgm:spPr/>
      <dgm:t>
        <a:bodyPr/>
        <a:lstStyle/>
        <a:p>
          <a:endParaRPr lang="en-US"/>
        </a:p>
      </dgm:t>
    </dgm:pt>
    <dgm:pt modelId="{AA97A76B-68D4-0647-A6FA-29FF2BE1CF8B}">
      <dgm:prSet custT="1"/>
      <dgm:spPr/>
      <dgm:t>
        <a:bodyPr/>
        <a:lstStyle/>
        <a:p>
          <a:r>
            <a:rPr lang="en-US" sz="1300" dirty="0" smtClean="0"/>
            <a:t>Work Leading Supervision * </a:t>
          </a:r>
          <a:r>
            <a:rPr lang="en-US" sz="1200" dirty="0" smtClean="0">
              <a:latin typeface="Zapf Dingbats"/>
              <a:ea typeface="Zapf Dingbats"/>
              <a:cs typeface="Zapf Dingbats"/>
              <a:sym typeface="Zapf Dingbats"/>
            </a:rPr>
            <a:t>★</a:t>
          </a:r>
          <a:endParaRPr lang="en-US" sz="1200" dirty="0"/>
        </a:p>
      </dgm:t>
    </dgm:pt>
    <dgm:pt modelId="{E29EA93F-BC02-6E46-BCB5-4B8784B87FBB}" type="parTrans" cxnId="{C351BF7C-1C3E-7F4E-A9FF-876C639D8B07}">
      <dgm:prSet/>
      <dgm:spPr/>
      <dgm:t>
        <a:bodyPr/>
        <a:lstStyle/>
        <a:p>
          <a:endParaRPr lang="en-US"/>
        </a:p>
      </dgm:t>
    </dgm:pt>
    <dgm:pt modelId="{56DB3A3A-BBAF-E042-8151-0607DC9C83A1}" type="sibTrans" cxnId="{C351BF7C-1C3E-7F4E-A9FF-876C639D8B07}">
      <dgm:prSet/>
      <dgm:spPr/>
      <dgm:t>
        <a:bodyPr/>
        <a:lstStyle/>
        <a:p>
          <a:endParaRPr lang="en-US"/>
        </a:p>
      </dgm:t>
    </dgm:pt>
    <dgm:pt modelId="{FEFA2773-B58B-5144-A09C-CFD8AA1078CB}" type="pres">
      <dgm:prSet presAssocID="{8E4FFFD1-FFB1-5446-8046-9CEBF0B29697}" presName="cycle" presStyleCnt="0">
        <dgm:presLayoutVars>
          <dgm:chMax val="1"/>
          <dgm:dir/>
          <dgm:animLvl val="ctr"/>
          <dgm:resizeHandles val="exact"/>
        </dgm:presLayoutVars>
      </dgm:prSet>
      <dgm:spPr/>
      <dgm:t>
        <a:bodyPr/>
        <a:lstStyle/>
        <a:p>
          <a:endParaRPr lang="en-US"/>
        </a:p>
      </dgm:t>
    </dgm:pt>
    <dgm:pt modelId="{0D92A7D0-9C7E-244B-8E30-D674491BEFCD}" type="pres">
      <dgm:prSet presAssocID="{FB0F8094-0BC1-F04E-A5AE-E2B9270DDC69}" presName="centerShape" presStyleLbl="node0" presStyleIdx="0" presStyleCnt="1"/>
      <dgm:spPr/>
      <dgm:t>
        <a:bodyPr/>
        <a:lstStyle/>
        <a:p>
          <a:endParaRPr lang="en-US"/>
        </a:p>
      </dgm:t>
    </dgm:pt>
    <dgm:pt modelId="{EA3B7BED-EFD1-FA4D-82E2-C32F3AB74B8C}" type="pres">
      <dgm:prSet presAssocID="{A1F4EE95-165D-7646-846A-A3ACD6DDC215}" presName="parTrans" presStyleLbl="bgSibTrans2D1" presStyleIdx="0" presStyleCnt="8"/>
      <dgm:spPr/>
      <dgm:t>
        <a:bodyPr/>
        <a:lstStyle/>
        <a:p>
          <a:endParaRPr lang="en-US"/>
        </a:p>
      </dgm:t>
    </dgm:pt>
    <dgm:pt modelId="{556FB79F-EB6D-EA47-9438-B883A2B6531F}" type="pres">
      <dgm:prSet presAssocID="{4D412DB4-3C25-494C-A8C9-24078458ED98}" presName="node" presStyleLbl="node1" presStyleIdx="0" presStyleCnt="8">
        <dgm:presLayoutVars>
          <dgm:bulletEnabled val="1"/>
        </dgm:presLayoutVars>
      </dgm:prSet>
      <dgm:spPr/>
      <dgm:t>
        <a:bodyPr/>
        <a:lstStyle/>
        <a:p>
          <a:endParaRPr lang="en-US"/>
        </a:p>
      </dgm:t>
    </dgm:pt>
    <dgm:pt modelId="{4A5ED8A3-7647-2C41-B8C1-FC03EBCE3605}" type="pres">
      <dgm:prSet presAssocID="{85AFA41A-563B-1D4D-9508-9AFE53F7C61B}" presName="parTrans" presStyleLbl="bgSibTrans2D1" presStyleIdx="1" presStyleCnt="8"/>
      <dgm:spPr/>
      <dgm:t>
        <a:bodyPr/>
        <a:lstStyle/>
        <a:p>
          <a:endParaRPr lang="en-US"/>
        </a:p>
      </dgm:t>
    </dgm:pt>
    <dgm:pt modelId="{B24C753A-B127-A842-840B-E3A0E99FE763}" type="pres">
      <dgm:prSet presAssocID="{A17FF388-00BE-564A-BED0-62886886F790}" presName="node" presStyleLbl="node1" presStyleIdx="1" presStyleCnt="8">
        <dgm:presLayoutVars>
          <dgm:bulletEnabled val="1"/>
        </dgm:presLayoutVars>
      </dgm:prSet>
      <dgm:spPr/>
      <dgm:t>
        <a:bodyPr/>
        <a:lstStyle/>
        <a:p>
          <a:endParaRPr lang="en-US"/>
        </a:p>
      </dgm:t>
    </dgm:pt>
    <dgm:pt modelId="{3A4A38A8-794F-884E-93E6-CC4B56E74838}" type="pres">
      <dgm:prSet presAssocID="{B2DFE83B-5EE5-094F-A6F8-29BA4E16BED4}" presName="parTrans" presStyleLbl="bgSibTrans2D1" presStyleIdx="2" presStyleCnt="8"/>
      <dgm:spPr/>
      <dgm:t>
        <a:bodyPr/>
        <a:lstStyle/>
        <a:p>
          <a:endParaRPr lang="en-US"/>
        </a:p>
      </dgm:t>
    </dgm:pt>
    <dgm:pt modelId="{79BD1055-E0DF-8341-BE33-EEDDE7DF5C27}" type="pres">
      <dgm:prSet presAssocID="{E28B49E3-8829-4B4B-92A3-D25AD89F15F7}" presName="node" presStyleLbl="node1" presStyleIdx="2" presStyleCnt="8">
        <dgm:presLayoutVars>
          <dgm:bulletEnabled val="1"/>
        </dgm:presLayoutVars>
      </dgm:prSet>
      <dgm:spPr/>
      <dgm:t>
        <a:bodyPr/>
        <a:lstStyle/>
        <a:p>
          <a:endParaRPr lang="en-US"/>
        </a:p>
      </dgm:t>
    </dgm:pt>
    <dgm:pt modelId="{AB6722D6-D320-2A43-A68F-2D4F874B8919}" type="pres">
      <dgm:prSet presAssocID="{5053A50A-5621-5D43-8D9A-6B9D3622E0A0}" presName="parTrans" presStyleLbl="bgSibTrans2D1" presStyleIdx="3" presStyleCnt="8"/>
      <dgm:spPr/>
      <dgm:t>
        <a:bodyPr/>
        <a:lstStyle/>
        <a:p>
          <a:endParaRPr lang="en-US"/>
        </a:p>
      </dgm:t>
    </dgm:pt>
    <dgm:pt modelId="{552409DD-26D4-AA44-B49D-F971BE3978EA}" type="pres">
      <dgm:prSet presAssocID="{29B22D06-95F9-654C-B2B3-1BDB1F43D6E1}" presName="node" presStyleLbl="node1" presStyleIdx="3" presStyleCnt="8">
        <dgm:presLayoutVars>
          <dgm:bulletEnabled val="1"/>
        </dgm:presLayoutVars>
      </dgm:prSet>
      <dgm:spPr/>
      <dgm:t>
        <a:bodyPr/>
        <a:lstStyle/>
        <a:p>
          <a:endParaRPr lang="en-US"/>
        </a:p>
      </dgm:t>
    </dgm:pt>
    <dgm:pt modelId="{0B2BD1B4-9AD3-C54B-8177-1F3962AA5FED}" type="pres">
      <dgm:prSet presAssocID="{51A50925-535F-024F-9C5E-1108F093EBDF}" presName="parTrans" presStyleLbl="bgSibTrans2D1" presStyleIdx="4" presStyleCnt="8"/>
      <dgm:spPr/>
      <dgm:t>
        <a:bodyPr/>
        <a:lstStyle/>
        <a:p>
          <a:endParaRPr lang="en-US"/>
        </a:p>
      </dgm:t>
    </dgm:pt>
    <dgm:pt modelId="{A1E1CFC9-E0FD-BC4A-A8BF-787309D7E6B0}" type="pres">
      <dgm:prSet presAssocID="{32E5522B-7603-9740-A956-AA600DA14230}" presName="node" presStyleLbl="node1" presStyleIdx="4" presStyleCnt="8">
        <dgm:presLayoutVars>
          <dgm:bulletEnabled val="1"/>
        </dgm:presLayoutVars>
      </dgm:prSet>
      <dgm:spPr/>
      <dgm:t>
        <a:bodyPr/>
        <a:lstStyle/>
        <a:p>
          <a:endParaRPr lang="en-US"/>
        </a:p>
      </dgm:t>
    </dgm:pt>
    <dgm:pt modelId="{F0FC42F2-35FB-6649-B60F-F71C95E4BCB9}" type="pres">
      <dgm:prSet presAssocID="{DC64EC0F-C627-F545-83E3-88D812D72BAA}" presName="parTrans" presStyleLbl="bgSibTrans2D1" presStyleIdx="5" presStyleCnt="8"/>
      <dgm:spPr/>
      <dgm:t>
        <a:bodyPr/>
        <a:lstStyle/>
        <a:p>
          <a:endParaRPr lang="en-US"/>
        </a:p>
      </dgm:t>
    </dgm:pt>
    <dgm:pt modelId="{A14F325B-86E4-1347-97CE-44A94DE6F056}" type="pres">
      <dgm:prSet presAssocID="{DD6B94F0-8C91-7A4A-83FE-FF2B81B27749}" presName="node" presStyleLbl="node1" presStyleIdx="5" presStyleCnt="8">
        <dgm:presLayoutVars>
          <dgm:bulletEnabled val="1"/>
        </dgm:presLayoutVars>
      </dgm:prSet>
      <dgm:spPr/>
      <dgm:t>
        <a:bodyPr/>
        <a:lstStyle/>
        <a:p>
          <a:endParaRPr lang="en-US"/>
        </a:p>
      </dgm:t>
    </dgm:pt>
    <dgm:pt modelId="{57F43C7B-0522-9D4A-87EB-874A4297F892}" type="pres">
      <dgm:prSet presAssocID="{CF3B355A-536D-6B46-8087-ADD942AE2353}" presName="parTrans" presStyleLbl="bgSibTrans2D1" presStyleIdx="6" presStyleCnt="8"/>
      <dgm:spPr/>
      <dgm:t>
        <a:bodyPr/>
        <a:lstStyle/>
        <a:p>
          <a:endParaRPr lang="en-US"/>
        </a:p>
      </dgm:t>
    </dgm:pt>
    <dgm:pt modelId="{3CF094F2-94DD-044F-ACA6-8240A44E8F38}" type="pres">
      <dgm:prSet presAssocID="{B1F55934-8711-5741-BF18-CCE5A0081671}" presName="node" presStyleLbl="node1" presStyleIdx="6" presStyleCnt="8">
        <dgm:presLayoutVars>
          <dgm:bulletEnabled val="1"/>
        </dgm:presLayoutVars>
      </dgm:prSet>
      <dgm:spPr/>
      <dgm:t>
        <a:bodyPr/>
        <a:lstStyle/>
        <a:p>
          <a:endParaRPr lang="en-US"/>
        </a:p>
      </dgm:t>
    </dgm:pt>
    <dgm:pt modelId="{27CD57B6-C616-3E41-8833-631EF9C19C1E}" type="pres">
      <dgm:prSet presAssocID="{E29EA93F-BC02-6E46-BCB5-4B8784B87FBB}" presName="parTrans" presStyleLbl="bgSibTrans2D1" presStyleIdx="7" presStyleCnt="8"/>
      <dgm:spPr/>
      <dgm:t>
        <a:bodyPr/>
        <a:lstStyle/>
        <a:p>
          <a:endParaRPr lang="en-US"/>
        </a:p>
      </dgm:t>
    </dgm:pt>
    <dgm:pt modelId="{F39A8B66-4A4A-FC4B-BF6C-E8E4713BA6B5}" type="pres">
      <dgm:prSet presAssocID="{AA97A76B-68D4-0647-A6FA-29FF2BE1CF8B}" presName="node" presStyleLbl="node1" presStyleIdx="7" presStyleCnt="8">
        <dgm:presLayoutVars>
          <dgm:bulletEnabled val="1"/>
        </dgm:presLayoutVars>
      </dgm:prSet>
      <dgm:spPr/>
      <dgm:t>
        <a:bodyPr/>
        <a:lstStyle/>
        <a:p>
          <a:endParaRPr lang="en-US"/>
        </a:p>
      </dgm:t>
    </dgm:pt>
  </dgm:ptLst>
  <dgm:cxnLst>
    <dgm:cxn modelId="{9316D164-CC17-BE44-A8DE-DCA89C095462}" type="presOf" srcId="{E28B49E3-8829-4B4B-92A3-D25AD89F15F7}" destId="{79BD1055-E0DF-8341-BE33-EEDDE7DF5C27}" srcOrd="0" destOrd="0" presId="urn:microsoft.com/office/officeart/2005/8/layout/radial4"/>
    <dgm:cxn modelId="{555FE115-0E72-BD46-950F-48FEE7BCA9E6}" srcId="{8E4FFFD1-FFB1-5446-8046-9CEBF0B29697}" destId="{FB0F8094-0BC1-F04E-A5AE-E2B9270DDC69}" srcOrd="0" destOrd="0" parTransId="{9251C487-E815-314B-9C9C-9CAB67B0CC7F}" sibTransId="{C8E5E040-6AA4-5046-8D39-C01DC7CD6371}"/>
    <dgm:cxn modelId="{D64CEC96-807C-3147-B6D0-3793B0E81C4D}" srcId="{FB0F8094-0BC1-F04E-A5AE-E2B9270DDC69}" destId="{E28B49E3-8829-4B4B-92A3-D25AD89F15F7}" srcOrd="2" destOrd="0" parTransId="{B2DFE83B-5EE5-094F-A6F8-29BA4E16BED4}" sibTransId="{B8B6364D-C443-3745-A706-808DDEA2613A}"/>
    <dgm:cxn modelId="{C6D80F0A-6433-9248-B715-D56524B51FF1}" type="presOf" srcId="{DC64EC0F-C627-F545-83E3-88D812D72BAA}" destId="{F0FC42F2-35FB-6649-B60F-F71C95E4BCB9}" srcOrd="0" destOrd="0" presId="urn:microsoft.com/office/officeart/2005/8/layout/radial4"/>
    <dgm:cxn modelId="{C351BF7C-1C3E-7F4E-A9FF-876C639D8B07}" srcId="{FB0F8094-0BC1-F04E-A5AE-E2B9270DDC69}" destId="{AA97A76B-68D4-0647-A6FA-29FF2BE1CF8B}" srcOrd="7" destOrd="0" parTransId="{E29EA93F-BC02-6E46-BCB5-4B8784B87FBB}" sibTransId="{56DB3A3A-BBAF-E042-8151-0607DC9C83A1}"/>
    <dgm:cxn modelId="{07345A3A-9EF5-C44D-A225-439844A04DD1}" type="presOf" srcId="{A17FF388-00BE-564A-BED0-62886886F790}" destId="{B24C753A-B127-A842-840B-E3A0E99FE763}" srcOrd="0" destOrd="0" presId="urn:microsoft.com/office/officeart/2005/8/layout/radial4"/>
    <dgm:cxn modelId="{CB51E67E-C077-594B-A76F-02A2D6952173}" type="presOf" srcId="{DD6B94F0-8C91-7A4A-83FE-FF2B81B27749}" destId="{A14F325B-86E4-1347-97CE-44A94DE6F056}" srcOrd="0" destOrd="0" presId="urn:microsoft.com/office/officeart/2005/8/layout/radial4"/>
    <dgm:cxn modelId="{A3F22A6C-B84C-184F-ADE7-DE8BD663B9D0}" type="presOf" srcId="{B1F55934-8711-5741-BF18-CCE5A0081671}" destId="{3CF094F2-94DD-044F-ACA6-8240A44E8F38}" srcOrd="0" destOrd="0" presId="urn:microsoft.com/office/officeart/2005/8/layout/radial4"/>
    <dgm:cxn modelId="{7037585A-D53C-0D47-B733-2A2C4DD8E5DB}" type="presOf" srcId="{32E5522B-7603-9740-A956-AA600DA14230}" destId="{A1E1CFC9-E0FD-BC4A-A8BF-787309D7E6B0}" srcOrd="0" destOrd="0" presId="urn:microsoft.com/office/officeart/2005/8/layout/radial4"/>
    <dgm:cxn modelId="{E7E14FEC-2B39-894F-8048-E5E6388D69BF}" srcId="{FB0F8094-0BC1-F04E-A5AE-E2B9270DDC69}" destId="{32E5522B-7603-9740-A956-AA600DA14230}" srcOrd="4" destOrd="0" parTransId="{51A50925-535F-024F-9C5E-1108F093EBDF}" sibTransId="{C9D90523-B368-A745-93BA-1BA360B4E1AC}"/>
    <dgm:cxn modelId="{0F8A7FF2-BB09-E443-A263-F1D30B2AD45D}" type="presOf" srcId="{CF3B355A-536D-6B46-8087-ADD942AE2353}" destId="{57F43C7B-0522-9D4A-87EB-874A4297F892}" srcOrd="0" destOrd="0" presId="urn:microsoft.com/office/officeart/2005/8/layout/radial4"/>
    <dgm:cxn modelId="{2545E148-DE5A-B346-9C04-7B74CBE4CB16}" type="presOf" srcId="{FB0F8094-0BC1-F04E-A5AE-E2B9270DDC69}" destId="{0D92A7D0-9C7E-244B-8E30-D674491BEFCD}" srcOrd="0" destOrd="0" presId="urn:microsoft.com/office/officeart/2005/8/layout/radial4"/>
    <dgm:cxn modelId="{E0CB4316-6EC9-BC49-A182-6250924C28FE}" type="presOf" srcId="{29B22D06-95F9-654C-B2B3-1BDB1F43D6E1}" destId="{552409DD-26D4-AA44-B49D-F971BE3978EA}" srcOrd="0" destOrd="0" presId="urn:microsoft.com/office/officeart/2005/8/layout/radial4"/>
    <dgm:cxn modelId="{61FD469A-33B6-4A4D-B11A-612C39D3CBAA}" srcId="{FB0F8094-0BC1-F04E-A5AE-E2B9270DDC69}" destId="{4D412DB4-3C25-494C-A8C9-24078458ED98}" srcOrd="0" destOrd="0" parTransId="{A1F4EE95-165D-7646-846A-A3ACD6DDC215}" sibTransId="{1AB1D1B6-0114-D04F-9966-CD839D30DAD2}"/>
    <dgm:cxn modelId="{2E0F3B2B-2924-A045-8EF0-530EED0D6AF5}" srcId="{FB0F8094-0BC1-F04E-A5AE-E2B9270DDC69}" destId="{B1F55934-8711-5741-BF18-CCE5A0081671}" srcOrd="6" destOrd="0" parTransId="{CF3B355A-536D-6B46-8087-ADD942AE2353}" sibTransId="{EA66CD69-3934-284B-AB94-B95404E1CF91}"/>
    <dgm:cxn modelId="{72787D2F-091F-014C-8B69-D60149B99F7C}" type="presOf" srcId="{A1F4EE95-165D-7646-846A-A3ACD6DDC215}" destId="{EA3B7BED-EFD1-FA4D-82E2-C32F3AB74B8C}" srcOrd="0" destOrd="0" presId="urn:microsoft.com/office/officeart/2005/8/layout/radial4"/>
    <dgm:cxn modelId="{77CFEE69-E817-6549-BF2A-39D919E67A93}" type="presOf" srcId="{B2DFE83B-5EE5-094F-A6F8-29BA4E16BED4}" destId="{3A4A38A8-794F-884E-93E6-CC4B56E74838}" srcOrd="0" destOrd="0" presId="urn:microsoft.com/office/officeart/2005/8/layout/radial4"/>
    <dgm:cxn modelId="{9A146919-917E-C744-9184-CAF5622A390C}" type="presOf" srcId="{51A50925-535F-024F-9C5E-1108F093EBDF}" destId="{0B2BD1B4-9AD3-C54B-8177-1F3962AA5FED}" srcOrd="0" destOrd="0" presId="urn:microsoft.com/office/officeart/2005/8/layout/radial4"/>
    <dgm:cxn modelId="{A46D7F0A-3F8A-8E4B-AF79-C1E4301E662F}" type="presOf" srcId="{85AFA41A-563B-1D4D-9508-9AFE53F7C61B}" destId="{4A5ED8A3-7647-2C41-B8C1-FC03EBCE3605}" srcOrd="0" destOrd="0" presId="urn:microsoft.com/office/officeart/2005/8/layout/radial4"/>
    <dgm:cxn modelId="{FD36E80D-94C2-BC43-97B0-2BFCC9EE86D2}" type="presOf" srcId="{E29EA93F-BC02-6E46-BCB5-4B8784B87FBB}" destId="{27CD57B6-C616-3E41-8833-631EF9C19C1E}" srcOrd="0" destOrd="0" presId="urn:microsoft.com/office/officeart/2005/8/layout/radial4"/>
    <dgm:cxn modelId="{E4520EB2-B69E-5F4A-9D5B-44E25A5C0437}" type="presOf" srcId="{8E4FFFD1-FFB1-5446-8046-9CEBF0B29697}" destId="{FEFA2773-B58B-5144-A09C-CFD8AA1078CB}" srcOrd="0" destOrd="0" presId="urn:microsoft.com/office/officeart/2005/8/layout/radial4"/>
    <dgm:cxn modelId="{59B2905C-998A-8E4A-AF89-57A71CCE1BBB}" type="presOf" srcId="{4D412DB4-3C25-494C-A8C9-24078458ED98}" destId="{556FB79F-EB6D-EA47-9438-B883A2B6531F}" srcOrd="0" destOrd="0" presId="urn:microsoft.com/office/officeart/2005/8/layout/radial4"/>
    <dgm:cxn modelId="{BE279411-8BDE-0243-9E50-B83078E4A6B1}" type="presOf" srcId="{AA97A76B-68D4-0647-A6FA-29FF2BE1CF8B}" destId="{F39A8B66-4A4A-FC4B-BF6C-E8E4713BA6B5}" srcOrd="0" destOrd="0" presId="urn:microsoft.com/office/officeart/2005/8/layout/radial4"/>
    <dgm:cxn modelId="{EDAD2BCB-407B-BC49-BAE2-85AF2C7073FA}" srcId="{FB0F8094-0BC1-F04E-A5AE-E2B9270DDC69}" destId="{DD6B94F0-8C91-7A4A-83FE-FF2B81B27749}" srcOrd="5" destOrd="0" parTransId="{DC64EC0F-C627-F545-83E3-88D812D72BAA}" sibTransId="{01C2C80B-60DD-5244-8AD2-41E4C0993C3B}"/>
    <dgm:cxn modelId="{7349EFDC-FD84-9044-B2F0-3468E288C7C7}" type="presOf" srcId="{5053A50A-5621-5D43-8D9A-6B9D3622E0A0}" destId="{AB6722D6-D320-2A43-A68F-2D4F874B8919}" srcOrd="0" destOrd="0" presId="urn:microsoft.com/office/officeart/2005/8/layout/radial4"/>
    <dgm:cxn modelId="{35441BF2-041F-D549-8133-CAE24CC957C6}" srcId="{FB0F8094-0BC1-F04E-A5AE-E2B9270DDC69}" destId="{A17FF388-00BE-564A-BED0-62886886F790}" srcOrd="1" destOrd="0" parTransId="{85AFA41A-563B-1D4D-9508-9AFE53F7C61B}" sibTransId="{E5635AC0-56E2-A540-867A-B9A67692B982}"/>
    <dgm:cxn modelId="{ABA112B8-B3C3-0F40-BD31-9E9779747CB2}" srcId="{FB0F8094-0BC1-F04E-A5AE-E2B9270DDC69}" destId="{29B22D06-95F9-654C-B2B3-1BDB1F43D6E1}" srcOrd="3" destOrd="0" parTransId="{5053A50A-5621-5D43-8D9A-6B9D3622E0A0}" sibTransId="{F31C0311-9E8F-DB47-9EE1-6D9B4DF1D06A}"/>
    <dgm:cxn modelId="{7E3B8865-E11D-BE42-9F83-A2E295A41539}" type="presParOf" srcId="{FEFA2773-B58B-5144-A09C-CFD8AA1078CB}" destId="{0D92A7D0-9C7E-244B-8E30-D674491BEFCD}" srcOrd="0" destOrd="0" presId="urn:microsoft.com/office/officeart/2005/8/layout/radial4"/>
    <dgm:cxn modelId="{0B2C81D7-9E6D-0944-9C97-E2499F731020}" type="presParOf" srcId="{FEFA2773-B58B-5144-A09C-CFD8AA1078CB}" destId="{EA3B7BED-EFD1-FA4D-82E2-C32F3AB74B8C}" srcOrd="1" destOrd="0" presId="urn:microsoft.com/office/officeart/2005/8/layout/radial4"/>
    <dgm:cxn modelId="{834E7628-A3CE-CE49-B3D1-638D7193195E}" type="presParOf" srcId="{FEFA2773-B58B-5144-A09C-CFD8AA1078CB}" destId="{556FB79F-EB6D-EA47-9438-B883A2B6531F}" srcOrd="2" destOrd="0" presId="urn:microsoft.com/office/officeart/2005/8/layout/radial4"/>
    <dgm:cxn modelId="{55156018-3435-5144-8277-CF61660B4CD6}" type="presParOf" srcId="{FEFA2773-B58B-5144-A09C-CFD8AA1078CB}" destId="{4A5ED8A3-7647-2C41-B8C1-FC03EBCE3605}" srcOrd="3" destOrd="0" presId="urn:microsoft.com/office/officeart/2005/8/layout/radial4"/>
    <dgm:cxn modelId="{5B267BA4-EE57-C74A-90AA-6AA2898486DE}" type="presParOf" srcId="{FEFA2773-B58B-5144-A09C-CFD8AA1078CB}" destId="{B24C753A-B127-A842-840B-E3A0E99FE763}" srcOrd="4" destOrd="0" presId="urn:microsoft.com/office/officeart/2005/8/layout/radial4"/>
    <dgm:cxn modelId="{7F2026C6-2FA7-AE49-9FF9-A20ECC825EE6}" type="presParOf" srcId="{FEFA2773-B58B-5144-A09C-CFD8AA1078CB}" destId="{3A4A38A8-794F-884E-93E6-CC4B56E74838}" srcOrd="5" destOrd="0" presId="urn:microsoft.com/office/officeart/2005/8/layout/radial4"/>
    <dgm:cxn modelId="{2927265A-A52D-FA44-8860-FE6355A4D498}" type="presParOf" srcId="{FEFA2773-B58B-5144-A09C-CFD8AA1078CB}" destId="{79BD1055-E0DF-8341-BE33-EEDDE7DF5C27}" srcOrd="6" destOrd="0" presId="urn:microsoft.com/office/officeart/2005/8/layout/radial4"/>
    <dgm:cxn modelId="{84F7B4BB-EFAC-2C44-8E13-5783CCEF030F}" type="presParOf" srcId="{FEFA2773-B58B-5144-A09C-CFD8AA1078CB}" destId="{AB6722D6-D320-2A43-A68F-2D4F874B8919}" srcOrd="7" destOrd="0" presId="urn:microsoft.com/office/officeart/2005/8/layout/radial4"/>
    <dgm:cxn modelId="{4A922ABF-32C6-6747-8407-AC4DE3726736}" type="presParOf" srcId="{FEFA2773-B58B-5144-A09C-CFD8AA1078CB}" destId="{552409DD-26D4-AA44-B49D-F971BE3978EA}" srcOrd="8" destOrd="0" presId="urn:microsoft.com/office/officeart/2005/8/layout/radial4"/>
    <dgm:cxn modelId="{F94DE5F5-C2A4-954A-B9C5-7379337A342B}" type="presParOf" srcId="{FEFA2773-B58B-5144-A09C-CFD8AA1078CB}" destId="{0B2BD1B4-9AD3-C54B-8177-1F3962AA5FED}" srcOrd="9" destOrd="0" presId="urn:microsoft.com/office/officeart/2005/8/layout/radial4"/>
    <dgm:cxn modelId="{291C1679-CDE9-6046-BA79-C76B25F726CE}" type="presParOf" srcId="{FEFA2773-B58B-5144-A09C-CFD8AA1078CB}" destId="{A1E1CFC9-E0FD-BC4A-A8BF-787309D7E6B0}" srcOrd="10" destOrd="0" presId="urn:microsoft.com/office/officeart/2005/8/layout/radial4"/>
    <dgm:cxn modelId="{038BEBA3-F5BD-9040-9B55-357550824798}" type="presParOf" srcId="{FEFA2773-B58B-5144-A09C-CFD8AA1078CB}" destId="{F0FC42F2-35FB-6649-B60F-F71C95E4BCB9}" srcOrd="11" destOrd="0" presId="urn:microsoft.com/office/officeart/2005/8/layout/radial4"/>
    <dgm:cxn modelId="{E71B69A2-79E7-1F4E-AFBF-150EE142919C}" type="presParOf" srcId="{FEFA2773-B58B-5144-A09C-CFD8AA1078CB}" destId="{A14F325B-86E4-1347-97CE-44A94DE6F056}" srcOrd="12" destOrd="0" presId="urn:microsoft.com/office/officeart/2005/8/layout/radial4"/>
    <dgm:cxn modelId="{02D63E07-6DBC-9946-92DF-B9B768EDFDDE}" type="presParOf" srcId="{FEFA2773-B58B-5144-A09C-CFD8AA1078CB}" destId="{57F43C7B-0522-9D4A-87EB-874A4297F892}" srcOrd="13" destOrd="0" presId="urn:microsoft.com/office/officeart/2005/8/layout/radial4"/>
    <dgm:cxn modelId="{580ECAE0-650E-064F-83AC-30A6CF404389}" type="presParOf" srcId="{FEFA2773-B58B-5144-A09C-CFD8AA1078CB}" destId="{3CF094F2-94DD-044F-ACA6-8240A44E8F38}" srcOrd="14" destOrd="0" presId="urn:microsoft.com/office/officeart/2005/8/layout/radial4"/>
    <dgm:cxn modelId="{30AAA133-8EE5-F640-BF32-32395836CEFB}" type="presParOf" srcId="{FEFA2773-B58B-5144-A09C-CFD8AA1078CB}" destId="{27CD57B6-C616-3E41-8833-631EF9C19C1E}" srcOrd="15" destOrd="0" presId="urn:microsoft.com/office/officeart/2005/8/layout/radial4"/>
    <dgm:cxn modelId="{9199FE1E-BA25-DA40-880F-1C0407274E6B}" type="presParOf" srcId="{FEFA2773-B58B-5144-A09C-CFD8AA1078CB}" destId="{F39A8B66-4A4A-FC4B-BF6C-E8E4713BA6B5}"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4FFFD1-FFB1-5446-8046-9CEBF0B29697}" type="doc">
      <dgm:prSet loTypeId="urn:microsoft.com/office/officeart/2005/8/layout/radial4" loCatId="list" qsTypeId="urn:microsoft.com/office/officeart/2005/8/quickstyle/simple4" qsCatId="simple" csTypeId="urn:microsoft.com/office/officeart/2005/8/colors/accent1_2" csCatId="accent1" phldr="1"/>
      <dgm:spPr/>
      <dgm:t>
        <a:bodyPr/>
        <a:lstStyle/>
        <a:p>
          <a:endParaRPr lang="en-US"/>
        </a:p>
      </dgm:t>
    </dgm:pt>
    <dgm:pt modelId="{FB0F8094-0BC1-F04E-A5AE-E2B9270DDC69}">
      <dgm:prSet phldrT="[Text]"/>
      <dgm:spPr/>
      <dgm:t>
        <a:bodyPr/>
        <a:lstStyle/>
        <a:p>
          <a:r>
            <a:rPr lang="en-US" dirty="0" smtClean="0"/>
            <a:t>Performance Management Plan</a:t>
          </a:r>
          <a:endParaRPr lang="en-US" dirty="0"/>
        </a:p>
      </dgm:t>
    </dgm:pt>
    <dgm:pt modelId="{9251C487-E815-314B-9C9C-9CAB67B0CC7F}" type="parTrans" cxnId="{555FE115-0E72-BD46-950F-48FEE7BCA9E6}">
      <dgm:prSet/>
      <dgm:spPr/>
      <dgm:t>
        <a:bodyPr/>
        <a:lstStyle/>
        <a:p>
          <a:endParaRPr lang="en-US"/>
        </a:p>
      </dgm:t>
    </dgm:pt>
    <dgm:pt modelId="{C8E5E040-6AA4-5046-8D39-C01DC7CD6371}" type="sibTrans" cxnId="{555FE115-0E72-BD46-950F-48FEE7BCA9E6}">
      <dgm:prSet/>
      <dgm:spPr/>
      <dgm:t>
        <a:bodyPr/>
        <a:lstStyle/>
        <a:p>
          <a:endParaRPr lang="en-US"/>
        </a:p>
      </dgm:t>
    </dgm:pt>
    <dgm:pt modelId="{E28B49E3-8829-4B4B-92A3-D25AD89F15F7}">
      <dgm:prSet phldrT="[Text]"/>
      <dgm:spPr/>
      <dgm:t>
        <a:bodyPr/>
        <a:lstStyle/>
        <a:p>
          <a:r>
            <a:rPr lang="en-US" dirty="0" smtClean="0"/>
            <a:t>Job Performance Expectations *</a:t>
          </a:r>
          <a:endParaRPr lang="en-US" dirty="0"/>
        </a:p>
      </dgm:t>
    </dgm:pt>
    <dgm:pt modelId="{B2DFE83B-5EE5-094F-A6F8-29BA4E16BED4}" type="parTrans" cxnId="{D64CEC96-807C-3147-B6D0-3793B0E81C4D}">
      <dgm:prSet/>
      <dgm:spPr/>
      <dgm:t>
        <a:bodyPr/>
        <a:lstStyle/>
        <a:p>
          <a:endParaRPr lang="en-US"/>
        </a:p>
      </dgm:t>
    </dgm:pt>
    <dgm:pt modelId="{B8B6364D-C443-3745-A706-808DDEA2613A}" type="sibTrans" cxnId="{D64CEC96-807C-3147-B6D0-3793B0E81C4D}">
      <dgm:prSet/>
      <dgm:spPr/>
      <dgm:t>
        <a:bodyPr/>
        <a:lstStyle/>
        <a:p>
          <a:endParaRPr lang="en-US"/>
        </a:p>
      </dgm:t>
    </dgm:pt>
    <dgm:pt modelId="{29B22D06-95F9-654C-B2B3-1BDB1F43D6E1}">
      <dgm:prSet phldrT="[Text]"/>
      <dgm:spPr/>
      <dgm:t>
        <a:bodyPr/>
        <a:lstStyle/>
        <a:p>
          <a:r>
            <a:rPr lang="en-US" dirty="0" smtClean="0"/>
            <a:t>Safety * </a:t>
          </a:r>
          <a:endParaRPr lang="en-US" dirty="0"/>
        </a:p>
      </dgm:t>
    </dgm:pt>
    <dgm:pt modelId="{5053A50A-5621-5D43-8D9A-6B9D3622E0A0}" type="parTrans" cxnId="{ABA112B8-B3C3-0F40-BD31-9E9779747CB2}">
      <dgm:prSet/>
      <dgm:spPr/>
      <dgm:t>
        <a:bodyPr/>
        <a:lstStyle/>
        <a:p>
          <a:endParaRPr lang="en-US"/>
        </a:p>
      </dgm:t>
    </dgm:pt>
    <dgm:pt modelId="{F31C0311-9E8F-DB47-9EE1-6D9B4DF1D06A}" type="sibTrans" cxnId="{ABA112B8-B3C3-0F40-BD31-9E9779747CB2}">
      <dgm:prSet/>
      <dgm:spPr/>
      <dgm:t>
        <a:bodyPr/>
        <a:lstStyle/>
        <a:p>
          <a:endParaRPr lang="en-US"/>
        </a:p>
      </dgm:t>
    </dgm:pt>
    <dgm:pt modelId="{32E5522B-7603-9740-A956-AA600DA14230}">
      <dgm:prSet/>
      <dgm:spPr/>
      <dgm:t>
        <a:bodyPr/>
        <a:lstStyle/>
        <a:p>
          <a:r>
            <a:rPr lang="en-US" dirty="0" smtClean="0"/>
            <a:t>Accountability/ Credibility *</a:t>
          </a:r>
          <a:endParaRPr lang="en-US" dirty="0"/>
        </a:p>
      </dgm:t>
    </dgm:pt>
    <dgm:pt modelId="{51A50925-535F-024F-9C5E-1108F093EBDF}" type="parTrans" cxnId="{E7E14FEC-2B39-894F-8048-E5E6388D69BF}">
      <dgm:prSet/>
      <dgm:spPr/>
      <dgm:t>
        <a:bodyPr/>
        <a:lstStyle/>
        <a:p>
          <a:endParaRPr lang="en-US"/>
        </a:p>
      </dgm:t>
    </dgm:pt>
    <dgm:pt modelId="{C9D90523-B368-A745-93BA-1BA360B4E1AC}" type="sibTrans" cxnId="{E7E14FEC-2B39-894F-8048-E5E6388D69BF}">
      <dgm:prSet/>
      <dgm:spPr/>
      <dgm:t>
        <a:bodyPr/>
        <a:lstStyle/>
        <a:p>
          <a:endParaRPr lang="en-US"/>
        </a:p>
      </dgm:t>
    </dgm:pt>
    <dgm:pt modelId="{DD6B94F0-8C91-7A4A-83FE-FF2B81B27749}">
      <dgm:prSet/>
      <dgm:spPr/>
      <dgm:t>
        <a:bodyPr/>
        <a:lstStyle/>
        <a:p>
          <a:r>
            <a:rPr lang="en-US" dirty="0" smtClean="0"/>
            <a:t>Communication/ Interpersonal Skills *</a:t>
          </a:r>
          <a:endParaRPr lang="en-US" dirty="0"/>
        </a:p>
      </dgm:t>
    </dgm:pt>
    <dgm:pt modelId="{DC64EC0F-C627-F545-83E3-88D812D72BAA}" type="parTrans" cxnId="{EDAD2BCB-407B-BC49-BAE2-85AF2C7073FA}">
      <dgm:prSet/>
      <dgm:spPr/>
      <dgm:t>
        <a:bodyPr/>
        <a:lstStyle/>
        <a:p>
          <a:endParaRPr lang="en-US"/>
        </a:p>
      </dgm:t>
    </dgm:pt>
    <dgm:pt modelId="{01C2C80B-60DD-5244-8AD2-41E4C0993C3B}" type="sibTrans" cxnId="{EDAD2BCB-407B-BC49-BAE2-85AF2C7073FA}">
      <dgm:prSet/>
      <dgm:spPr/>
      <dgm:t>
        <a:bodyPr/>
        <a:lstStyle/>
        <a:p>
          <a:endParaRPr lang="en-US"/>
        </a:p>
      </dgm:t>
    </dgm:pt>
    <dgm:pt modelId="{B1F55934-8711-5741-BF18-CCE5A0081671}">
      <dgm:prSet/>
      <dgm:spPr/>
      <dgm:t>
        <a:bodyPr/>
        <a:lstStyle/>
        <a:p>
          <a:r>
            <a:rPr lang="en-US" dirty="0" smtClean="0"/>
            <a:t>Customer Service *</a:t>
          </a:r>
        </a:p>
      </dgm:t>
    </dgm:pt>
    <dgm:pt modelId="{CF3B355A-536D-6B46-8087-ADD942AE2353}" type="parTrans" cxnId="{2E0F3B2B-2924-A045-8EF0-530EED0D6AF5}">
      <dgm:prSet/>
      <dgm:spPr/>
      <dgm:t>
        <a:bodyPr/>
        <a:lstStyle/>
        <a:p>
          <a:endParaRPr lang="en-US"/>
        </a:p>
      </dgm:t>
    </dgm:pt>
    <dgm:pt modelId="{EA66CD69-3934-284B-AB94-B95404E1CF91}" type="sibTrans" cxnId="{2E0F3B2B-2924-A045-8EF0-530EED0D6AF5}">
      <dgm:prSet/>
      <dgm:spPr/>
      <dgm:t>
        <a:bodyPr/>
        <a:lstStyle/>
        <a:p>
          <a:endParaRPr lang="en-US"/>
        </a:p>
      </dgm:t>
    </dgm:pt>
    <dgm:pt modelId="{AA97A76B-68D4-0647-A6FA-29FF2BE1CF8B}">
      <dgm:prSet custT="1"/>
      <dgm:spPr/>
      <dgm:t>
        <a:bodyPr/>
        <a:lstStyle/>
        <a:p>
          <a:r>
            <a:rPr lang="en-US" sz="1300" dirty="0" smtClean="0"/>
            <a:t>Work Leading Supervision * </a:t>
          </a:r>
          <a:r>
            <a:rPr lang="en-US" sz="1200" dirty="0" smtClean="0">
              <a:latin typeface="Zapf Dingbats"/>
              <a:ea typeface="Zapf Dingbats"/>
              <a:cs typeface="Zapf Dingbats"/>
              <a:sym typeface="Zapf Dingbats"/>
            </a:rPr>
            <a:t>★</a:t>
          </a:r>
          <a:endParaRPr lang="en-US" sz="1200" dirty="0"/>
        </a:p>
      </dgm:t>
    </dgm:pt>
    <dgm:pt modelId="{E29EA93F-BC02-6E46-BCB5-4B8784B87FBB}" type="parTrans" cxnId="{C351BF7C-1C3E-7F4E-A9FF-876C639D8B07}">
      <dgm:prSet/>
      <dgm:spPr/>
      <dgm:t>
        <a:bodyPr/>
        <a:lstStyle/>
        <a:p>
          <a:endParaRPr lang="en-US"/>
        </a:p>
      </dgm:t>
    </dgm:pt>
    <dgm:pt modelId="{56DB3A3A-BBAF-E042-8151-0607DC9C83A1}" type="sibTrans" cxnId="{C351BF7C-1C3E-7F4E-A9FF-876C639D8B07}">
      <dgm:prSet/>
      <dgm:spPr/>
      <dgm:t>
        <a:bodyPr/>
        <a:lstStyle/>
        <a:p>
          <a:endParaRPr lang="en-US"/>
        </a:p>
      </dgm:t>
    </dgm:pt>
    <dgm:pt modelId="{FEFA2773-B58B-5144-A09C-CFD8AA1078CB}" type="pres">
      <dgm:prSet presAssocID="{8E4FFFD1-FFB1-5446-8046-9CEBF0B29697}" presName="cycle" presStyleCnt="0">
        <dgm:presLayoutVars>
          <dgm:chMax val="1"/>
          <dgm:dir/>
          <dgm:animLvl val="ctr"/>
          <dgm:resizeHandles val="exact"/>
        </dgm:presLayoutVars>
      </dgm:prSet>
      <dgm:spPr/>
      <dgm:t>
        <a:bodyPr/>
        <a:lstStyle/>
        <a:p>
          <a:endParaRPr lang="en-US"/>
        </a:p>
      </dgm:t>
    </dgm:pt>
    <dgm:pt modelId="{0D92A7D0-9C7E-244B-8E30-D674491BEFCD}" type="pres">
      <dgm:prSet presAssocID="{FB0F8094-0BC1-F04E-A5AE-E2B9270DDC69}" presName="centerShape" presStyleLbl="node0" presStyleIdx="0" presStyleCnt="1"/>
      <dgm:spPr/>
      <dgm:t>
        <a:bodyPr/>
        <a:lstStyle/>
        <a:p>
          <a:endParaRPr lang="en-US"/>
        </a:p>
      </dgm:t>
    </dgm:pt>
    <dgm:pt modelId="{3A4A38A8-794F-884E-93E6-CC4B56E74838}" type="pres">
      <dgm:prSet presAssocID="{B2DFE83B-5EE5-094F-A6F8-29BA4E16BED4}" presName="parTrans" presStyleLbl="bgSibTrans2D1" presStyleIdx="0" presStyleCnt="6"/>
      <dgm:spPr/>
      <dgm:t>
        <a:bodyPr/>
        <a:lstStyle/>
        <a:p>
          <a:endParaRPr lang="en-US"/>
        </a:p>
      </dgm:t>
    </dgm:pt>
    <dgm:pt modelId="{79BD1055-E0DF-8341-BE33-EEDDE7DF5C27}" type="pres">
      <dgm:prSet presAssocID="{E28B49E3-8829-4B4B-92A3-D25AD89F15F7}" presName="node" presStyleLbl="node1" presStyleIdx="0" presStyleCnt="6">
        <dgm:presLayoutVars>
          <dgm:bulletEnabled val="1"/>
        </dgm:presLayoutVars>
      </dgm:prSet>
      <dgm:spPr/>
      <dgm:t>
        <a:bodyPr/>
        <a:lstStyle/>
        <a:p>
          <a:endParaRPr lang="en-US"/>
        </a:p>
      </dgm:t>
    </dgm:pt>
    <dgm:pt modelId="{AB6722D6-D320-2A43-A68F-2D4F874B8919}" type="pres">
      <dgm:prSet presAssocID="{5053A50A-5621-5D43-8D9A-6B9D3622E0A0}" presName="parTrans" presStyleLbl="bgSibTrans2D1" presStyleIdx="1" presStyleCnt="6"/>
      <dgm:spPr/>
      <dgm:t>
        <a:bodyPr/>
        <a:lstStyle/>
        <a:p>
          <a:endParaRPr lang="en-US"/>
        </a:p>
      </dgm:t>
    </dgm:pt>
    <dgm:pt modelId="{552409DD-26D4-AA44-B49D-F971BE3978EA}" type="pres">
      <dgm:prSet presAssocID="{29B22D06-95F9-654C-B2B3-1BDB1F43D6E1}" presName="node" presStyleLbl="node1" presStyleIdx="1" presStyleCnt="6">
        <dgm:presLayoutVars>
          <dgm:bulletEnabled val="1"/>
        </dgm:presLayoutVars>
      </dgm:prSet>
      <dgm:spPr/>
      <dgm:t>
        <a:bodyPr/>
        <a:lstStyle/>
        <a:p>
          <a:endParaRPr lang="en-US"/>
        </a:p>
      </dgm:t>
    </dgm:pt>
    <dgm:pt modelId="{0B2BD1B4-9AD3-C54B-8177-1F3962AA5FED}" type="pres">
      <dgm:prSet presAssocID="{51A50925-535F-024F-9C5E-1108F093EBDF}" presName="parTrans" presStyleLbl="bgSibTrans2D1" presStyleIdx="2" presStyleCnt="6"/>
      <dgm:spPr/>
      <dgm:t>
        <a:bodyPr/>
        <a:lstStyle/>
        <a:p>
          <a:endParaRPr lang="en-US"/>
        </a:p>
      </dgm:t>
    </dgm:pt>
    <dgm:pt modelId="{A1E1CFC9-E0FD-BC4A-A8BF-787309D7E6B0}" type="pres">
      <dgm:prSet presAssocID="{32E5522B-7603-9740-A956-AA600DA14230}" presName="node" presStyleLbl="node1" presStyleIdx="2" presStyleCnt="6">
        <dgm:presLayoutVars>
          <dgm:bulletEnabled val="1"/>
        </dgm:presLayoutVars>
      </dgm:prSet>
      <dgm:spPr/>
      <dgm:t>
        <a:bodyPr/>
        <a:lstStyle/>
        <a:p>
          <a:endParaRPr lang="en-US"/>
        </a:p>
      </dgm:t>
    </dgm:pt>
    <dgm:pt modelId="{F0FC42F2-35FB-6649-B60F-F71C95E4BCB9}" type="pres">
      <dgm:prSet presAssocID="{DC64EC0F-C627-F545-83E3-88D812D72BAA}" presName="parTrans" presStyleLbl="bgSibTrans2D1" presStyleIdx="3" presStyleCnt="6"/>
      <dgm:spPr/>
      <dgm:t>
        <a:bodyPr/>
        <a:lstStyle/>
        <a:p>
          <a:endParaRPr lang="en-US"/>
        </a:p>
      </dgm:t>
    </dgm:pt>
    <dgm:pt modelId="{A14F325B-86E4-1347-97CE-44A94DE6F056}" type="pres">
      <dgm:prSet presAssocID="{DD6B94F0-8C91-7A4A-83FE-FF2B81B27749}" presName="node" presStyleLbl="node1" presStyleIdx="3" presStyleCnt="6">
        <dgm:presLayoutVars>
          <dgm:bulletEnabled val="1"/>
        </dgm:presLayoutVars>
      </dgm:prSet>
      <dgm:spPr/>
      <dgm:t>
        <a:bodyPr/>
        <a:lstStyle/>
        <a:p>
          <a:endParaRPr lang="en-US"/>
        </a:p>
      </dgm:t>
    </dgm:pt>
    <dgm:pt modelId="{57F43C7B-0522-9D4A-87EB-874A4297F892}" type="pres">
      <dgm:prSet presAssocID="{CF3B355A-536D-6B46-8087-ADD942AE2353}" presName="parTrans" presStyleLbl="bgSibTrans2D1" presStyleIdx="4" presStyleCnt="6"/>
      <dgm:spPr/>
      <dgm:t>
        <a:bodyPr/>
        <a:lstStyle/>
        <a:p>
          <a:endParaRPr lang="en-US"/>
        </a:p>
      </dgm:t>
    </dgm:pt>
    <dgm:pt modelId="{3CF094F2-94DD-044F-ACA6-8240A44E8F38}" type="pres">
      <dgm:prSet presAssocID="{B1F55934-8711-5741-BF18-CCE5A0081671}" presName="node" presStyleLbl="node1" presStyleIdx="4" presStyleCnt="6">
        <dgm:presLayoutVars>
          <dgm:bulletEnabled val="1"/>
        </dgm:presLayoutVars>
      </dgm:prSet>
      <dgm:spPr/>
      <dgm:t>
        <a:bodyPr/>
        <a:lstStyle/>
        <a:p>
          <a:endParaRPr lang="en-US"/>
        </a:p>
      </dgm:t>
    </dgm:pt>
    <dgm:pt modelId="{27CD57B6-C616-3E41-8833-631EF9C19C1E}" type="pres">
      <dgm:prSet presAssocID="{E29EA93F-BC02-6E46-BCB5-4B8784B87FBB}" presName="parTrans" presStyleLbl="bgSibTrans2D1" presStyleIdx="5" presStyleCnt="6"/>
      <dgm:spPr/>
      <dgm:t>
        <a:bodyPr/>
        <a:lstStyle/>
        <a:p>
          <a:endParaRPr lang="en-US"/>
        </a:p>
      </dgm:t>
    </dgm:pt>
    <dgm:pt modelId="{F39A8B66-4A4A-FC4B-BF6C-E8E4713BA6B5}" type="pres">
      <dgm:prSet presAssocID="{AA97A76B-68D4-0647-A6FA-29FF2BE1CF8B}" presName="node" presStyleLbl="node1" presStyleIdx="5" presStyleCnt="6">
        <dgm:presLayoutVars>
          <dgm:bulletEnabled val="1"/>
        </dgm:presLayoutVars>
      </dgm:prSet>
      <dgm:spPr/>
      <dgm:t>
        <a:bodyPr/>
        <a:lstStyle/>
        <a:p>
          <a:endParaRPr lang="en-US"/>
        </a:p>
      </dgm:t>
    </dgm:pt>
  </dgm:ptLst>
  <dgm:cxnLst>
    <dgm:cxn modelId="{555FE115-0E72-BD46-950F-48FEE7BCA9E6}" srcId="{8E4FFFD1-FFB1-5446-8046-9CEBF0B29697}" destId="{FB0F8094-0BC1-F04E-A5AE-E2B9270DDC69}" srcOrd="0" destOrd="0" parTransId="{9251C487-E815-314B-9C9C-9CAB67B0CC7F}" sibTransId="{C8E5E040-6AA4-5046-8D39-C01DC7CD6371}"/>
    <dgm:cxn modelId="{2E0F3B2B-2924-A045-8EF0-530EED0D6AF5}" srcId="{FB0F8094-0BC1-F04E-A5AE-E2B9270DDC69}" destId="{B1F55934-8711-5741-BF18-CCE5A0081671}" srcOrd="4" destOrd="0" parTransId="{CF3B355A-536D-6B46-8087-ADD942AE2353}" sibTransId="{EA66CD69-3934-284B-AB94-B95404E1CF91}"/>
    <dgm:cxn modelId="{C9DF99A8-62D1-6D43-8AFF-4EA87137438B}" type="presOf" srcId="{B1F55934-8711-5741-BF18-CCE5A0081671}" destId="{3CF094F2-94DD-044F-ACA6-8240A44E8F38}" srcOrd="0" destOrd="0" presId="urn:microsoft.com/office/officeart/2005/8/layout/radial4"/>
    <dgm:cxn modelId="{428793CB-1FA0-D349-B9D5-FA35389AC851}" type="presOf" srcId="{E29EA93F-BC02-6E46-BCB5-4B8784B87FBB}" destId="{27CD57B6-C616-3E41-8833-631EF9C19C1E}" srcOrd="0" destOrd="0" presId="urn:microsoft.com/office/officeart/2005/8/layout/radial4"/>
    <dgm:cxn modelId="{C351BF7C-1C3E-7F4E-A9FF-876C639D8B07}" srcId="{FB0F8094-0BC1-F04E-A5AE-E2B9270DDC69}" destId="{AA97A76B-68D4-0647-A6FA-29FF2BE1CF8B}" srcOrd="5" destOrd="0" parTransId="{E29EA93F-BC02-6E46-BCB5-4B8784B87FBB}" sibTransId="{56DB3A3A-BBAF-E042-8151-0607DC9C83A1}"/>
    <dgm:cxn modelId="{C079CB8B-9252-E447-8E91-DD8088ACDA14}" type="presOf" srcId="{32E5522B-7603-9740-A956-AA600DA14230}" destId="{A1E1CFC9-E0FD-BC4A-A8BF-787309D7E6B0}" srcOrd="0" destOrd="0" presId="urn:microsoft.com/office/officeart/2005/8/layout/radial4"/>
    <dgm:cxn modelId="{35833C79-C7F8-9244-98F0-A00A59D6F3FF}" type="presOf" srcId="{8E4FFFD1-FFB1-5446-8046-9CEBF0B29697}" destId="{FEFA2773-B58B-5144-A09C-CFD8AA1078CB}" srcOrd="0" destOrd="0" presId="urn:microsoft.com/office/officeart/2005/8/layout/radial4"/>
    <dgm:cxn modelId="{D0A3C2AA-B340-CD4B-A0DB-3887A4E12295}" type="presOf" srcId="{5053A50A-5621-5D43-8D9A-6B9D3622E0A0}" destId="{AB6722D6-D320-2A43-A68F-2D4F874B8919}" srcOrd="0" destOrd="0" presId="urn:microsoft.com/office/officeart/2005/8/layout/radial4"/>
    <dgm:cxn modelId="{3A440D9A-B824-DE4C-A6C4-1EE81860420E}" type="presOf" srcId="{CF3B355A-536D-6B46-8087-ADD942AE2353}" destId="{57F43C7B-0522-9D4A-87EB-874A4297F892}" srcOrd="0" destOrd="0" presId="urn:microsoft.com/office/officeart/2005/8/layout/radial4"/>
    <dgm:cxn modelId="{08C07443-FA90-3B4B-8409-B93D7B09DE4D}" type="presOf" srcId="{51A50925-535F-024F-9C5E-1108F093EBDF}" destId="{0B2BD1B4-9AD3-C54B-8177-1F3962AA5FED}" srcOrd="0" destOrd="0" presId="urn:microsoft.com/office/officeart/2005/8/layout/radial4"/>
    <dgm:cxn modelId="{ABA112B8-B3C3-0F40-BD31-9E9779747CB2}" srcId="{FB0F8094-0BC1-F04E-A5AE-E2B9270DDC69}" destId="{29B22D06-95F9-654C-B2B3-1BDB1F43D6E1}" srcOrd="1" destOrd="0" parTransId="{5053A50A-5621-5D43-8D9A-6B9D3622E0A0}" sibTransId="{F31C0311-9E8F-DB47-9EE1-6D9B4DF1D06A}"/>
    <dgm:cxn modelId="{EDAD2BCB-407B-BC49-BAE2-85AF2C7073FA}" srcId="{FB0F8094-0BC1-F04E-A5AE-E2B9270DDC69}" destId="{DD6B94F0-8C91-7A4A-83FE-FF2B81B27749}" srcOrd="3" destOrd="0" parTransId="{DC64EC0F-C627-F545-83E3-88D812D72BAA}" sibTransId="{01C2C80B-60DD-5244-8AD2-41E4C0993C3B}"/>
    <dgm:cxn modelId="{D64CEC96-807C-3147-B6D0-3793B0E81C4D}" srcId="{FB0F8094-0BC1-F04E-A5AE-E2B9270DDC69}" destId="{E28B49E3-8829-4B4B-92A3-D25AD89F15F7}" srcOrd="0" destOrd="0" parTransId="{B2DFE83B-5EE5-094F-A6F8-29BA4E16BED4}" sibTransId="{B8B6364D-C443-3745-A706-808DDEA2613A}"/>
    <dgm:cxn modelId="{E7E14FEC-2B39-894F-8048-E5E6388D69BF}" srcId="{FB0F8094-0BC1-F04E-A5AE-E2B9270DDC69}" destId="{32E5522B-7603-9740-A956-AA600DA14230}" srcOrd="2" destOrd="0" parTransId="{51A50925-535F-024F-9C5E-1108F093EBDF}" sibTransId="{C9D90523-B368-A745-93BA-1BA360B4E1AC}"/>
    <dgm:cxn modelId="{2F1D669C-04BD-6F43-8F42-0FB70FAB68EF}" type="presOf" srcId="{DD6B94F0-8C91-7A4A-83FE-FF2B81B27749}" destId="{A14F325B-86E4-1347-97CE-44A94DE6F056}" srcOrd="0" destOrd="0" presId="urn:microsoft.com/office/officeart/2005/8/layout/radial4"/>
    <dgm:cxn modelId="{8CCAF8C7-AE01-6244-9791-705279982968}" type="presOf" srcId="{B2DFE83B-5EE5-094F-A6F8-29BA4E16BED4}" destId="{3A4A38A8-794F-884E-93E6-CC4B56E74838}" srcOrd="0" destOrd="0" presId="urn:microsoft.com/office/officeart/2005/8/layout/radial4"/>
    <dgm:cxn modelId="{489A9C88-4A0C-1340-9387-5622EB7EAC4B}" type="presOf" srcId="{DC64EC0F-C627-F545-83E3-88D812D72BAA}" destId="{F0FC42F2-35FB-6649-B60F-F71C95E4BCB9}" srcOrd="0" destOrd="0" presId="urn:microsoft.com/office/officeart/2005/8/layout/radial4"/>
    <dgm:cxn modelId="{E096CD5E-34F1-604A-A2CD-B7206E058CB8}" type="presOf" srcId="{E28B49E3-8829-4B4B-92A3-D25AD89F15F7}" destId="{79BD1055-E0DF-8341-BE33-EEDDE7DF5C27}" srcOrd="0" destOrd="0" presId="urn:microsoft.com/office/officeart/2005/8/layout/radial4"/>
    <dgm:cxn modelId="{35865AEE-218F-504C-B774-99B037003AAA}" type="presOf" srcId="{AA97A76B-68D4-0647-A6FA-29FF2BE1CF8B}" destId="{F39A8B66-4A4A-FC4B-BF6C-E8E4713BA6B5}" srcOrd="0" destOrd="0" presId="urn:microsoft.com/office/officeart/2005/8/layout/radial4"/>
    <dgm:cxn modelId="{91C83CB2-6471-3C49-B6CA-EB7F298B8F59}" type="presOf" srcId="{FB0F8094-0BC1-F04E-A5AE-E2B9270DDC69}" destId="{0D92A7D0-9C7E-244B-8E30-D674491BEFCD}" srcOrd="0" destOrd="0" presId="urn:microsoft.com/office/officeart/2005/8/layout/radial4"/>
    <dgm:cxn modelId="{EDD1717C-A3D1-574E-9661-1FA91922C3C8}" type="presOf" srcId="{29B22D06-95F9-654C-B2B3-1BDB1F43D6E1}" destId="{552409DD-26D4-AA44-B49D-F971BE3978EA}" srcOrd="0" destOrd="0" presId="urn:microsoft.com/office/officeart/2005/8/layout/radial4"/>
    <dgm:cxn modelId="{37A993E8-DBD2-914B-B7A5-2516F0DCBA97}" type="presParOf" srcId="{FEFA2773-B58B-5144-A09C-CFD8AA1078CB}" destId="{0D92A7D0-9C7E-244B-8E30-D674491BEFCD}" srcOrd="0" destOrd="0" presId="urn:microsoft.com/office/officeart/2005/8/layout/radial4"/>
    <dgm:cxn modelId="{6AD7AA00-28C9-E44E-84FF-635E738405B6}" type="presParOf" srcId="{FEFA2773-B58B-5144-A09C-CFD8AA1078CB}" destId="{3A4A38A8-794F-884E-93E6-CC4B56E74838}" srcOrd="1" destOrd="0" presId="urn:microsoft.com/office/officeart/2005/8/layout/radial4"/>
    <dgm:cxn modelId="{B7A15457-7555-6A4C-BC02-8450A95F6DC5}" type="presParOf" srcId="{FEFA2773-B58B-5144-A09C-CFD8AA1078CB}" destId="{79BD1055-E0DF-8341-BE33-EEDDE7DF5C27}" srcOrd="2" destOrd="0" presId="urn:microsoft.com/office/officeart/2005/8/layout/radial4"/>
    <dgm:cxn modelId="{910E22AF-FF21-2E4B-8397-9566C7B04A75}" type="presParOf" srcId="{FEFA2773-B58B-5144-A09C-CFD8AA1078CB}" destId="{AB6722D6-D320-2A43-A68F-2D4F874B8919}" srcOrd="3" destOrd="0" presId="urn:microsoft.com/office/officeart/2005/8/layout/radial4"/>
    <dgm:cxn modelId="{D12032F2-D1CB-0449-ACF1-C243D938F9F5}" type="presParOf" srcId="{FEFA2773-B58B-5144-A09C-CFD8AA1078CB}" destId="{552409DD-26D4-AA44-B49D-F971BE3978EA}" srcOrd="4" destOrd="0" presId="urn:microsoft.com/office/officeart/2005/8/layout/radial4"/>
    <dgm:cxn modelId="{341EB443-326B-7F49-A837-78B5D873A492}" type="presParOf" srcId="{FEFA2773-B58B-5144-A09C-CFD8AA1078CB}" destId="{0B2BD1B4-9AD3-C54B-8177-1F3962AA5FED}" srcOrd="5" destOrd="0" presId="urn:microsoft.com/office/officeart/2005/8/layout/radial4"/>
    <dgm:cxn modelId="{3E92FCB2-FCCC-E441-8D89-9A45B2013A63}" type="presParOf" srcId="{FEFA2773-B58B-5144-A09C-CFD8AA1078CB}" destId="{A1E1CFC9-E0FD-BC4A-A8BF-787309D7E6B0}" srcOrd="6" destOrd="0" presId="urn:microsoft.com/office/officeart/2005/8/layout/radial4"/>
    <dgm:cxn modelId="{CF2E53F8-795B-5641-B7F1-E7F8BCD2C76C}" type="presParOf" srcId="{FEFA2773-B58B-5144-A09C-CFD8AA1078CB}" destId="{F0FC42F2-35FB-6649-B60F-F71C95E4BCB9}" srcOrd="7" destOrd="0" presId="urn:microsoft.com/office/officeart/2005/8/layout/radial4"/>
    <dgm:cxn modelId="{32F6553C-F032-4C4C-BC98-80DC2D993C6D}" type="presParOf" srcId="{FEFA2773-B58B-5144-A09C-CFD8AA1078CB}" destId="{A14F325B-86E4-1347-97CE-44A94DE6F056}" srcOrd="8" destOrd="0" presId="urn:microsoft.com/office/officeart/2005/8/layout/radial4"/>
    <dgm:cxn modelId="{1F4CAC22-2687-0A42-9FDA-6F05F09078A6}" type="presParOf" srcId="{FEFA2773-B58B-5144-A09C-CFD8AA1078CB}" destId="{57F43C7B-0522-9D4A-87EB-874A4297F892}" srcOrd="9" destOrd="0" presId="urn:microsoft.com/office/officeart/2005/8/layout/radial4"/>
    <dgm:cxn modelId="{9FDEBC20-2E1E-4F4A-B461-1774C97549D9}" type="presParOf" srcId="{FEFA2773-B58B-5144-A09C-CFD8AA1078CB}" destId="{3CF094F2-94DD-044F-ACA6-8240A44E8F38}" srcOrd="10" destOrd="0" presId="urn:microsoft.com/office/officeart/2005/8/layout/radial4"/>
    <dgm:cxn modelId="{36584E57-CCFD-0D49-A2EA-BA65108C1028}" type="presParOf" srcId="{FEFA2773-B58B-5144-A09C-CFD8AA1078CB}" destId="{27CD57B6-C616-3E41-8833-631EF9C19C1E}" srcOrd="11" destOrd="0" presId="urn:microsoft.com/office/officeart/2005/8/layout/radial4"/>
    <dgm:cxn modelId="{C0C05EC5-9953-884C-8746-817F926405E7}" type="presParOf" srcId="{FEFA2773-B58B-5144-A09C-CFD8AA1078CB}" destId="{F39A8B66-4A4A-FC4B-BF6C-E8E4713BA6B5}"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0E2B476-B307-BF4C-B04B-1C52EC59072C}"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en-US"/>
        </a:p>
      </dgm:t>
    </dgm:pt>
    <dgm:pt modelId="{F983F973-1154-C646-A14E-85D3569B8F69}">
      <dgm:prSet phldrT="[Text]"/>
      <dgm:spPr/>
      <dgm:t>
        <a:bodyPr/>
        <a:lstStyle/>
        <a:p>
          <a:r>
            <a:rPr lang="en-US" b="1" dirty="0" smtClean="0"/>
            <a:t>Competencies Ratings</a:t>
          </a:r>
          <a:endParaRPr lang="en-US" b="1" dirty="0"/>
        </a:p>
      </dgm:t>
    </dgm:pt>
    <dgm:pt modelId="{F0B6453F-8DB3-6A44-8779-3DE7236AAB9A}" type="parTrans" cxnId="{1E53F9A6-4557-3440-A7E8-3E55C3EBA5F9}">
      <dgm:prSet/>
      <dgm:spPr/>
      <dgm:t>
        <a:bodyPr/>
        <a:lstStyle/>
        <a:p>
          <a:endParaRPr lang="en-US"/>
        </a:p>
      </dgm:t>
    </dgm:pt>
    <dgm:pt modelId="{A5594F80-C848-1943-8367-B696E712E662}" type="sibTrans" cxnId="{1E53F9A6-4557-3440-A7E8-3E55C3EBA5F9}">
      <dgm:prSet/>
      <dgm:spPr/>
      <dgm:t>
        <a:bodyPr/>
        <a:lstStyle/>
        <a:p>
          <a:endParaRPr lang="en-US"/>
        </a:p>
      </dgm:t>
    </dgm:pt>
    <dgm:pt modelId="{368D214E-5989-9A4E-A7AA-0F72C9BF07DC}">
      <dgm:prSet phldrT="[Text]"/>
      <dgm:spPr/>
      <dgm:t>
        <a:bodyPr/>
        <a:lstStyle/>
        <a:p>
          <a:r>
            <a:rPr lang="en-US" b="1" dirty="0" smtClean="0"/>
            <a:t>Performance Goals Ratings</a:t>
          </a:r>
          <a:endParaRPr lang="en-US" b="1" dirty="0"/>
        </a:p>
      </dgm:t>
    </dgm:pt>
    <dgm:pt modelId="{47467ADF-C25A-E04F-AF53-78975DF0E1B1}" type="parTrans" cxnId="{079046FD-8768-F948-AE62-E13107D41386}">
      <dgm:prSet/>
      <dgm:spPr/>
      <dgm:t>
        <a:bodyPr/>
        <a:lstStyle/>
        <a:p>
          <a:endParaRPr lang="en-US"/>
        </a:p>
      </dgm:t>
    </dgm:pt>
    <dgm:pt modelId="{34D7BF3D-95D2-5B40-B829-885015908C00}" type="sibTrans" cxnId="{079046FD-8768-F948-AE62-E13107D41386}">
      <dgm:prSet/>
      <dgm:spPr/>
      <dgm:t>
        <a:bodyPr/>
        <a:lstStyle/>
        <a:p>
          <a:endParaRPr lang="en-US"/>
        </a:p>
      </dgm:t>
    </dgm:pt>
    <dgm:pt modelId="{DA1E01EF-F514-374F-87B4-CCB46A9F6B48}">
      <dgm:prSet phldrT="[Text]" custT="1"/>
      <dgm:spPr/>
      <dgm:t>
        <a:bodyPr/>
        <a:lstStyle/>
        <a:p>
          <a:r>
            <a:rPr lang="en-US" sz="2800" dirty="0" smtClean="0"/>
            <a:t>Next Bi-annual Evaluation Performance Management Plan</a:t>
          </a:r>
          <a:endParaRPr lang="en-US" sz="2800" dirty="0"/>
        </a:p>
      </dgm:t>
    </dgm:pt>
    <dgm:pt modelId="{534CB307-1B0A-2749-93AB-1685C05E6E17}" type="parTrans" cxnId="{8A7D4A10-4DE0-ED4E-A9F2-70B7F8AE365C}">
      <dgm:prSet/>
      <dgm:spPr/>
      <dgm:t>
        <a:bodyPr/>
        <a:lstStyle/>
        <a:p>
          <a:endParaRPr lang="en-US"/>
        </a:p>
      </dgm:t>
    </dgm:pt>
    <dgm:pt modelId="{E929622E-1A0A-C740-8AA0-6C57B88E5BAC}" type="sibTrans" cxnId="{8A7D4A10-4DE0-ED4E-A9F2-70B7F8AE365C}">
      <dgm:prSet/>
      <dgm:spPr/>
      <dgm:t>
        <a:bodyPr/>
        <a:lstStyle/>
        <a:p>
          <a:endParaRPr lang="en-US"/>
        </a:p>
      </dgm:t>
    </dgm:pt>
    <dgm:pt modelId="{536AD44D-D0AA-9241-AA37-1E59C0CC960A}">
      <dgm:prSet phldrT="[Text]"/>
      <dgm:spPr/>
      <dgm:t>
        <a:bodyPr/>
        <a:lstStyle/>
        <a:p>
          <a:r>
            <a:rPr lang="en-US" b="1" dirty="0" smtClean="0"/>
            <a:t>New Bi-annual Goals</a:t>
          </a:r>
          <a:endParaRPr lang="en-US" b="1" dirty="0"/>
        </a:p>
      </dgm:t>
    </dgm:pt>
    <dgm:pt modelId="{5EC06818-88E8-924B-83DC-D261CA9AB82A}" type="parTrans" cxnId="{398811DE-CC15-C940-89B9-31844C501518}">
      <dgm:prSet/>
      <dgm:spPr/>
      <dgm:t>
        <a:bodyPr/>
        <a:lstStyle/>
        <a:p>
          <a:endParaRPr lang="en-US"/>
        </a:p>
      </dgm:t>
    </dgm:pt>
    <dgm:pt modelId="{B64BE712-3504-804C-B837-CB8A03E65909}" type="sibTrans" cxnId="{398811DE-CC15-C940-89B9-31844C501518}">
      <dgm:prSet/>
      <dgm:spPr/>
      <dgm:t>
        <a:bodyPr/>
        <a:lstStyle/>
        <a:p>
          <a:endParaRPr lang="en-US"/>
        </a:p>
      </dgm:t>
    </dgm:pt>
    <dgm:pt modelId="{E6A7DDBD-8891-A844-B9BF-A03C2FBC8F82}" type="pres">
      <dgm:prSet presAssocID="{30E2B476-B307-BF4C-B04B-1C52EC59072C}" presName="Name0" presStyleCnt="0">
        <dgm:presLayoutVars>
          <dgm:chMax val="4"/>
          <dgm:resizeHandles val="exact"/>
        </dgm:presLayoutVars>
      </dgm:prSet>
      <dgm:spPr/>
      <dgm:t>
        <a:bodyPr/>
        <a:lstStyle/>
        <a:p>
          <a:endParaRPr lang="en-US"/>
        </a:p>
      </dgm:t>
    </dgm:pt>
    <dgm:pt modelId="{F86C301A-08CB-144F-92EB-B273ADC79ED2}" type="pres">
      <dgm:prSet presAssocID="{30E2B476-B307-BF4C-B04B-1C52EC59072C}" presName="ellipse" presStyleLbl="trBgShp" presStyleIdx="0" presStyleCnt="1"/>
      <dgm:spPr/>
    </dgm:pt>
    <dgm:pt modelId="{A3BF2773-26F1-D24E-BED6-79C912E357F8}" type="pres">
      <dgm:prSet presAssocID="{30E2B476-B307-BF4C-B04B-1C52EC59072C}" presName="arrow1" presStyleLbl="fgShp" presStyleIdx="0" presStyleCnt="1" custLinFactNeighborX="-1918" custLinFactNeighborY="-53957"/>
      <dgm:spPr/>
    </dgm:pt>
    <dgm:pt modelId="{2C938744-4ECC-6F4F-8771-DEA91416AA59}" type="pres">
      <dgm:prSet presAssocID="{30E2B476-B307-BF4C-B04B-1C52EC59072C}" presName="rectangle" presStyleLbl="revTx" presStyleIdx="0" presStyleCnt="1" custScaleX="120663">
        <dgm:presLayoutVars>
          <dgm:bulletEnabled val="1"/>
        </dgm:presLayoutVars>
      </dgm:prSet>
      <dgm:spPr/>
      <dgm:t>
        <a:bodyPr/>
        <a:lstStyle/>
        <a:p>
          <a:endParaRPr lang="en-US"/>
        </a:p>
      </dgm:t>
    </dgm:pt>
    <dgm:pt modelId="{95BCA107-C3C4-7E43-8E02-801F4E9A4465}" type="pres">
      <dgm:prSet presAssocID="{368D214E-5989-9A4E-A7AA-0F72C9BF07DC}" presName="item1" presStyleLbl="node1" presStyleIdx="0" presStyleCnt="3" custLinFactNeighborX="-13045" custLinFactNeighborY="7610">
        <dgm:presLayoutVars>
          <dgm:bulletEnabled val="1"/>
        </dgm:presLayoutVars>
      </dgm:prSet>
      <dgm:spPr/>
      <dgm:t>
        <a:bodyPr/>
        <a:lstStyle/>
        <a:p>
          <a:endParaRPr lang="en-US"/>
        </a:p>
      </dgm:t>
    </dgm:pt>
    <dgm:pt modelId="{5D4D62DE-2BFB-C440-947D-0D2D5593FF33}" type="pres">
      <dgm:prSet presAssocID="{536AD44D-D0AA-9241-AA37-1E59C0CC960A}" presName="item2" presStyleLbl="node1" presStyleIdx="1" presStyleCnt="3">
        <dgm:presLayoutVars>
          <dgm:bulletEnabled val="1"/>
        </dgm:presLayoutVars>
      </dgm:prSet>
      <dgm:spPr/>
      <dgm:t>
        <a:bodyPr/>
        <a:lstStyle/>
        <a:p>
          <a:endParaRPr lang="en-US"/>
        </a:p>
      </dgm:t>
    </dgm:pt>
    <dgm:pt modelId="{F238639C-BF72-0D46-BF06-08A0C152467F}" type="pres">
      <dgm:prSet presAssocID="{DA1E01EF-F514-374F-87B4-CCB46A9F6B48}" presName="item3" presStyleLbl="node1" presStyleIdx="2" presStyleCnt="3">
        <dgm:presLayoutVars>
          <dgm:bulletEnabled val="1"/>
        </dgm:presLayoutVars>
      </dgm:prSet>
      <dgm:spPr/>
      <dgm:t>
        <a:bodyPr/>
        <a:lstStyle/>
        <a:p>
          <a:endParaRPr lang="en-US"/>
        </a:p>
      </dgm:t>
    </dgm:pt>
    <dgm:pt modelId="{140A1DBE-DD98-E64C-8369-43079068A7AC}" type="pres">
      <dgm:prSet presAssocID="{30E2B476-B307-BF4C-B04B-1C52EC59072C}" presName="funnel" presStyleLbl="trAlignAcc1" presStyleIdx="0" presStyleCnt="1" custLinFactNeighborX="-1370" custLinFactNeighborY="-8136"/>
      <dgm:spPr/>
    </dgm:pt>
  </dgm:ptLst>
  <dgm:cxnLst>
    <dgm:cxn modelId="{05BB1AF7-8824-A044-9F11-F41A25C2358F}" type="presOf" srcId="{DA1E01EF-F514-374F-87B4-CCB46A9F6B48}" destId="{2C938744-4ECC-6F4F-8771-DEA91416AA59}" srcOrd="0" destOrd="0" presId="urn:microsoft.com/office/officeart/2005/8/layout/funnel1"/>
    <dgm:cxn modelId="{FE51937A-9A9A-BB41-BC7C-008687239E98}" type="presOf" srcId="{F983F973-1154-C646-A14E-85D3569B8F69}" destId="{F238639C-BF72-0D46-BF06-08A0C152467F}" srcOrd="0" destOrd="0" presId="urn:microsoft.com/office/officeart/2005/8/layout/funnel1"/>
    <dgm:cxn modelId="{1E53F9A6-4557-3440-A7E8-3E55C3EBA5F9}" srcId="{30E2B476-B307-BF4C-B04B-1C52EC59072C}" destId="{F983F973-1154-C646-A14E-85D3569B8F69}" srcOrd="0" destOrd="0" parTransId="{F0B6453F-8DB3-6A44-8779-3DE7236AAB9A}" sibTransId="{A5594F80-C848-1943-8367-B696E712E662}"/>
    <dgm:cxn modelId="{398811DE-CC15-C940-89B9-31844C501518}" srcId="{30E2B476-B307-BF4C-B04B-1C52EC59072C}" destId="{536AD44D-D0AA-9241-AA37-1E59C0CC960A}" srcOrd="2" destOrd="0" parTransId="{5EC06818-88E8-924B-83DC-D261CA9AB82A}" sibTransId="{B64BE712-3504-804C-B837-CB8A03E65909}"/>
    <dgm:cxn modelId="{5C5BF574-181C-5443-A2BC-FC0E4DB28353}" type="presOf" srcId="{30E2B476-B307-BF4C-B04B-1C52EC59072C}" destId="{E6A7DDBD-8891-A844-B9BF-A03C2FBC8F82}" srcOrd="0" destOrd="0" presId="urn:microsoft.com/office/officeart/2005/8/layout/funnel1"/>
    <dgm:cxn modelId="{C74620F4-392D-A643-B777-B65D8B1283AF}" type="presOf" srcId="{368D214E-5989-9A4E-A7AA-0F72C9BF07DC}" destId="{5D4D62DE-2BFB-C440-947D-0D2D5593FF33}" srcOrd="0" destOrd="0" presId="urn:microsoft.com/office/officeart/2005/8/layout/funnel1"/>
    <dgm:cxn modelId="{079046FD-8768-F948-AE62-E13107D41386}" srcId="{30E2B476-B307-BF4C-B04B-1C52EC59072C}" destId="{368D214E-5989-9A4E-A7AA-0F72C9BF07DC}" srcOrd="1" destOrd="0" parTransId="{47467ADF-C25A-E04F-AF53-78975DF0E1B1}" sibTransId="{34D7BF3D-95D2-5B40-B829-885015908C00}"/>
    <dgm:cxn modelId="{8A7D4A10-4DE0-ED4E-A9F2-70B7F8AE365C}" srcId="{30E2B476-B307-BF4C-B04B-1C52EC59072C}" destId="{DA1E01EF-F514-374F-87B4-CCB46A9F6B48}" srcOrd="3" destOrd="0" parTransId="{534CB307-1B0A-2749-93AB-1685C05E6E17}" sibTransId="{E929622E-1A0A-C740-8AA0-6C57B88E5BAC}"/>
    <dgm:cxn modelId="{80ECC076-47B2-CD4A-9EBB-4F2F854F60E2}" type="presOf" srcId="{536AD44D-D0AA-9241-AA37-1E59C0CC960A}" destId="{95BCA107-C3C4-7E43-8E02-801F4E9A4465}" srcOrd="0" destOrd="0" presId="urn:microsoft.com/office/officeart/2005/8/layout/funnel1"/>
    <dgm:cxn modelId="{27E55377-0CCA-4B41-9C65-1FF2CDA8B25C}" type="presParOf" srcId="{E6A7DDBD-8891-A844-B9BF-A03C2FBC8F82}" destId="{F86C301A-08CB-144F-92EB-B273ADC79ED2}" srcOrd="0" destOrd="0" presId="urn:microsoft.com/office/officeart/2005/8/layout/funnel1"/>
    <dgm:cxn modelId="{053D45FD-4FA0-C54A-A26F-434C97374D43}" type="presParOf" srcId="{E6A7DDBD-8891-A844-B9BF-A03C2FBC8F82}" destId="{A3BF2773-26F1-D24E-BED6-79C912E357F8}" srcOrd="1" destOrd="0" presId="urn:microsoft.com/office/officeart/2005/8/layout/funnel1"/>
    <dgm:cxn modelId="{6AD3CB5B-390A-464E-82AB-9F0423C0A81C}" type="presParOf" srcId="{E6A7DDBD-8891-A844-B9BF-A03C2FBC8F82}" destId="{2C938744-4ECC-6F4F-8771-DEA91416AA59}" srcOrd="2" destOrd="0" presId="urn:microsoft.com/office/officeart/2005/8/layout/funnel1"/>
    <dgm:cxn modelId="{6CEBE63D-14E1-E744-8963-4CC355532010}" type="presParOf" srcId="{E6A7DDBD-8891-A844-B9BF-A03C2FBC8F82}" destId="{95BCA107-C3C4-7E43-8E02-801F4E9A4465}" srcOrd="3" destOrd="0" presId="urn:microsoft.com/office/officeart/2005/8/layout/funnel1"/>
    <dgm:cxn modelId="{D90B4B78-920E-C543-AE02-1C4F39D4CD4E}" type="presParOf" srcId="{E6A7DDBD-8891-A844-B9BF-A03C2FBC8F82}" destId="{5D4D62DE-2BFB-C440-947D-0D2D5593FF33}" srcOrd="4" destOrd="0" presId="urn:microsoft.com/office/officeart/2005/8/layout/funnel1"/>
    <dgm:cxn modelId="{74A52E2D-258C-EC47-B736-48EBAA535BF6}" type="presParOf" srcId="{E6A7DDBD-8891-A844-B9BF-A03C2FBC8F82}" destId="{F238639C-BF72-0D46-BF06-08A0C152467F}" srcOrd="5" destOrd="0" presId="urn:microsoft.com/office/officeart/2005/8/layout/funnel1"/>
    <dgm:cxn modelId="{D290F399-13BE-E04C-82A8-DF85FD74FB10}" type="presParOf" srcId="{E6A7DDBD-8891-A844-B9BF-A03C2FBC8F82}" destId="{140A1DBE-DD98-E64C-8369-43079068A7AC}"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0FF718C-D46C-B246-A331-4077BE10C001}" type="doc">
      <dgm:prSet loTypeId="urn:microsoft.com/office/officeart/2005/8/layout/hList7" loCatId="" qsTypeId="urn:microsoft.com/office/officeart/2005/8/quickstyle/simple4" qsCatId="simple" csTypeId="urn:microsoft.com/office/officeart/2005/8/colors/accent1_2" csCatId="accent1" phldr="1"/>
      <dgm:spPr/>
    </dgm:pt>
    <dgm:pt modelId="{00C22730-7D5E-704C-AB5B-BF1A88DEA5AC}">
      <dgm:prSet phldrT="[Text]"/>
      <dgm:spPr>
        <a:solidFill>
          <a:schemeClr val="tx2"/>
        </a:solidFill>
      </dgm:spPr>
      <dgm:t>
        <a:bodyPr/>
        <a:lstStyle/>
        <a:p>
          <a:r>
            <a:rPr lang="en-US" dirty="0" smtClean="0"/>
            <a:t> </a:t>
          </a:r>
          <a:endParaRPr lang="en-US" dirty="0"/>
        </a:p>
      </dgm:t>
    </dgm:pt>
    <dgm:pt modelId="{8B8C878E-D577-BA4F-B4E6-4B5C1FD79F9B}" type="parTrans" cxnId="{08812292-6C5F-DE45-A259-F969BFFA4F47}">
      <dgm:prSet/>
      <dgm:spPr/>
      <dgm:t>
        <a:bodyPr/>
        <a:lstStyle/>
        <a:p>
          <a:endParaRPr lang="en-US"/>
        </a:p>
      </dgm:t>
    </dgm:pt>
    <dgm:pt modelId="{63AB5034-5060-8545-A164-8794BB3A152D}" type="sibTrans" cxnId="{08812292-6C5F-DE45-A259-F969BFFA4F47}">
      <dgm:prSet/>
      <dgm:spPr/>
      <dgm:t>
        <a:bodyPr/>
        <a:lstStyle/>
        <a:p>
          <a:endParaRPr lang="en-US"/>
        </a:p>
      </dgm:t>
    </dgm:pt>
    <dgm:pt modelId="{02230092-5F80-F341-8F51-9B6727665A83}">
      <dgm:prSet phldrT="[Text]"/>
      <dgm:spPr>
        <a:solidFill>
          <a:schemeClr val="tx2"/>
        </a:solidFill>
      </dgm:spPr>
      <dgm:t>
        <a:bodyPr/>
        <a:lstStyle/>
        <a:p>
          <a:r>
            <a:rPr lang="en-US" dirty="0" smtClean="0"/>
            <a:t> </a:t>
          </a:r>
          <a:endParaRPr lang="en-US" dirty="0"/>
        </a:p>
      </dgm:t>
    </dgm:pt>
    <dgm:pt modelId="{BC4BE6E7-83CA-EE4B-B202-202388F9715C}" type="parTrans" cxnId="{18F85B47-3838-F549-B7DF-A22B98C0D251}">
      <dgm:prSet/>
      <dgm:spPr/>
      <dgm:t>
        <a:bodyPr/>
        <a:lstStyle/>
        <a:p>
          <a:endParaRPr lang="en-US"/>
        </a:p>
      </dgm:t>
    </dgm:pt>
    <dgm:pt modelId="{CF35E9F1-1A84-7F48-8D07-A78F48ABFC0D}" type="sibTrans" cxnId="{18F85B47-3838-F549-B7DF-A22B98C0D251}">
      <dgm:prSet/>
      <dgm:spPr/>
      <dgm:t>
        <a:bodyPr/>
        <a:lstStyle/>
        <a:p>
          <a:endParaRPr lang="en-US"/>
        </a:p>
      </dgm:t>
    </dgm:pt>
    <dgm:pt modelId="{26DAC121-8DB9-0C4E-ABA1-68B594C0EB5C}">
      <dgm:prSet phldrT="[Text]"/>
      <dgm:spPr>
        <a:solidFill>
          <a:schemeClr val="tx2"/>
        </a:solidFill>
      </dgm:spPr>
      <dgm:t>
        <a:bodyPr/>
        <a:lstStyle/>
        <a:p>
          <a:r>
            <a:rPr lang="en-US" dirty="0" smtClean="0"/>
            <a:t> </a:t>
          </a:r>
          <a:endParaRPr lang="en-US" dirty="0"/>
        </a:p>
      </dgm:t>
    </dgm:pt>
    <dgm:pt modelId="{534A599B-9615-8C43-8ED4-95307602D7D1}" type="parTrans" cxnId="{C572AEB7-1784-4C43-93CB-B11EC76E2C36}">
      <dgm:prSet/>
      <dgm:spPr/>
      <dgm:t>
        <a:bodyPr/>
        <a:lstStyle/>
        <a:p>
          <a:endParaRPr lang="en-US"/>
        </a:p>
      </dgm:t>
    </dgm:pt>
    <dgm:pt modelId="{BCCF927A-319C-234C-B5A0-D6009533B6B4}" type="sibTrans" cxnId="{C572AEB7-1784-4C43-93CB-B11EC76E2C36}">
      <dgm:prSet/>
      <dgm:spPr/>
      <dgm:t>
        <a:bodyPr/>
        <a:lstStyle/>
        <a:p>
          <a:endParaRPr lang="en-US"/>
        </a:p>
      </dgm:t>
    </dgm:pt>
    <dgm:pt modelId="{9592AAB4-C174-234C-BD02-9277E0E78367}">
      <dgm:prSet phldrT="[Text]"/>
      <dgm:spPr>
        <a:solidFill>
          <a:schemeClr val="tx2"/>
        </a:solidFill>
      </dgm:spPr>
      <dgm:t>
        <a:bodyPr/>
        <a:lstStyle/>
        <a:p>
          <a:endParaRPr lang="en-US" dirty="0"/>
        </a:p>
      </dgm:t>
    </dgm:pt>
    <dgm:pt modelId="{4E6130EA-C059-1E44-BD2E-ED534426B36A}" type="parTrans" cxnId="{8243F92D-BC28-AB4A-BF6E-9567F25D5473}">
      <dgm:prSet/>
      <dgm:spPr/>
      <dgm:t>
        <a:bodyPr/>
        <a:lstStyle/>
        <a:p>
          <a:endParaRPr lang="en-US"/>
        </a:p>
      </dgm:t>
    </dgm:pt>
    <dgm:pt modelId="{DAAB6C75-0364-544C-AD8C-8E6E8ECD1A9C}" type="sibTrans" cxnId="{8243F92D-BC28-AB4A-BF6E-9567F25D5473}">
      <dgm:prSet/>
      <dgm:spPr/>
      <dgm:t>
        <a:bodyPr/>
        <a:lstStyle/>
        <a:p>
          <a:endParaRPr lang="en-US"/>
        </a:p>
      </dgm:t>
    </dgm:pt>
    <dgm:pt modelId="{1CAB7B44-0C30-6D44-8B1F-BD756C6F17B6}">
      <dgm:prSet phldrT="[Text]"/>
      <dgm:spPr>
        <a:solidFill>
          <a:schemeClr val="tx2"/>
        </a:solidFill>
      </dgm:spPr>
      <dgm:t>
        <a:bodyPr/>
        <a:lstStyle/>
        <a:p>
          <a:endParaRPr lang="en-US"/>
        </a:p>
      </dgm:t>
    </dgm:pt>
    <dgm:pt modelId="{2CD687FC-73DA-7B4C-B447-F2EE1E9492CE}" type="parTrans" cxnId="{5AF07E5B-6CA3-6249-9BF6-BB365D0FB7A7}">
      <dgm:prSet/>
      <dgm:spPr/>
      <dgm:t>
        <a:bodyPr/>
        <a:lstStyle/>
        <a:p>
          <a:endParaRPr lang="en-US"/>
        </a:p>
      </dgm:t>
    </dgm:pt>
    <dgm:pt modelId="{3873BD02-AADD-7548-8792-6629ED8B337D}" type="sibTrans" cxnId="{5AF07E5B-6CA3-6249-9BF6-BB365D0FB7A7}">
      <dgm:prSet/>
      <dgm:spPr/>
      <dgm:t>
        <a:bodyPr/>
        <a:lstStyle/>
        <a:p>
          <a:endParaRPr lang="en-US"/>
        </a:p>
      </dgm:t>
    </dgm:pt>
    <dgm:pt modelId="{57E97276-CBE2-D248-B9C6-3A10AD164396}">
      <dgm:prSet phldrT="[Text]"/>
      <dgm:spPr>
        <a:solidFill>
          <a:schemeClr val="tx2"/>
        </a:solidFill>
      </dgm:spPr>
      <dgm:t>
        <a:bodyPr/>
        <a:lstStyle/>
        <a:p>
          <a:endParaRPr lang="en-US"/>
        </a:p>
      </dgm:t>
    </dgm:pt>
    <dgm:pt modelId="{E89EBA4C-4358-0C47-B875-CAE6C6A31AB6}" type="parTrans" cxnId="{8FF6451C-1FBA-734E-ACBC-A3312A2127A2}">
      <dgm:prSet/>
      <dgm:spPr/>
      <dgm:t>
        <a:bodyPr/>
        <a:lstStyle/>
        <a:p>
          <a:endParaRPr lang="en-US"/>
        </a:p>
      </dgm:t>
    </dgm:pt>
    <dgm:pt modelId="{1B4B1EB3-9E92-D841-B5CC-FFB3C7AA10E9}" type="sibTrans" cxnId="{8FF6451C-1FBA-734E-ACBC-A3312A2127A2}">
      <dgm:prSet/>
      <dgm:spPr/>
      <dgm:t>
        <a:bodyPr/>
        <a:lstStyle/>
        <a:p>
          <a:endParaRPr lang="en-US"/>
        </a:p>
      </dgm:t>
    </dgm:pt>
    <dgm:pt modelId="{63DCC9C4-A8EA-464B-ACD1-4FBE366F963D}" type="pres">
      <dgm:prSet presAssocID="{A0FF718C-D46C-B246-A331-4077BE10C001}" presName="Name0" presStyleCnt="0">
        <dgm:presLayoutVars>
          <dgm:dir/>
          <dgm:resizeHandles val="exact"/>
        </dgm:presLayoutVars>
      </dgm:prSet>
      <dgm:spPr/>
    </dgm:pt>
    <dgm:pt modelId="{60A97FD1-EF86-F942-830E-60038B0A36B9}" type="pres">
      <dgm:prSet presAssocID="{A0FF718C-D46C-B246-A331-4077BE10C001}" presName="fgShape" presStyleLbl="fgShp" presStyleIdx="0" presStyleCnt="1" custScaleX="485" custScaleY="65211" custLinFactNeighborX="-23760" custLinFactNeighborY="33293"/>
      <dgm:spPr/>
    </dgm:pt>
    <dgm:pt modelId="{285F4A40-A34C-DE49-922E-0F877C8BF528}" type="pres">
      <dgm:prSet presAssocID="{A0FF718C-D46C-B246-A331-4077BE10C001}" presName="linComp" presStyleCnt="0"/>
      <dgm:spPr/>
    </dgm:pt>
    <dgm:pt modelId="{E501DA8E-4AB7-A349-9DBE-13CFD666C1EE}" type="pres">
      <dgm:prSet presAssocID="{00C22730-7D5E-704C-AB5B-BF1A88DEA5AC}" presName="compNode" presStyleCnt="0"/>
      <dgm:spPr/>
    </dgm:pt>
    <dgm:pt modelId="{D0E3E3AA-6D5D-6A46-B8F9-3D0847DA1145}" type="pres">
      <dgm:prSet presAssocID="{00C22730-7D5E-704C-AB5B-BF1A88DEA5AC}" presName="bkgdShape" presStyleLbl="node1" presStyleIdx="0" presStyleCnt="6"/>
      <dgm:spPr/>
      <dgm:t>
        <a:bodyPr/>
        <a:lstStyle/>
        <a:p>
          <a:endParaRPr lang="en-US"/>
        </a:p>
      </dgm:t>
    </dgm:pt>
    <dgm:pt modelId="{6369B414-B845-904A-BAB0-F21BDC232C66}" type="pres">
      <dgm:prSet presAssocID="{00C22730-7D5E-704C-AB5B-BF1A88DEA5AC}" presName="nodeTx" presStyleLbl="node1" presStyleIdx="0" presStyleCnt="6">
        <dgm:presLayoutVars>
          <dgm:bulletEnabled val="1"/>
        </dgm:presLayoutVars>
      </dgm:prSet>
      <dgm:spPr/>
      <dgm:t>
        <a:bodyPr/>
        <a:lstStyle/>
        <a:p>
          <a:endParaRPr lang="en-US"/>
        </a:p>
      </dgm:t>
    </dgm:pt>
    <dgm:pt modelId="{2666D20D-388C-EB44-A605-0F496F12A567}" type="pres">
      <dgm:prSet presAssocID="{00C22730-7D5E-704C-AB5B-BF1A88DEA5AC}" presName="invisiNode" presStyleLbl="node1" presStyleIdx="0" presStyleCnt="6"/>
      <dgm:spPr/>
    </dgm:pt>
    <dgm:pt modelId="{CDCF31EF-B649-2247-B0DA-F98CCFC30146}" type="pres">
      <dgm:prSet presAssocID="{00C22730-7D5E-704C-AB5B-BF1A88DEA5AC}"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E7A9ABD0-1A28-B240-99A4-1C00AC48CD4C}" type="pres">
      <dgm:prSet presAssocID="{63AB5034-5060-8545-A164-8794BB3A152D}" presName="sibTrans" presStyleLbl="sibTrans2D1" presStyleIdx="0" presStyleCnt="0"/>
      <dgm:spPr/>
      <dgm:t>
        <a:bodyPr/>
        <a:lstStyle/>
        <a:p>
          <a:endParaRPr lang="en-US"/>
        </a:p>
      </dgm:t>
    </dgm:pt>
    <dgm:pt modelId="{04F6E2B5-D11E-EB48-B4C6-49D296B1192B}" type="pres">
      <dgm:prSet presAssocID="{02230092-5F80-F341-8F51-9B6727665A83}" presName="compNode" presStyleCnt="0"/>
      <dgm:spPr/>
    </dgm:pt>
    <dgm:pt modelId="{EA38D8A8-67E0-A84C-ACDF-334C4A50C402}" type="pres">
      <dgm:prSet presAssocID="{02230092-5F80-F341-8F51-9B6727665A83}" presName="bkgdShape" presStyleLbl="node1" presStyleIdx="1" presStyleCnt="6"/>
      <dgm:spPr/>
      <dgm:t>
        <a:bodyPr/>
        <a:lstStyle/>
        <a:p>
          <a:endParaRPr lang="en-US"/>
        </a:p>
      </dgm:t>
    </dgm:pt>
    <dgm:pt modelId="{DB803705-1F40-6841-9285-B5F781CADF66}" type="pres">
      <dgm:prSet presAssocID="{02230092-5F80-F341-8F51-9B6727665A83}" presName="nodeTx" presStyleLbl="node1" presStyleIdx="1" presStyleCnt="6">
        <dgm:presLayoutVars>
          <dgm:bulletEnabled val="1"/>
        </dgm:presLayoutVars>
      </dgm:prSet>
      <dgm:spPr/>
      <dgm:t>
        <a:bodyPr/>
        <a:lstStyle/>
        <a:p>
          <a:endParaRPr lang="en-US"/>
        </a:p>
      </dgm:t>
    </dgm:pt>
    <dgm:pt modelId="{AD305FEF-CC21-DF4B-92B7-DD53BC1A9E53}" type="pres">
      <dgm:prSet presAssocID="{02230092-5F80-F341-8F51-9B6727665A83}" presName="invisiNode" presStyleLbl="node1" presStyleIdx="1" presStyleCnt="6"/>
      <dgm:spPr/>
    </dgm:pt>
    <dgm:pt modelId="{C09F2F72-A70D-8D44-A1CC-CB78BA754944}" type="pres">
      <dgm:prSet presAssocID="{02230092-5F80-F341-8F51-9B6727665A83}" presName="imagNode"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CF465745-9A78-9347-BB89-7A7C7C9A9DF8}" type="pres">
      <dgm:prSet presAssocID="{CF35E9F1-1A84-7F48-8D07-A78F48ABFC0D}" presName="sibTrans" presStyleLbl="sibTrans2D1" presStyleIdx="0" presStyleCnt="0"/>
      <dgm:spPr/>
      <dgm:t>
        <a:bodyPr/>
        <a:lstStyle/>
        <a:p>
          <a:endParaRPr lang="en-US"/>
        </a:p>
      </dgm:t>
    </dgm:pt>
    <dgm:pt modelId="{894917CE-112A-8D43-814C-C70A0FE41D54}" type="pres">
      <dgm:prSet presAssocID="{26DAC121-8DB9-0C4E-ABA1-68B594C0EB5C}" presName="compNode" presStyleCnt="0"/>
      <dgm:spPr/>
    </dgm:pt>
    <dgm:pt modelId="{E0B55F16-CB11-E544-82B7-764A53A93E38}" type="pres">
      <dgm:prSet presAssocID="{26DAC121-8DB9-0C4E-ABA1-68B594C0EB5C}" presName="bkgdShape" presStyleLbl="node1" presStyleIdx="2" presStyleCnt="6"/>
      <dgm:spPr/>
      <dgm:t>
        <a:bodyPr/>
        <a:lstStyle/>
        <a:p>
          <a:endParaRPr lang="en-US"/>
        </a:p>
      </dgm:t>
    </dgm:pt>
    <dgm:pt modelId="{E35A7A9A-1EBD-B44C-AE9D-473543DF0EB6}" type="pres">
      <dgm:prSet presAssocID="{26DAC121-8DB9-0C4E-ABA1-68B594C0EB5C}" presName="nodeTx" presStyleLbl="node1" presStyleIdx="2" presStyleCnt="6">
        <dgm:presLayoutVars>
          <dgm:bulletEnabled val="1"/>
        </dgm:presLayoutVars>
      </dgm:prSet>
      <dgm:spPr/>
      <dgm:t>
        <a:bodyPr/>
        <a:lstStyle/>
        <a:p>
          <a:endParaRPr lang="en-US"/>
        </a:p>
      </dgm:t>
    </dgm:pt>
    <dgm:pt modelId="{F0EB6D3B-E975-F648-A314-A66B93873690}" type="pres">
      <dgm:prSet presAssocID="{26DAC121-8DB9-0C4E-ABA1-68B594C0EB5C}" presName="invisiNode" presStyleLbl="node1" presStyleIdx="2" presStyleCnt="6"/>
      <dgm:spPr/>
    </dgm:pt>
    <dgm:pt modelId="{1D091129-8C4F-C246-89C7-622FDE6EED1B}" type="pres">
      <dgm:prSet presAssocID="{26DAC121-8DB9-0C4E-ABA1-68B594C0EB5C}" presName="imagNode" presStyleLbl="fgImgPlace1" presStyleIdx="2" presStyleCnt="6" custLinFactX="89035" custLinFactY="-55813" custLinFactNeighborX="100000" custLinFactNeighborY="-100000"/>
      <dgm:spPr/>
      <dgm:t>
        <a:bodyPr/>
        <a:lstStyle/>
        <a:p>
          <a:endParaRPr lang="en-US"/>
        </a:p>
      </dgm:t>
    </dgm:pt>
    <dgm:pt modelId="{24D03DDA-10EB-5E4C-8505-2341635ECE33}" type="pres">
      <dgm:prSet presAssocID="{BCCF927A-319C-234C-B5A0-D6009533B6B4}" presName="sibTrans" presStyleLbl="sibTrans2D1" presStyleIdx="0" presStyleCnt="0"/>
      <dgm:spPr/>
      <dgm:t>
        <a:bodyPr/>
        <a:lstStyle/>
        <a:p>
          <a:endParaRPr lang="en-US"/>
        </a:p>
      </dgm:t>
    </dgm:pt>
    <dgm:pt modelId="{CC96593E-17F4-8A40-9265-3A96B3776466}" type="pres">
      <dgm:prSet presAssocID="{1CAB7B44-0C30-6D44-8B1F-BD756C6F17B6}" presName="compNode" presStyleCnt="0"/>
      <dgm:spPr/>
    </dgm:pt>
    <dgm:pt modelId="{1961143F-B0BB-F44D-832E-2BB4B49313AF}" type="pres">
      <dgm:prSet presAssocID="{1CAB7B44-0C30-6D44-8B1F-BD756C6F17B6}" presName="bkgdShape" presStyleLbl="node1" presStyleIdx="3" presStyleCnt="6"/>
      <dgm:spPr/>
      <dgm:t>
        <a:bodyPr/>
        <a:lstStyle/>
        <a:p>
          <a:endParaRPr lang="en-US"/>
        </a:p>
      </dgm:t>
    </dgm:pt>
    <dgm:pt modelId="{7A75BAC8-FA6F-8A43-A8B6-24F284E3C4D5}" type="pres">
      <dgm:prSet presAssocID="{1CAB7B44-0C30-6D44-8B1F-BD756C6F17B6}" presName="nodeTx" presStyleLbl="node1" presStyleIdx="3" presStyleCnt="6">
        <dgm:presLayoutVars>
          <dgm:bulletEnabled val="1"/>
        </dgm:presLayoutVars>
      </dgm:prSet>
      <dgm:spPr/>
      <dgm:t>
        <a:bodyPr/>
        <a:lstStyle/>
        <a:p>
          <a:endParaRPr lang="en-US"/>
        </a:p>
      </dgm:t>
    </dgm:pt>
    <dgm:pt modelId="{0EB04A32-7A26-CD4D-BB74-46ED35A73B2B}" type="pres">
      <dgm:prSet presAssocID="{1CAB7B44-0C30-6D44-8B1F-BD756C6F17B6}" presName="invisiNode" presStyleLbl="node1" presStyleIdx="3" presStyleCnt="6"/>
      <dgm:spPr/>
    </dgm:pt>
    <dgm:pt modelId="{186271A1-305D-134A-8027-85608407E136}" type="pres">
      <dgm:prSet presAssocID="{1CAB7B44-0C30-6D44-8B1F-BD756C6F17B6}" presName="imagNode" presStyleLbl="fgImgPlace1" presStyleIdx="3"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pt>
    <dgm:pt modelId="{9EF63CE1-5BBA-1D40-9E90-C83D7E659696}" type="pres">
      <dgm:prSet presAssocID="{3873BD02-AADD-7548-8792-6629ED8B337D}" presName="sibTrans" presStyleLbl="sibTrans2D1" presStyleIdx="0" presStyleCnt="0"/>
      <dgm:spPr/>
      <dgm:t>
        <a:bodyPr/>
        <a:lstStyle/>
        <a:p>
          <a:endParaRPr lang="en-US"/>
        </a:p>
      </dgm:t>
    </dgm:pt>
    <dgm:pt modelId="{55854A7A-E992-D14C-8EA1-2ED924DD0D03}" type="pres">
      <dgm:prSet presAssocID="{57E97276-CBE2-D248-B9C6-3A10AD164396}" presName="compNode" presStyleCnt="0"/>
      <dgm:spPr/>
    </dgm:pt>
    <dgm:pt modelId="{E69778B0-3764-7A4D-A10A-DF5409A8E1DD}" type="pres">
      <dgm:prSet presAssocID="{57E97276-CBE2-D248-B9C6-3A10AD164396}" presName="bkgdShape" presStyleLbl="node1" presStyleIdx="4" presStyleCnt="6"/>
      <dgm:spPr/>
      <dgm:t>
        <a:bodyPr/>
        <a:lstStyle/>
        <a:p>
          <a:endParaRPr lang="en-US"/>
        </a:p>
      </dgm:t>
    </dgm:pt>
    <dgm:pt modelId="{19BB0259-75CF-5345-AE0D-8BD7E184C85F}" type="pres">
      <dgm:prSet presAssocID="{57E97276-CBE2-D248-B9C6-3A10AD164396}" presName="nodeTx" presStyleLbl="node1" presStyleIdx="4" presStyleCnt="6">
        <dgm:presLayoutVars>
          <dgm:bulletEnabled val="1"/>
        </dgm:presLayoutVars>
      </dgm:prSet>
      <dgm:spPr/>
      <dgm:t>
        <a:bodyPr/>
        <a:lstStyle/>
        <a:p>
          <a:endParaRPr lang="en-US"/>
        </a:p>
      </dgm:t>
    </dgm:pt>
    <dgm:pt modelId="{99A861CC-9EF7-FF4A-8C1D-1F1F376B9699}" type="pres">
      <dgm:prSet presAssocID="{57E97276-CBE2-D248-B9C6-3A10AD164396}" presName="invisiNode" presStyleLbl="node1" presStyleIdx="4" presStyleCnt="6"/>
      <dgm:spPr/>
    </dgm:pt>
    <dgm:pt modelId="{ADF281F2-704A-DE4A-8F28-803299748384}" type="pres">
      <dgm:prSet presAssocID="{57E97276-CBE2-D248-B9C6-3A10AD164396}" presName="imagNode" presStyleLbl="fgImgPlace1" presStyleIdx="4"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dgm:spPr>
    </dgm:pt>
    <dgm:pt modelId="{8F9082A9-692F-1E48-8852-4634EFC28FDF}" type="pres">
      <dgm:prSet presAssocID="{1B4B1EB3-9E92-D841-B5CC-FFB3C7AA10E9}" presName="sibTrans" presStyleLbl="sibTrans2D1" presStyleIdx="0" presStyleCnt="0"/>
      <dgm:spPr/>
      <dgm:t>
        <a:bodyPr/>
        <a:lstStyle/>
        <a:p>
          <a:endParaRPr lang="en-US"/>
        </a:p>
      </dgm:t>
    </dgm:pt>
    <dgm:pt modelId="{0A9F932D-DA4F-974E-B973-C7B9B8F22CAF}" type="pres">
      <dgm:prSet presAssocID="{9592AAB4-C174-234C-BD02-9277E0E78367}" presName="compNode" presStyleCnt="0"/>
      <dgm:spPr/>
    </dgm:pt>
    <dgm:pt modelId="{C9151E7B-446F-4348-B338-E59B95294394}" type="pres">
      <dgm:prSet presAssocID="{9592AAB4-C174-234C-BD02-9277E0E78367}" presName="bkgdShape" presStyleLbl="node1" presStyleIdx="5" presStyleCnt="6"/>
      <dgm:spPr/>
      <dgm:t>
        <a:bodyPr/>
        <a:lstStyle/>
        <a:p>
          <a:endParaRPr lang="en-US"/>
        </a:p>
      </dgm:t>
    </dgm:pt>
    <dgm:pt modelId="{C6C102CE-B4DA-A445-9B43-49A75F6DD3C6}" type="pres">
      <dgm:prSet presAssocID="{9592AAB4-C174-234C-BD02-9277E0E78367}" presName="nodeTx" presStyleLbl="node1" presStyleIdx="5" presStyleCnt="6">
        <dgm:presLayoutVars>
          <dgm:bulletEnabled val="1"/>
        </dgm:presLayoutVars>
      </dgm:prSet>
      <dgm:spPr/>
      <dgm:t>
        <a:bodyPr/>
        <a:lstStyle/>
        <a:p>
          <a:endParaRPr lang="en-US"/>
        </a:p>
      </dgm:t>
    </dgm:pt>
    <dgm:pt modelId="{BBF8B583-C634-5348-A2BA-6847BC725AC1}" type="pres">
      <dgm:prSet presAssocID="{9592AAB4-C174-234C-BD02-9277E0E78367}" presName="invisiNode" presStyleLbl="node1" presStyleIdx="5" presStyleCnt="6"/>
      <dgm:spPr/>
    </dgm:pt>
    <dgm:pt modelId="{338114C5-50DD-8142-A330-C00F53AFE132}" type="pres">
      <dgm:prSet presAssocID="{9592AAB4-C174-234C-BD02-9277E0E78367}" presName="imagNode" presStyleLbl="fgImgPlace1" presStyleIdx="5"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pt>
  </dgm:ptLst>
  <dgm:cxnLst>
    <dgm:cxn modelId="{709436B5-A791-164E-8F90-3D5736AD9FAF}" type="presOf" srcId="{9592AAB4-C174-234C-BD02-9277E0E78367}" destId="{C6C102CE-B4DA-A445-9B43-49A75F6DD3C6}" srcOrd="1" destOrd="0" presId="urn:microsoft.com/office/officeart/2005/8/layout/hList7"/>
    <dgm:cxn modelId="{A16101C8-BD09-4946-A318-865A71CC19FE}" type="presOf" srcId="{02230092-5F80-F341-8F51-9B6727665A83}" destId="{EA38D8A8-67E0-A84C-ACDF-334C4A50C402}" srcOrd="0" destOrd="0" presId="urn:microsoft.com/office/officeart/2005/8/layout/hList7"/>
    <dgm:cxn modelId="{7F30503C-1C92-BB4D-9434-1858DE4D4EB2}" type="presOf" srcId="{26DAC121-8DB9-0C4E-ABA1-68B594C0EB5C}" destId="{E0B55F16-CB11-E544-82B7-764A53A93E38}" srcOrd="0" destOrd="0" presId="urn:microsoft.com/office/officeart/2005/8/layout/hList7"/>
    <dgm:cxn modelId="{34E2AFDD-4F9B-EB41-B002-AA7D5202BA8D}" type="presOf" srcId="{1CAB7B44-0C30-6D44-8B1F-BD756C6F17B6}" destId="{7A75BAC8-FA6F-8A43-A8B6-24F284E3C4D5}" srcOrd="1" destOrd="0" presId="urn:microsoft.com/office/officeart/2005/8/layout/hList7"/>
    <dgm:cxn modelId="{A2F641D9-E49B-104B-BE62-C3F35F57C1E5}" type="presOf" srcId="{26DAC121-8DB9-0C4E-ABA1-68B594C0EB5C}" destId="{E35A7A9A-1EBD-B44C-AE9D-473543DF0EB6}" srcOrd="1" destOrd="0" presId="urn:microsoft.com/office/officeart/2005/8/layout/hList7"/>
    <dgm:cxn modelId="{2CB0CA21-192B-8F41-9647-C8F3C0D88F9A}" type="presOf" srcId="{9592AAB4-C174-234C-BD02-9277E0E78367}" destId="{C9151E7B-446F-4348-B338-E59B95294394}" srcOrd="0" destOrd="0" presId="urn:microsoft.com/office/officeart/2005/8/layout/hList7"/>
    <dgm:cxn modelId="{18F85B47-3838-F549-B7DF-A22B98C0D251}" srcId="{A0FF718C-D46C-B246-A331-4077BE10C001}" destId="{02230092-5F80-F341-8F51-9B6727665A83}" srcOrd="1" destOrd="0" parTransId="{BC4BE6E7-83CA-EE4B-B202-202388F9715C}" sibTransId="{CF35E9F1-1A84-7F48-8D07-A78F48ABFC0D}"/>
    <dgm:cxn modelId="{5AF07E5B-6CA3-6249-9BF6-BB365D0FB7A7}" srcId="{A0FF718C-D46C-B246-A331-4077BE10C001}" destId="{1CAB7B44-0C30-6D44-8B1F-BD756C6F17B6}" srcOrd="3" destOrd="0" parTransId="{2CD687FC-73DA-7B4C-B447-F2EE1E9492CE}" sibTransId="{3873BD02-AADD-7548-8792-6629ED8B337D}"/>
    <dgm:cxn modelId="{35C26F26-534E-0F4A-8EC1-834A74855093}" type="presOf" srcId="{A0FF718C-D46C-B246-A331-4077BE10C001}" destId="{63DCC9C4-A8EA-464B-ACD1-4FBE366F963D}" srcOrd="0" destOrd="0" presId="urn:microsoft.com/office/officeart/2005/8/layout/hList7"/>
    <dgm:cxn modelId="{7EED9813-800B-2F45-BE41-97ABA492939E}" type="presOf" srcId="{CF35E9F1-1A84-7F48-8D07-A78F48ABFC0D}" destId="{CF465745-9A78-9347-BB89-7A7C7C9A9DF8}" srcOrd="0" destOrd="0" presId="urn:microsoft.com/office/officeart/2005/8/layout/hList7"/>
    <dgm:cxn modelId="{F1F7061B-800C-CE4B-A4D6-8EC486899F1D}" type="presOf" srcId="{BCCF927A-319C-234C-B5A0-D6009533B6B4}" destId="{24D03DDA-10EB-5E4C-8505-2341635ECE33}" srcOrd="0" destOrd="0" presId="urn:microsoft.com/office/officeart/2005/8/layout/hList7"/>
    <dgm:cxn modelId="{E7D19BD2-71E0-EB47-B3AF-5F6CFE81E77B}" type="presOf" srcId="{02230092-5F80-F341-8F51-9B6727665A83}" destId="{DB803705-1F40-6841-9285-B5F781CADF66}" srcOrd="1" destOrd="0" presId="urn:microsoft.com/office/officeart/2005/8/layout/hList7"/>
    <dgm:cxn modelId="{AE140B7A-9C0C-5A4F-8B32-92E989533536}" type="presOf" srcId="{3873BD02-AADD-7548-8792-6629ED8B337D}" destId="{9EF63CE1-5BBA-1D40-9E90-C83D7E659696}" srcOrd="0" destOrd="0" presId="urn:microsoft.com/office/officeart/2005/8/layout/hList7"/>
    <dgm:cxn modelId="{8FF6451C-1FBA-734E-ACBC-A3312A2127A2}" srcId="{A0FF718C-D46C-B246-A331-4077BE10C001}" destId="{57E97276-CBE2-D248-B9C6-3A10AD164396}" srcOrd="4" destOrd="0" parTransId="{E89EBA4C-4358-0C47-B875-CAE6C6A31AB6}" sibTransId="{1B4B1EB3-9E92-D841-B5CC-FFB3C7AA10E9}"/>
    <dgm:cxn modelId="{F657D5C8-B50D-1944-97BC-D0CE973C6D83}" type="presOf" srcId="{00C22730-7D5E-704C-AB5B-BF1A88DEA5AC}" destId="{6369B414-B845-904A-BAB0-F21BDC232C66}" srcOrd="1" destOrd="0" presId="urn:microsoft.com/office/officeart/2005/8/layout/hList7"/>
    <dgm:cxn modelId="{19DD7113-F3BF-F34E-BB2C-BF0DD22B745A}" type="presOf" srcId="{63AB5034-5060-8545-A164-8794BB3A152D}" destId="{E7A9ABD0-1A28-B240-99A4-1C00AC48CD4C}" srcOrd="0" destOrd="0" presId="urn:microsoft.com/office/officeart/2005/8/layout/hList7"/>
    <dgm:cxn modelId="{8243F92D-BC28-AB4A-BF6E-9567F25D5473}" srcId="{A0FF718C-D46C-B246-A331-4077BE10C001}" destId="{9592AAB4-C174-234C-BD02-9277E0E78367}" srcOrd="5" destOrd="0" parTransId="{4E6130EA-C059-1E44-BD2E-ED534426B36A}" sibTransId="{DAAB6C75-0364-544C-AD8C-8E6E8ECD1A9C}"/>
    <dgm:cxn modelId="{3CA9C789-40AA-5240-8892-E5DB41ED7325}" type="presOf" srcId="{57E97276-CBE2-D248-B9C6-3A10AD164396}" destId="{19BB0259-75CF-5345-AE0D-8BD7E184C85F}" srcOrd="1" destOrd="0" presId="urn:microsoft.com/office/officeart/2005/8/layout/hList7"/>
    <dgm:cxn modelId="{08812292-6C5F-DE45-A259-F969BFFA4F47}" srcId="{A0FF718C-D46C-B246-A331-4077BE10C001}" destId="{00C22730-7D5E-704C-AB5B-BF1A88DEA5AC}" srcOrd="0" destOrd="0" parTransId="{8B8C878E-D577-BA4F-B4E6-4B5C1FD79F9B}" sibTransId="{63AB5034-5060-8545-A164-8794BB3A152D}"/>
    <dgm:cxn modelId="{C572AEB7-1784-4C43-93CB-B11EC76E2C36}" srcId="{A0FF718C-D46C-B246-A331-4077BE10C001}" destId="{26DAC121-8DB9-0C4E-ABA1-68B594C0EB5C}" srcOrd="2" destOrd="0" parTransId="{534A599B-9615-8C43-8ED4-95307602D7D1}" sibTransId="{BCCF927A-319C-234C-B5A0-D6009533B6B4}"/>
    <dgm:cxn modelId="{CFA3ABE2-1FD2-744D-9611-3580A7A01297}" type="presOf" srcId="{1B4B1EB3-9E92-D841-B5CC-FFB3C7AA10E9}" destId="{8F9082A9-692F-1E48-8852-4634EFC28FDF}" srcOrd="0" destOrd="0" presId="urn:microsoft.com/office/officeart/2005/8/layout/hList7"/>
    <dgm:cxn modelId="{A6666606-C138-094B-95B0-ED236EAD3204}" type="presOf" srcId="{1CAB7B44-0C30-6D44-8B1F-BD756C6F17B6}" destId="{1961143F-B0BB-F44D-832E-2BB4B49313AF}" srcOrd="0" destOrd="0" presId="urn:microsoft.com/office/officeart/2005/8/layout/hList7"/>
    <dgm:cxn modelId="{1115D50D-CE25-1645-9514-D7E8D9C8F92E}" type="presOf" srcId="{00C22730-7D5E-704C-AB5B-BF1A88DEA5AC}" destId="{D0E3E3AA-6D5D-6A46-B8F9-3D0847DA1145}" srcOrd="0" destOrd="0" presId="urn:microsoft.com/office/officeart/2005/8/layout/hList7"/>
    <dgm:cxn modelId="{B72B83ED-889B-C54B-BDF5-A94948DD7082}" type="presOf" srcId="{57E97276-CBE2-D248-B9C6-3A10AD164396}" destId="{E69778B0-3764-7A4D-A10A-DF5409A8E1DD}" srcOrd="0" destOrd="0" presId="urn:microsoft.com/office/officeart/2005/8/layout/hList7"/>
    <dgm:cxn modelId="{CBA5C361-9755-BF47-BB54-54277B26DF36}" type="presParOf" srcId="{63DCC9C4-A8EA-464B-ACD1-4FBE366F963D}" destId="{60A97FD1-EF86-F942-830E-60038B0A36B9}" srcOrd="0" destOrd="0" presId="urn:microsoft.com/office/officeart/2005/8/layout/hList7"/>
    <dgm:cxn modelId="{DD57FCB8-603E-2848-ACEE-E3D831D287F7}" type="presParOf" srcId="{63DCC9C4-A8EA-464B-ACD1-4FBE366F963D}" destId="{285F4A40-A34C-DE49-922E-0F877C8BF528}" srcOrd="1" destOrd="0" presId="urn:microsoft.com/office/officeart/2005/8/layout/hList7"/>
    <dgm:cxn modelId="{7941BD85-996D-134C-8A3C-15BF3B52A186}" type="presParOf" srcId="{285F4A40-A34C-DE49-922E-0F877C8BF528}" destId="{E501DA8E-4AB7-A349-9DBE-13CFD666C1EE}" srcOrd="0" destOrd="0" presId="urn:microsoft.com/office/officeart/2005/8/layout/hList7"/>
    <dgm:cxn modelId="{C70A98D7-F999-2847-BF16-4BFE49C5FFFC}" type="presParOf" srcId="{E501DA8E-4AB7-A349-9DBE-13CFD666C1EE}" destId="{D0E3E3AA-6D5D-6A46-B8F9-3D0847DA1145}" srcOrd="0" destOrd="0" presId="urn:microsoft.com/office/officeart/2005/8/layout/hList7"/>
    <dgm:cxn modelId="{715ECA4D-D288-B141-8330-1C854DC047C0}" type="presParOf" srcId="{E501DA8E-4AB7-A349-9DBE-13CFD666C1EE}" destId="{6369B414-B845-904A-BAB0-F21BDC232C66}" srcOrd="1" destOrd="0" presId="urn:microsoft.com/office/officeart/2005/8/layout/hList7"/>
    <dgm:cxn modelId="{420B6685-C791-1245-806A-548BE72EF739}" type="presParOf" srcId="{E501DA8E-4AB7-A349-9DBE-13CFD666C1EE}" destId="{2666D20D-388C-EB44-A605-0F496F12A567}" srcOrd="2" destOrd="0" presId="urn:microsoft.com/office/officeart/2005/8/layout/hList7"/>
    <dgm:cxn modelId="{AF253323-828C-C44C-935B-2CAFE66136EE}" type="presParOf" srcId="{E501DA8E-4AB7-A349-9DBE-13CFD666C1EE}" destId="{CDCF31EF-B649-2247-B0DA-F98CCFC30146}" srcOrd="3" destOrd="0" presId="urn:microsoft.com/office/officeart/2005/8/layout/hList7"/>
    <dgm:cxn modelId="{AB169430-DA6D-514B-91F7-863ED27D0BC6}" type="presParOf" srcId="{285F4A40-A34C-DE49-922E-0F877C8BF528}" destId="{E7A9ABD0-1A28-B240-99A4-1C00AC48CD4C}" srcOrd="1" destOrd="0" presId="urn:microsoft.com/office/officeart/2005/8/layout/hList7"/>
    <dgm:cxn modelId="{D1D40804-C167-E14D-ABB0-34B5176D506C}" type="presParOf" srcId="{285F4A40-A34C-DE49-922E-0F877C8BF528}" destId="{04F6E2B5-D11E-EB48-B4C6-49D296B1192B}" srcOrd="2" destOrd="0" presId="urn:microsoft.com/office/officeart/2005/8/layout/hList7"/>
    <dgm:cxn modelId="{714717A0-E6E8-7549-8284-B0C1CF26642E}" type="presParOf" srcId="{04F6E2B5-D11E-EB48-B4C6-49D296B1192B}" destId="{EA38D8A8-67E0-A84C-ACDF-334C4A50C402}" srcOrd="0" destOrd="0" presId="urn:microsoft.com/office/officeart/2005/8/layout/hList7"/>
    <dgm:cxn modelId="{66753426-1B4B-8741-BDD0-851B2F58CBA7}" type="presParOf" srcId="{04F6E2B5-D11E-EB48-B4C6-49D296B1192B}" destId="{DB803705-1F40-6841-9285-B5F781CADF66}" srcOrd="1" destOrd="0" presId="urn:microsoft.com/office/officeart/2005/8/layout/hList7"/>
    <dgm:cxn modelId="{51EA5BC8-E75B-DB4C-8EFB-12CC038BD77E}" type="presParOf" srcId="{04F6E2B5-D11E-EB48-B4C6-49D296B1192B}" destId="{AD305FEF-CC21-DF4B-92B7-DD53BC1A9E53}" srcOrd="2" destOrd="0" presId="urn:microsoft.com/office/officeart/2005/8/layout/hList7"/>
    <dgm:cxn modelId="{5CB4BDE3-283F-C247-B910-E15EE0A67659}" type="presParOf" srcId="{04F6E2B5-D11E-EB48-B4C6-49D296B1192B}" destId="{C09F2F72-A70D-8D44-A1CC-CB78BA754944}" srcOrd="3" destOrd="0" presId="urn:microsoft.com/office/officeart/2005/8/layout/hList7"/>
    <dgm:cxn modelId="{9F0D94D4-F0CF-3B49-B288-0D87A9F9EB9B}" type="presParOf" srcId="{285F4A40-A34C-DE49-922E-0F877C8BF528}" destId="{CF465745-9A78-9347-BB89-7A7C7C9A9DF8}" srcOrd="3" destOrd="0" presId="urn:microsoft.com/office/officeart/2005/8/layout/hList7"/>
    <dgm:cxn modelId="{2E27738B-841E-A54D-89B2-4C83CAEA16BA}" type="presParOf" srcId="{285F4A40-A34C-DE49-922E-0F877C8BF528}" destId="{894917CE-112A-8D43-814C-C70A0FE41D54}" srcOrd="4" destOrd="0" presId="urn:microsoft.com/office/officeart/2005/8/layout/hList7"/>
    <dgm:cxn modelId="{5073749E-270E-894C-8840-AEAE55F16E5E}" type="presParOf" srcId="{894917CE-112A-8D43-814C-C70A0FE41D54}" destId="{E0B55F16-CB11-E544-82B7-764A53A93E38}" srcOrd="0" destOrd="0" presId="urn:microsoft.com/office/officeart/2005/8/layout/hList7"/>
    <dgm:cxn modelId="{B016BB8B-7302-A64B-9A9B-42934FB790B1}" type="presParOf" srcId="{894917CE-112A-8D43-814C-C70A0FE41D54}" destId="{E35A7A9A-1EBD-B44C-AE9D-473543DF0EB6}" srcOrd="1" destOrd="0" presId="urn:microsoft.com/office/officeart/2005/8/layout/hList7"/>
    <dgm:cxn modelId="{A72C3058-5589-E04A-9214-A4B0A3207FB5}" type="presParOf" srcId="{894917CE-112A-8D43-814C-C70A0FE41D54}" destId="{F0EB6D3B-E975-F648-A314-A66B93873690}" srcOrd="2" destOrd="0" presId="urn:microsoft.com/office/officeart/2005/8/layout/hList7"/>
    <dgm:cxn modelId="{27795278-4255-0447-9311-471E47747DD5}" type="presParOf" srcId="{894917CE-112A-8D43-814C-C70A0FE41D54}" destId="{1D091129-8C4F-C246-89C7-622FDE6EED1B}" srcOrd="3" destOrd="0" presId="urn:microsoft.com/office/officeart/2005/8/layout/hList7"/>
    <dgm:cxn modelId="{0252D575-7559-6E44-82AE-0AF096DB47E4}" type="presParOf" srcId="{285F4A40-A34C-DE49-922E-0F877C8BF528}" destId="{24D03DDA-10EB-5E4C-8505-2341635ECE33}" srcOrd="5" destOrd="0" presId="urn:microsoft.com/office/officeart/2005/8/layout/hList7"/>
    <dgm:cxn modelId="{25F8F971-A7F4-5144-A666-C3EE74278460}" type="presParOf" srcId="{285F4A40-A34C-DE49-922E-0F877C8BF528}" destId="{CC96593E-17F4-8A40-9265-3A96B3776466}" srcOrd="6" destOrd="0" presId="urn:microsoft.com/office/officeart/2005/8/layout/hList7"/>
    <dgm:cxn modelId="{46C379AC-96B4-D54E-9D1C-2B6EA018EEEB}" type="presParOf" srcId="{CC96593E-17F4-8A40-9265-3A96B3776466}" destId="{1961143F-B0BB-F44D-832E-2BB4B49313AF}" srcOrd="0" destOrd="0" presId="urn:microsoft.com/office/officeart/2005/8/layout/hList7"/>
    <dgm:cxn modelId="{2F596A97-E20B-354A-B980-6244831DD70F}" type="presParOf" srcId="{CC96593E-17F4-8A40-9265-3A96B3776466}" destId="{7A75BAC8-FA6F-8A43-A8B6-24F284E3C4D5}" srcOrd="1" destOrd="0" presId="urn:microsoft.com/office/officeart/2005/8/layout/hList7"/>
    <dgm:cxn modelId="{76B3B20B-CF19-8B43-8746-FC2B03C2E0A1}" type="presParOf" srcId="{CC96593E-17F4-8A40-9265-3A96B3776466}" destId="{0EB04A32-7A26-CD4D-BB74-46ED35A73B2B}" srcOrd="2" destOrd="0" presId="urn:microsoft.com/office/officeart/2005/8/layout/hList7"/>
    <dgm:cxn modelId="{7DBE6015-36E2-0841-8840-EFA5E4D1CFE0}" type="presParOf" srcId="{CC96593E-17F4-8A40-9265-3A96B3776466}" destId="{186271A1-305D-134A-8027-85608407E136}" srcOrd="3" destOrd="0" presId="urn:microsoft.com/office/officeart/2005/8/layout/hList7"/>
    <dgm:cxn modelId="{6170F353-5C50-EB4F-8EC6-5560D504AB3A}" type="presParOf" srcId="{285F4A40-A34C-DE49-922E-0F877C8BF528}" destId="{9EF63CE1-5BBA-1D40-9E90-C83D7E659696}" srcOrd="7" destOrd="0" presId="urn:microsoft.com/office/officeart/2005/8/layout/hList7"/>
    <dgm:cxn modelId="{5D26CFB7-520B-9643-9CCC-BC491F7406E6}" type="presParOf" srcId="{285F4A40-A34C-DE49-922E-0F877C8BF528}" destId="{55854A7A-E992-D14C-8EA1-2ED924DD0D03}" srcOrd="8" destOrd="0" presId="urn:microsoft.com/office/officeart/2005/8/layout/hList7"/>
    <dgm:cxn modelId="{41CF3138-13AA-C041-B0BC-DA09039036CA}" type="presParOf" srcId="{55854A7A-E992-D14C-8EA1-2ED924DD0D03}" destId="{E69778B0-3764-7A4D-A10A-DF5409A8E1DD}" srcOrd="0" destOrd="0" presId="urn:microsoft.com/office/officeart/2005/8/layout/hList7"/>
    <dgm:cxn modelId="{ED4BAF27-E4CF-5D48-B467-4DE5881FAC71}" type="presParOf" srcId="{55854A7A-E992-D14C-8EA1-2ED924DD0D03}" destId="{19BB0259-75CF-5345-AE0D-8BD7E184C85F}" srcOrd="1" destOrd="0" presId="urn:microsoft.com/office/officeart/2005/8/layout/hList7"/>
    <dgm:cxn modelId="{CD6D20DD-B253-9B48-88FB-9003B859C717}" type="presParOf" srcId="{55854A7A-E992-D14C-8EA1-2ED924DD0D03}" destId="{99A861CC-9EF7-FF4A-8C1D-1F1F376B9699}" srcOrd="2" destOrd="0" presId="urn:microsoft.com/office/officeart/2005/8/layout/hList7"/>
    <dgm:cxn modelId="{104E7922-0A6D-9E4A-A0C7-7EDD80CC0E33}" type="presParOf" srcId="{55854A7A-E992-D14C-8EA1-2ED924DD0D03}" destId="{ADF281F2-704A-DE4A-8F28-803299748384}" srcOrd="3" destOrd="0" presId="urn:microsoft.com/office/officeart/2005/8/layout/hList7"/>
    <dgm:cxn modelId="{E88D5FCD-1C4A-D149-99EB-1B81C054CFDB}" type="presParOf" srcId="{285F4A40-A34C-DE49-922E-0F877C8BF528}" destId="{8F9082A9-692F-1E48-8852-4634EFC28FDF}" srcOrd="9" destOrd="0" presId="urn:microsoft.com/office/officeart/2005/8/layout/hList7"/>
    <dgm:cxn modelId="{B587031E-8411-9B44-97DE-68DF70954F37}" type="presParOf" srcId="{285F4A40-A34C-DE49-922E-0F877C8BF528}" destId="{0A9F932D-DA4F-974E-B973-C7B9B8F22CAF}" srcOrd="10" destOrd="0" presId="urn:microsoft.com/office/officeart/2005/8/layout/hList7"/>
    <dgm:cxn modelId="{04B3BD95-2330-9746-9FF4-0207C3320CE6}" type="presParOf" srcId="{0A9F932D-DA4F-974E-B973-C7B9B8F22CAF}" destId="{C9151E7B-446F-4348-B338-E59B95294394}" srcOrd="0" destOrd="0" presId="urn:microsoft.com/office/officeart/2005/8/layout/hList7"/>
    <dgm:cxn modelId="{873B0544-57D7-9C4B-BE0D-0974667367B4}" type="presParOf" srcId="{0A9F932D-DA4F-974E-B973-C7B9B8F22CAF}" destId="{C6C102CE-B4DA-A445-9B43-49A75F6DD3C6}" srcOrd="1" destOrd="0" presId="urn:microsoft.com/office/officeart/2005/8/layout/hList7"/>
    <dgm:cxn modelId="{9FD1734A-3BDD-6C4E-B67C-9CD135C01780}" type="presParOf" srcId="{0A9F932D-DA4F-974E-B973-C7B9B8F22CAF}" destId="{BBF8B583-C634-5348-A2BA-6847BC725AC1}" srcOrd="2" destOrd="0" presId="urn:microsoft.com/office/officeart/2005/8/layout/hList7"/>
    <dgm:cxn modelId="{4D95F372-1C1B-4340-A19A-FAA9FF8888EE}" type="presParOf" srcId="{0A9F932D-DA4F-974E-B973-C7B9B8F22CAF}" destId="{338114C5-50DD-8142-A330-C00F53AFE13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DD8FB96-6277-724B-8629-ACA314F46927}" type="doc">
      <dgm:prSet loTypeId="urn:microsoft.com/office/officeart/2005/8/layout/hList7" loCatId="" qsTypeId="urn:microsoft.com/office/officeart/2005/8/quickstyle/simple4" qsCatId="simple" csTypeId="urn:microsoft.com/office/officeart/2005/8/colors/accent1_2" csCatId="accent1" phldr="1"/>
      <dgm:spPr/>
    </dgm:pt>
    <dgm:pt modelId="{53FB97EB-5E10-DD48-A00C-246258C8A53E}">
      <dgm:prSet phldrT="[Text]"/>
      <dgm:spPr>
        <a:solidFill>
          <a:schemeClr val="tx2"/>
        </a:solidFill>
      </dgm:spPr>
      <dgm:t>
        <a:bodyPr/>
        <a:lstStyle/>
        <a:p>
          <a:r>
            <a:rPr lang="en-US" b="1" dirty="0" smtClean="0"/>
            <a:t> </a:t>
          </a:r>
          <a:endParaRPr lang="en-US" b="0" dirty="0"/>
        </a:p>
      </dgm:t>
    </dgm:pt>
    <dgm:pt modelId="{E5A51617-C4BB-AF42-9160-EA4852D16021}" type="parTrans" cxnId="{D318D20E-A1D0-DA46-8CA5-4F87947006AA}">
      <dgm:prSet/>
      <dgm:spPr/>
      <dgm:t>
        <a:bodyPr/>
        <a:lstStyle/>
        <a:p>
          <a:endParaRPr lang="en-US"/>
        </a:p>
      </dgm:t>
    </dgm:pt>
    <dgm:pt modelId="{99FEDB94-E15F-7241-B665-73E76BF50599}" type="sibTrans" cxnId="{D318D20E-A1D0-DA46-8CA5-4F87947006AA}">
      <dgm:prSet/>
      <dgm:spPr/>
      <dgm:t>
        <a:bodyPr/>
        <a:lstStyle/>
        <a:p>
          <a:endParaRPr lang="en-US"/>
        </a:p>
      </dgm:t>
    </dgm:pt>
    <dgm:pt modelId="{ADD4EC4E-1BF3-6C40-853B-1C2CAEE760E3}">
      <dgm:prSet phldrT="[Text]"/>
      <dgm:spPr>
        <a:solidFill>
          <a:schemeClr val="tx2"/>
        </a:solidFill>
      </dgm:spPr>
      <dgm:t>
        <a:bodyPr/>
        <a:lstStyle/>
        <a:p>
          <a:r>
            <a:rPr lang="en-US" b="1" dirty="0" smtClean="0"/>
            <a:t> </a:t>
          </a:r>
          <a:endParaRPr lang="en-US" dirty="0"/>
        </a:p>
      </dgm:t>
    </dgm:pt>
    <dgm:pt modelId="{CD575B4D-C9E9-6A40-8C08-09DD0B3CECDB}" type="parTrans" cxnId="{5688A917-FD63-4443-9D31-293754839F4A}">
      <dgm:prSet/>
      <dgm:spPr/>
      <dgm:t>
        <a:bodyPr/>
        <a:lstStyle/>
        <a:p>
          <a:endParaRPr lang="en-US"/>
        </a:p>
      </dgm:t>
    </dgm:pt>
    <dgm:pt modelId="{0F3144F1-5D12-C644-88AD-BD7A3F68D617}" type="sibTrans" cxnId="{5688A917-FD63-4443-9D31-293754839F4A}">
      <dgm:prSet/>
      <dgm:spPr/>
      <dgm:t>
        <a:bodyPr/>
        <a:lstStyle/>
        <a:p>
          <a:endParaRPr lang="en-US"/>
        </a:p>
      </dgm:t>
    </dgm:pt>
    <dgm:pt modelId="{C2B6877F-E2B1-DE4C-A0B5-D8977690BA8F}">
      <dgm:prSet phldrT="[Text]"/>
      <dgm:spPr>
        <a:solidFill>
          <a:schemeClr val="tx2"/>
        </a:solidFill>
      </dgm:spPr>
      <dgm:t>
        <a:bodyPr/>
        <a:lstStyle/>
        <a:p>
          <a:endParaRPr lang="en-US" dirty="0"/>
        </a:p>
      </dgm:t>
    </dgm:pt>
    <dgm:pt modelId="{4B1167D6-23B4-DB48-B9BE-F3CCA4FB78D0}" type="sibTrans" cxnId="{383EA058-F1ED-2942-BC82-83D6EAA7FC7F}">
      <dgm:prSet/>
      <dgm:spPr/>
      <dgm:t>
        <a:bodyPr/>
        <a:lstStyle/>
        <a:p>
          <a:endParaRPr lang="en-US"/>
        </a:p>
      </dgm:t>
    </dgm:pt>
    <dgm:pt modelId="{46D9DEB5-AF19-984D-9528-72FD9E25CF90}" type="parTrans" cxnId="{383EA058-F1ED-2942-BC82-83D6EAA7FC7F}">
      <dgm:prSet/>
      <dgm:spPr/>
      <dgm:t>
        <a:bodyPr/>
        <a:lstStyle/>
        <a:p>
          <a:endParaRPr lang="en-US"/>
        </a:p>
      </dgm:t>
    </dgm:pt>
    <dgm:pt modelId="{50972956-6F0A-D140-9ED6-910BA4013DB4}">
      <dgm:prSet phldrT="[Text]"/>
      <dgm:spPr>
        <a:solidFill>
          <a:schemeClr val="tx2"/>
        </a:solidFill>
      </dgm:spPr>
      <dgm:t>
        <a:bodyPr/>
        <a:lstStyle/>
        <a:p>
          <a:endParaRPr lang="en-US" dirty="0"/>
        </a:p>
      </dgm:t>
    </dgm:pt>
    <dgm:pt modelId="{E9032DDE-3AAF-8746-8657-3230B8B92EDE}" type="parTrans" cxnId="{A8771C50-1E0B-A144-B132-348FEDE0FF23}">
      <dgm:prSet/>
      <dgm:spPr/>
      <dgm:t>
        <a:bodyPr/>
        <a:lstStyle/>
        <a:p>
          <a:endParaRPr lang="en-US"/>
        </a:p>
      </dgm:t>
    </dgm:pt>
    <dgm:pt modelId="{6EC94136-46D3-5E48-A504-6A5DC46A146D}" type="sibTrans" cxnId="{A8771C50-1E0B-A144-B132-348FEDE0FF23}">
      <dgm:prSet/>
      <dgm:spPr/>
      <dgm:t>
        <a:bodyPr/>
        <a:lstStyle/>
        <a:p>
          <a:endParaRPr lang="en-US"/>
        </a:p>
      </dgm:t>
    </dgm:pt>
    <dgm:pt modelId="{2C621843-7355-D343-A232-AB7559465D9A}" type="pres">
      <dgm:prSet presAssocID="{DDD8FB96-6277-724B-8629-ACA314F46927}" presName="Name0" presStyleCnt="0">
        <dgm:presLayoutVars>
          <dgm:dir/>
          <dgm:resizeHandles val="exact"/>
        </dgm:presLayoutVars>
      </dgm:prSet>
      <dgm:spPr/>
    </dgm:pt>
    <dgm:pt modelId="{0AD0ACA4-17F8-164C-A04A-41E5BD18D2EC}" type="pres">
      <dgm:prSet presAssocID="{DDD8FB96-6277-724B-8629-ACA314F46927}" presName="fgShape" presStyleLbl="fgShp" presStyleIdx="0" presStyleCnt="1" custScaleY="45833" custLinFactNeighborX="-1226" custLinFactNeighborY="46569"/>
      <dgm:spPr/>
    </dgm:pt>
    <dgm:pt modelId="{2D2F0366-A30E-5046-95CF-768AD88C3F58}" type="pres">
      <dgm:prSet presAssocID="{DDD8FB96-6277-724B-8629-ACA314F46927}" presName="linComp" presStyleCnt="0"/>
      <dgm:spPr/>
    </dgm:pt>
    <dgm:pt modelId="{A211B01B-3719-C645-96D7-15D745CB699D}" type="pres">
      <dgm:prSet presAssocID="{50972956-6F0A-D140-9ED6-910BA4013DB4}" presName="compNode" presStyleCnt="0"/>
      <dgm:spPr/>
    </dgm:pt>
    <dgm:pt modelId="{1D72C7F4-F854-2B49-B883-B79CB3BC804C}" type="pres">
      <dgm:prSet presAssocID="{50972956-6F0A-D140-9ED6-910BA4013DB4}" presName="bkgdShape" presStyleLbl="node1" presStyleIdx="0" presStyleCnt="4"/>
      <dgm:spPr/>
      <dgm:t>
        <a:bodyPr/>
        <a:lstStyle/>
        <a:p>
          <a:endParaRPr lang="en-US"/>
        </a:p>
      </dgm:t>
    </dgm:pt>
    <dgm:pt modelId="{E5C8903F-D2B0-514C-9F8C-9F92679DF282}" type="pres">
      <dgm:prSet presAssocID="{50972956-6F0A-D140-9ED6-910BA4013DB4}" presName="nodeTx" presStyleLbl="node1" presStyleIdx="0" presStyleCnt="4">
        <dgm:presLayoutVars>
          <dgm:bulletEnabled val="1"/>
        </dgm:presLayoutVars>
      </dgm:prSet>
      <dgm:spPr/>
      <dgm:t>
        <a:bodyPr/>
        <a:lstStyle/>
        <a:p>
          <a:endParaRPr lang="en-US"/>
        </a:p>
      </dgm:t>
    </dgm:pt>
    <dgm:pt modelId="{FEF90FA7-E169-BE4E-AA4A-9A7703D7C412}" type="pres">
      <dgm:prSet presAssocID="{50972956-6F0A-D140-9ED6-910BA4013DB4}" presName="invisiNode" presStyleLbl="node1" presStyleIdx="0" presStyleCnt="4"/>
      <dgm:spPr/>
    </dgm:pt>
    <dgm:pt modelId="{63A97D01-878F-CE49-86CF-95CB12804167}" type="pres">
      <dgm:prSet presAssocID="{50972956-6F0A-D140-9ED6-910BA4013DB4}"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29D0BB3D-E1E1-2347-B0F2-8DF9DE65A04D}" type="pres">
      <dgm:prSet presAssocID="{6EC94136-46D3-5E48-A504-6A5DC46A146D}" presName="sibTrans" presStyleLbl="sibTrans2D1" presStyleIdx="0" presStyleCnt="0"/>
      <dgm:spPr/>
      <dgm:t>
        <a:bodyPr/>
        <a:lstStyle/>
        <a:p>
          <a:endParaRPr lang="en-US"/>
        </a:p>
      </dgm:t>
    </dgm:pt>
    <dgm:pt modelId="{3BB85257-A31A-F54B-AA61-969F73D3C9A7}" type="pres">
      <dgm:prSet presAssocID="{C2B6877F-E2B1-DE4C-A0B5-D8977690BA8F}" presName="compNode" presStyleCnt="0"/>
      <dgm:spPr/>
    </dgm:pt>
    <dgm:pt modelId="{25C45BFD-B711-9548-9B16-3C8536F1B607}" type="pres">
      <dgm:prSet presAssocID="{C2B6877F-E2B1-DE4C-A0B5-D8977690BA8F}" presName="bkgdShape" presStyleLbl="node1" presStyleIdx="1" presStyleCnt="4"/>
      <dgm:spPr/>
      <dgm:t>
        <a:bodyPr/>
        <a:lstStyle/>
        <a:p>
          <a:endParaRPr lang="en-US"/>
        </a:p>
      </dgm:t>
    </dgm:pt>
    <dgm:pt modelId="{E73566F3-50A1-9D46-B9C2-5305E7126D3A}" type="pres">
      <dgm:prSet presAssocID="{C2B6877F-E2B1-DE4C-A0B5-D8977690BA8F}" presName="nodeTx" presStyleLbl="node1" presStyleIdx="1" presStyleCnt="4">
        <dgm:presLayoutVars>
          <dgm:bulletEnabled val="1"/>
        </dgm:presLayoutVars>
      </dgm:prSet>
      <dgm:spPr/>
      <dgm:t>
        <a:bodyPr/>
        <a:lstStyle/>
        <a:p>
          <a:endParaRPr lang="en-US"/>
        </a:p>
      </dgm:t>
    </dgm:pt>
    <dgm:pt modelId="{61F43EDE-2A4C-8F4A-8BEE-32E16A0D7EA1}" type="pres">
      <dgm:prSet presAssocID="{C2B6877F-E2B1-DE4C-A0B5-D8977690BA8F}" presName="invisiNode" presStyleLbl="node1" presStyleIdx="1" presStyleCnt="4"/>
      <dgm:spPr/>
    </dgm:pt>
    <dgm:pt modelId="{DC7BD488-143D-BE4D-808C-73EA4D361278}" type="pres">
      <dgm:prSet presAssocID="{C2B6877F-E2B1-DE4C-A0B5-D8977690BA8F}"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16A264C6-7F05-284A-9867-9264B356FF04}" type="pres">
      <dgm:prSet presAssocID="{4B1167D6-23B4-DB48-B9BE-F3CCA4FB78D0}" presName="sibTrans" presStyleLbl="sibTrans2D1" presStyleIdx="0" presStyleCnt="0"/>
      <dgm:spPr/>
      <dgm:t>
        <a:bodyPr/>
        <a:lstStyle/>
        <a:p>
          <a:endParaRPr lang="en-US"/>
        </a:p>
      </dgm:t>
    </dgm:pt>
    <dgm:pt modelId="{3D99B97D-1175-0745-9CB0-085DE2251FC3}" type="pres">
      <dgm:prSet presAssocID="{53FB97EB-5E10-DD48-A00C-246258C8A53E}" presName="compNode" presStyleCnt="0"/>
      <dgm:spPr/>
    </dgm:pt>
    <dgm:pt modelId="{D7E89F80-44B1-844A-80F0-6CB1AC7CD6D0}" type="pres">
      <dgm:prSet presAssocID="{53FB97EB-5E10-DD48-A00C-246258C8A53E}" presName="bkgdShape" presStyleLbl="node1" presStyleIdx="2" presStyleCnt="4"/>
      <dgm:spPr/>
      <dgm:t>
        <a:bodyPr/>
        <a:lstStyle/>
        <a:p>
          <a:endParaRPr lang="en-US"/>
        </a:p>
      </dgm:t>
    </dgm:pt>
    <dgm:pt modelId="{B6B0916B-7070-5E4A-830C-5994A6169A87}" type="pres">
      <dgm:prSet presAssocID="{53FB97EB-5E10-DD48-A00C-246258C8A53E}" presName="nodeTx" presStyleLbl="node1" presStyleIdx="2" presStyleCnt="4">
        <dgm:presLayoutVars>
          <dgm:bulletEnabled val="1"/>
        </dgm:presLayoutVars>
      </dgm:prSet>
      <dgm:spPr/>
      <dgm:t>
        <a:bodyPr/>
        <a:lstStyle/>
        <a:p>
          <a:endParaRPr lang="en-US"/>
        </a:p>
      </dgm:t>
    </dgm:pt>
    <dgm:pt modelId="{AD1CE416-2632-8548-8D6A-8A3AFCEE24D0}" type="pres">
      <dgm:prSet presAssocID="{53FB97EB-5E10-DD48-A00C-246258C8A53E}" presName="invisiNode" presStyleLbl="node1" presStyleIdx="2" presStyleCnt="4"/>
      <dgm:spPr/>
    </dgm:pt>
    <dgm:pt modelId="{31DEC84B-5B52-C54D-B184-0D3C0B65666F}" type="pres">
      <dgm:prSet presAssocID="{53FB97EB-5E10-DD48-A00C-246258C8A53E}"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dgm:spPr>
    </dgm:pt>
    <dgm:pt modelId="{26BF5FC4-4122-694A-B4C6-6511908E650D}" type="pres">
      <dgm:prSet presAssocID="{99FEDB94-E15F-7241-B665-73E76BF50599}" presName="sibTrans" presStyleLbl="sibTrans2D1" presStyleIdx="0" presStyleCnt="0"/>
      <dgm:spPr/>
      <dgm:t>
        <a:bodyPr/>
        <a:lstStyle/>
        <a:p>
          <a:endParaRPr lang="en-US"/>
        </a:p>
      </dgm:t>
    </dgm:pt>
    <dgm:pt modelId="{D2C357BE-9BC9-F143-B5F7-C96B862FB218}" type="pres">
      <dgm:prSet presAssocID="{ADD4EC4E-1BF3-6C40-853B-1C2CAEE760E3}" presName="compNode" presStyleCnt="0"/>
      <dgm:spPr/>
    </dgm:pt>
    <dgm:pt modelId="{41F420B5-0960-D74A-94B4-3B0F3BDEB1A2}" type="pres">
      <dgm:prSet presAssocID="{ADD4EC4E-1BF3-6C40-853B-1C2CAEE760E3}" presName="bkgdShape" presStyleLbl="node1" presStyleIdx="3" presStyleCnt="4"/>
      <dgm:spPr/>
      <dgm:t>
        <a:bodyPr/>
        <a:lstStyle/>
        <a:p>
          <a:endParaRPr lang="en-US"/>
        </a:p>
      </dgm:t>
    </dgm:pt>
    <dgm:pt modelId="{5463C6E9-4518-824E-8649-FD8B40741EF3}" type="pres">
      <dgm:prSet presAssocID="{ADD4EC4E-1BF3-6C40-853B-1C2CAEE760E3}" presName="nodeTx" presStyleLbl="node1" presStyleIdx="3" presStyleCnt="4">
        <dgm:presLayoutVars>
          <dgm:bulletEnabled val="1"/>
        </dgm:presLayoutVars>
      </dgm:prSet>
      <dgm:spPr/>
      <dgm:t>
        <a:bodyPr/>
        <a:lstStyle/>
        <a:p>
          <a:endParaRPr lang="en-US"/>
        </a:p>
      </dgm:t>
    </dgm:pt>
    <dgm:pt modelId="{BE648971-5329-6C43-8671-34E304DCA54B}" type="pres">
      <dgm:prSet presAssocID="{ADD4EC4E-1BF3-6C40-853B-1C2CAEE760E3}" presName="invisiNode" presStyleLbl="node1" presStyleIdx="3" presStyleCnt="4"/>
      <dgm:spPr/>
    </dgm:pt>
    <dgm:pt modelId="{94681B5C-5EF9-ED48-9916-085EA8646272}" type="pres">
      <dgm:prSet presAssocID="{ADD4EC4E-1BF3-6C40-853B-1C2CAEE760E3}"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dgm:spPr>
    </dgm:pt>
  </dgm:ptLst>
  <dgm:cxnLst>
    <dgm:cxn modelId="{B033CF24-91C9-B849-8DE5-844004DFF788}" type="presOf" srcId="{50972956-6F0A-D140-9ED6-910BA4013DB4}" destId="{1D72C7F4-F854-2B49-B883-B79CB3BC804C}" srcOrd="0" destOrd="0" presId="urn:microsoft.com/office/officeart/2005/8/layout/hList7"/>
    <dgm:cxn modelId="{5688A917-FD63-4443-9D31-293754839F4A}" srcId="{DDD8FB96-6277-724B-8629-ACA314F46927}" destId="{ADD4EC4E-1BF3-6C40-853B-1C2CAEE760E3}" srcOrd="3" destOrd="0" parTransId="{CD575B4D-C9E9-6A40-8C08-09DD0B3CECDB}" sibTransId="{0F3144F1-5D12-C644-88AD-BD7A3F68D617}"/>
    <dgm:cxn modelId="{27A473CA-FAB3-2547-913D-A7DFE9CC3C20}" type="presOf" srcId="{DDD8FB96-6277-724B-8629-ACA314F46927}" destId="{2C621843-7355-D343-A232-AB7559465D9A}" srcOrd="0" destOrd="0" presId="urn:microsoft.com/office/officeart/2005/8/layout/hList7"/>
    <dgm:cxn modelId="{B604B159-E817-4C45-A516-F75E2BFEE2D2}" type="presOf" srcId="{53FB97EB-5E10-DD48-A00C-246258C8A53E}" destId="{B6B0916B-7070-5E4A-830C-5994A6169A87}" srcOrd="1" destOrd="0" presId="urn:microsoft.com/office/officeart/2005/8/layout/hList7"/>
    <dgm:cxn modelId="{A8771C50-1E0B-A144-B132-348FEDE0FF23}" srcId="{DDD8FB96-6277-724B-8629-ACA314F46927}" destId="{50972956-6F0A-D140-9ED6-910BA4013DB4}" srcOrd="0" destOrd="0" parTransId="{E9032DDE-3AAF-8746-8657-3230B8B92EDE}" sibTransId="{6EC94136-46D3-5E48-A504-6A5DC46A146D}"/>
    <dgm:cxn modelId="{5EE1B999-3E26-8A4E-A4B1-F282D1586939}" type="presOf" srcId="{53FB97EB-5E10-DD48-A00C-246258C8A53E}" destId="{D7E89F80-44B1-844A-80F0-6CB1AC7CD6D0}" srcOrd="0" destOrd="0" presId="urn:microsoft.com/office/officeart/2005/8/layout/hList7"/>
    <dgm:cxn modelId="{451644C0-1334-B048-BEDF-61707949CCF8}" type="presOf" srcId="{4B1167D6-23B4-DB48-B9BE-F3CCA4FB78D0}" destId="{16A264C6-7F05-284A-9867-9264B356FF04}" srcOrd="0" destOrd="0" presId="urn:microsoft.com/office/officeart/2005/8/layout/hList7"/>
    <dgm:cxn modelId="{D318D20E-A1D0-DA46-8CA5-4F87947006AA}" srcId="{DDD8FB96-6277-724B-8629-ACA314F46927}" destId="{53FB97EB-5E10-DD48-A00C-246258C8A53E}" srcOrd="2" destOrd="0" parTransId="{E5A51617-C4BB-AF42-9160-EA4852D16021}" sibTransId="{99FEDB94-E15F-7241-B665-73E76BF50599}"/>
    <dgm:cxn modelId="{8CB78A57-F058-404F-A5C8-900DB13273B8}" type="presOf" srcId="{6EC94136-46D3-5E48-A504-6A5DC46A146D}" destId="{29D0BB3D-E1E1-2347-B0F2-8DF9DE65A04D}" srcOrd="0" destOrd="0" presId="urn:microsoft.com/office/officeart/2005/8/layout/hList7"/>
    <dgm:cxn modelId="{5F30DEB1-FBE0-EF42-8F58-0398A8E174A4}" type="presOf" srcId="{99FEDB94-E15F-7241-B665-73E76BF50599}" destId="{26BF5FC4-4122-694A-B4C6-6511908E650D}" srcOrd="0" destOrd="0" presId="urn:microsoft.com/office/officeart/2005/8/layout/hList7"/>
    <dgm:cxn modelId="{B59DF587-86D4-4540-AEB9-DFA1AF194701}" type="presOf" srcId="{C2B6877F-E2B1-DE4C-A0B5-D8977690BA8F}" destId="{25C45BFD-B711-9548-9B16-3C8536F1B607}" srcOrd="0" destOrd="0" presId="urn:microsoft.com/office/officeart/2005/8/layout/hList7"/>
    <dgm:cxn modelId="{3B5B5637-7A57-F345-92EF-DEEE99F5311F}" type="presOf" srcId="{50972956-6F0A-D140-9ED6-910BA4013DB4}" destId="{E5C8903F-D2B0-514C-9F8C-9F92679DF282}" srcOrd="1" destOrd="0" presId="urn:microsoft.com/office/officeart/2005/8/layout/hList7"/>
    <dgm:cxn modelId="{4A6F7649-4F0C-FF4B-A7E3-C97FB8C28403}" type="presOf" srcId="{ADD4EC4E-1BF3-6C40-853B-1C2CAEE760E3}" destId="{41F420B5-0960-D74A-94B4-3B0F3BDEB1A2}" srcOrd="0" destOrd="0" presId="urn:microsoft.com/office/officeart/2005/8/layout/hList7"/>
    <dgm:cxn modelId="{9BC9249B-F409-6740-89FD-A5BCCC5AB510}" type="presOf" srcId="{ADD4EC4E-1BF3-6C40-853B-1C2CAEE760E3}" destId="{5463C6E9-4518-824E-8649-FD8B40741EF3}" srcOrd="1" destOrd="0" presId="urn:microsoft.com/office/officeart/2005/8/layout/hList7"/>
    <dgm:cxn modelId="{9441B49E-DFE3-1B45-9853-B2D895073348}" type="presOf" srcId="{C2B6877F-E2B1-DE4C-A0B5-D8977690BA8F}" destId="{E73566F3-50A1-9D46-B9C2-5305E7126D3A}" srcOrd="1" destOrd="0" presId="urn:microsoft.com/office/officeart/2005/8/layout/hList7"/>
    <dgm:cxn modelId="{383EA058-F1ED-2942-BC82-83D6EAA7FC7F}" srcId="{DDD8FB96-6277-724B-8629-ACA314F46927}" destId="{C2B6877F-E2B1-DE4C-A0B5-D8977690BA8F}" srcOrd="1" destOrd="0" parTransId="{46D9DEB5-AF19-984D-9528-72FD9E25CF90}" sibTransId="{4B1167D6-23B4-DB48-B9BE-F3CCA4FB78D0}"/>
    <dgm:cxn modelId="{50E9EEA1-0AA0-D842-B981-E42D7DBF11E4}" type="presParOf" srcId="{2C621843-7355-D343-A232-AB7559465D9A}" destId="{0AD0ACA4-17F8-164C-A04A-41E5BD18D2EC}" srcOrd="0" destOrd="0" presId="urn:microsoft.com/office/officeart/2005/8/layout/hList7"/>
    <dgm:cxn modelId="{7B936223-B36C-8F4C-8BAF-5D6674BC8ED3}" type="presParOf" srcId="{2C621843-7355-D343-A232-AB7559465D9A}" destId="{2D2F0366-A30E-5046-95CF-768AD88C3F58}" srcOrd="1" destOrd="0" presId="urn:microsoft.com/office/officeart/2005/8/layout/hList7"/>
    <dgm:cxn modelId="{24EAC69C-9EAF-4641-9CAE-F91AA8AC47A0}" type="presParOf" srcId="{2D2F0366-A30E-5046-95CF-768AD88C3F58}" destId="{A211B01B-3719-C645-96D7-15D745CB699D}" srcOrd="0" destOrd="0" presId="urn:microsoft.com/office/officeart/2005/8/layout/hList7"/>
    <dgm:cxn modelId="{4178BF41-483E-E045-9645-0D634849E7C6}" type="presParOf" srcId="{A211B01B-3719-C645-96D7-15D745CB699D}" destId="{1D72C7F4-F854-2B49-B883-B79CB3BC804C}" srcOrd="0" destOrd="0" presId="urn:microsoft.com/office/officeart/2005/8/layout/hList7"/>
    <dgm:cxn modelId="{4E3157EF-3094-BC43-89D3-9C6601DE5B17}" type="presParOf" srcId="{A211B01B-3719-C645-96D7-15D745CB699D}" destId="{E5C8903F-D2B0-514C-9F8C-9F92679DF282}" srcOrd="1" destOrd="0" presId="urn:microsoft.com/office/officeart/2005/8/layout/hList7"/>
    <dgm:cxn modelId="{EA9C5EC4-2879-354A-BAB9-E70F87292E43}" type="presParOf" srcId="{A211B01B-3719-C645-96D7-15D745CB699D}" destId="{FEF90FA7-E169-BE4E-AA4A-9A7703D7C412}" srcOrd="2" destOrd="0" presId="urn:microsoft.com/office/officeart/2005/8/layout/hList7"/>
    <dgm:cxn modelId="{188573BC-E54F-364E-A178-0B3CF1BF449C}" type="presParOf" srcId="{A211B01B-3719-C645-96D7-15D745CB699D}" destId="{63A97D01-878F-CE49-86CF-95CB12804167}" srcOrd="3" destOrd="0" presId="urn:microsoft.com/office/officeart/2005/8/layout/hList7"/>
    <dgm:cxn modelId="{7C4421B7-49E7-0741-8D58-CD58267CFC39}" type="presParOf" srcId="{2D2F0366-A30E-5046-95CF-768AD88C3F58}" destId="{29D0BB3D-E1E1-2347-B0F2-8DF9DE65A04D}" srcOrd="1" destOrd="0" presId="urn:microsoft.com/office/officeart/2005/8/layout/hList7"/>
    <dgm:cxn modelId="{0165241B-C104-9541-BA8C-85A8243309C5}" type="presParOf" srcId="{2D2F0366-A30E-5046-95CF-768AD88C3F58}" destId="{3BB85257-A31A-F54B-AA61-969F73D3C9A7}" srcOrd="2" destOrd="0" presId="urn:microsoft.com/office/officeart/2005/8/layout/hList7"/>
    <dgm:cxn modelId="{EA617013-F084-9647-821F-4440FE4B8A70}" type="presParOf" srcId="{3BB85257-A31A-F54B-AA61-969F73D3C9A7}" destId="{25C45BFD-B711-9548-9B16-3C8536F1B607}" srcOrd="0" destOrd="0" presId="urn:microsoft.com/office/officeart/2005/8/layout/hList7"/>
    <dgm:cxn modelId="{9DDF6D0B-D650-8B4E-A722-3BC6DB31B07A}" type="presParOf" srcId="{3BB85257-A31A-F54B-AA61-969F73D3C9A7}" destId="{E73566F3-50A1-9D46-B9C2-5305E7126D3A}" srcOrd="1" destOrd="0" presId="urn:microsoft.com/office/officeart/2005/8/layout/hList7"/>
    <dgm:cxn modelId="{D61AD56E-FE7E-1043-B421-10D339707616}" type="presParOf" srcId="{3BB85257-A31A-F54B-AA61-969F73D3C9A7}" destId="{61F43EDE-2A4C-8F4A-8BEE-32E16A0D7EA1}" srcOrd="2" destOrd="0" presId="urn:microsoft.com/office/officeart/2005/8/layout/hList7"/>
    <dgm:cxn modelId="{2C5C2EF5-E7E9-B245-B666-96FE69561D8F}" type="presParOf" srcId="{3BB85257-A31A-F54B-AA61-969F73D3C9A7}" destId="{DC7BD488-143D-BE4D-808C-73EA4D361278}" srcOrd="3" destOrd="0" presId="urn:microsoft.com/office/officeart/2005/8/layout/hList7"/>
    <dgm:cxn modelId="{AE3D5A26-FB65-AC43-A33F-14C955519DCA}" type="presParOf" srcId="{2D2F0366-A30E-5046-95CF-768AD88C3F58}" destId="{16A264C6-7F05-284A-9867-9264B356FF04}" srcOrd="3" destOrd="0" presId="urn:microsoft.com/office/officeart/2005/8/layout/hList7"/>
    <dgm:cxn modelId="{BCECAAFF-9346-2A4C-B8C5-7F696E81C384}" type="presParOf" srcId="{2D2F0366-A30E-5046-95CF-768AD88C3F58}" destId="{3D99B97D-1175-0745-9CB0-085DE2251FC3}" srcOrd="4" destOrd="0" presId="urn:microsoft.com/office/officeart/2005/8/layout/hList7"/>
    <dgm:cxn modelId="{664BC7ED-AE47-D745-A35A-9F64E40A8094}" type="presParOf" srcId="{3D99B97D-1175-0745-9CB0-085DE2251FC3}" destId="{D7E89F80-44B1-844A-80F0-6CB1AC7CD6D0}" srcOrd="0" destOrd="0" presId="urn:microsoft.com/office/officeart/2005/8/layout/hList7"/>
    <dgm:cxn modelId="{31BBF7EF-1E95-4548-970A-C328E6AA2EF1}" type="presParOf" srcId="{3D99B97D-1175-0745-9CB0-085DE2251FC3}" destId="{B6B0916B-7070-5E4A-830C-5994A6169A87}" srcOrd="1" destOrd="0" presId="urn:microsoft.com/office/officeart/2005/8/layout/hList7"/>
    <dgm:cxn modelId="{3476CFF6-C4B4-5D49-9A79-1BCB028E829C}" type="presParOf" srcId="{3D99B97D-1175-0745-9CB0-085DE2251FC3}" destId="{AD1CE416-2632-8548-8D6A-8A3AFCEE24D0}" srcOrd="2" destOrd="0" presId="urn:microsoft.com/office/officeart/2005/8/layout/hList7"/>
    <dgm:cxn modelId="{5E3C910D-33BD-AC48-872A-AAF48DAE9EB7}" type="presParOf" srcId="{3D99B97D-1175-0745-9CB0-085DE2251FC3}" destId="{31DEC84B-5B52-C54D-B184-0D3C0B65666F}" srcOrd="3" destOrd="0" presId="urn:microsoft.com/office/officeart/2005/8/layout/hList7"/>
    <dgm:cxn modelId="{EBE8223F-6EB0-AA4E-A422-F3754E94E72B}" type="presParOf" srcId="{2D2F0366-A30E-5046-95CF-768AD88C3F58}" destId="{26BF5FC4-4122-694A-B4C6-6511908E650D}" srcOrd="5" destOrd="0" presId="urn:microsoft.com/office/officeart/2005/8/layout/hList7"/>
    <dgm:cxn modelId="{036EC808-7E3F-854E-BFE2-CB7F6E7FDB23}" type="presParOf" srcId="{2D2F0366-A30E-5046-95CF-768AD88C3F58}" destId="{D2C357BE-9BC9-F143-B5F7-C96B862FB218}" srcOrd="6" destOrd="0" presId="urn:microsoft.com/office/officeart/2005/8/layout/hList7"/>
    <dgm:cxn modelId="{59C90292-BA40-9443-875C-72023ED4BAE4}" type="presParOf" srcId="{D2C357BE-9BC9-F143-B5F7-C96B862FB218}" destId="{41F420B5-0960-D74A-94B4-3B0F3BDEB1A2}" srcOrd="0" destOrd="0" presId="urn:microsoft.com/office/officeart/2005/8/layout/hList7"/>
    <dgm:cxn modelId="{783FBFCD-8E9A-E444-BA95-4488A8FAC5D6}" type="presParOf" srcId="{D2C357BE-9BC9-F143-B5F7-C96B862FB218}" destId="{5463C6E9-4518-824E-8649-FD8B40741EF3}" srcOrd="1" destOrd="0" presId="urn:microsoft.com/office/officeart/2005/8/layout/hList7"/>
    <dgm:cxn modelId="{347D2DF1-8BE7-914E-B319-5A19E6CAFA96}" type="presParOf" srcId="{D2C357BE-9BC9-F143-B5F7-C96B862FB218}" destId="{BE648971-5329-6C43-8671-34E304DCA54B}" srcOrd="2" destOrd="0" presId="urn:microsoft.com/office/officeart/2005/8/layout/hList7"/>
    <dgm:cxn modelId="{BD488513-95F2-314C-A8D9-ED5D64B00BA0}" type="presParOf" srcId="{D2C357BE-9BC9-F143-B5F7-C96B862FB218}" destId="{94681B5C-5EF9-ED48-9916-085EA864627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44B46A5-C324-5041-AF86-454B8C1AAF3F}"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DCBFA46C-88F7-5941-AFE9-83A2AC4EFA81}">
      <dgm:prSet phldrT="[Text]"/>
      <dgm:spPr/>
      <dgm:t>
        <a:bodyPr/>
        <a:lstStyle/>
        <a:p>
          <a:r>
            <a:rPr lang="en-US" b="1" dirty="0" smtClean="0"/>
            <a:t>Specific</a:t>
          </a:r>
          <a:r>
            <a:rPr lang="en-US" dirty="0" smtClean="0"/>
            <a:t> - Goals must be clear, concise, and simple to understand.  Someone not familiar with your work area should be able to read the goal quickly and easily and understand the nature of the work</a:t>
          </a:r>
          <a:endParaRPr lang="en-US" dirty="0"/>
        </a:p>
      </dgm:t>
    </dgm:pt>
    <dgm:pt modelId="{A82DBD9C-1223-1649-BBC1-68B6DBA1F6E3}" type="parTrans" cxnId="{E89178EB-A087-FE4B-9A9E-1AB3CA83FE4E}">
      <dgm:prSet/>
      <dgm:spPr/>
      <dgm:t>
        <a:bodyPr/>
        <a:lstStyle/>
        <a:p>
          <a:endParaRPr lang="en-US"/>
        </a:p>
      </dgm:t>
    </dgm:pt>
    <dgm:pt modelId="{28D92169-CBE5-C641-910B-1D87988B1AFB}" type="sibTrans" cxnId="{E89178EB-A087-FE4B-9A9E-1AB3CA83FE4E}">
      <dgm:prSet/>
      <dgm:spPr/>
      <dgm:t>
        <a:bodyPr/>
        <a:lstStyle/>
        <a:p>
          <a:endParaRPr lang="en-US"/>
        </a:p>
      </dgm:t>
    </dgm:pt>
    <dgm:pt modelId="{699B65FC-8F99-E448-9367-E9FDE38278AC}">
      <dgm:prSet phldrT="[Text]"/>
      <dgm:spPr/>
      <dgm:t>
        <a:bodyPr/>
        <a:lstStyle/>
        <a:p>
          <a:r>
            <a:rPr lang="en-US" b="1" dirty="0" smtClean="0"/>
            <a:t>Measurable</a:t>
          </a:r>
          <a:r>
            <a:rPr lang="en-US" dirty="0" smtClean="0"/>
            <a:t> - Goals must be measurable and quantifiable wherever possible.  Examination of completed work should lead to a determination of whether goals were accomplished.  Manager and employee need to agree on the  measurement.</a:t>
          </a:r>
          <a:endParaRPr lang="en-US" dirty="0"/>
        </a:p>
      </dgm:t>
    </dgm:pt>
    <dgm:pt modelId="{EAEA759C-1947-C446-8A7F-CF593AD49017}" type="parTrans" cxnId="{8E748187-1E1F-6F4D-9FFD-886A54645B6E}">
      <dgm:prSet/>
      <dgm:spPr/>
      <dgm:t>
        <a:bodyPr/>
        <a:lstStyle/>
        <a:p>
          <a:endParaRPr lang="en-US"/>
        </a:p>
      </dgm:t>
    </dgm:pt>
    <dgm:pt modelId="{F57E60B1-48F6-0744-9CE8-37C06EF56B04}" type="sibTrans" cxnId="{8E748187-1E1F-6F4D-9FFD-886A54645B6E}">
      <dgm:prSet/>
      <dgm:spPr/>
      <dgm:t>
        <a:bodyPr/>
        <a:lstStyle/>
        <a:p>
          <a:endParaRPr lang="en-US"/>
        </a:p>
      </dgm:t>
    </dgm:pt>
    <dgm:pt modelId="{282F480A-0D8A-0E40-9D29-866CE4810632}">
      <dgm:prSet phldrT="[Text]"/>
      <dgm:spPr/>
      <dgm:t>
        <a:bodyPr/>
        <a:lstStyle/>
        <a:p>
          <a:r>
            <a:rPr lang="en-US" b="1" dirty="0" smtClean="0"/>
            <a:t>Achievable</a:t>
          </a:r>
          <a:r>
            <a:rPr lang="en-US" dirty="0" smtClean="0"/>
            <a:t> - Although goals should stretch and challenge an employee’s capabilities, they must be within reach.</a:t>
          </a:r>
          <a:endParaRPr lang="en-US" dirty="0"/>
        </a:p>
      </dgm:t>
    </dgm:pt>
    <dgm:pt modelId="{D9393080-6D64-054F-A574-CEEBD052BA8D}" type="parTrans" cxnId="{0B0562E3-C89B-B140-A9B9-4F68E5C23456}">
      <dgm:prSet/>
      <dgm:spPr/>
      <dgm:t>
        <a:bodyPr/>
        <a:lstStyle/>
        <a:p>
          <a:endParaRPr lang="en-US"/>
        </a:p>
      </dgm:t>
    </dgm:pt>
    <dgm:pt modelId="{F0982ECE-D9C2-034A-8A0F-4FE7A6419742}" type="sibTrans" cxnId="{0B0562E3-C89B-B140-A9B9-4F68E5C23456}">
      <dgm:prSet/>
      <dgm:spPr/>
      <dgm:t>
        <a:bodyPr/>
        <a:lstStyle/>
        <a:p>
          <a:endParaRPr lang="en-US"/>
        </a:p>
      </dgm:t>
    </dgm:pt>
    <dgm:pt modelId="{7894F0D6-83E4-3140-AC57-837EB3A3A4B2}">
      <dgm:prSet phldrT="[Text]"/>
      <dgm:spPr/>
      <dgm:t>
        <a:bodyPr/>
        <a:lstStyle/>
        <a:p>
          <a:r>
            <a:rPr lang="en-US" b="1" dirty="0" smtClean="0"/>
            <a:t>Relevant</a:t>
          </a:r>
          <a:r>
            <a:rPr lang="en-US" dirty="0" smtClean="0"/>
            <a:t> - Must be in alignment with Unit Work Plan, Regional and Division goals, and the overall CDOT Vision and Objectives.</a:t>
          </a:r>
          <a:endParaRPr lang="en-US" dirty="0"/>
        </a:p>
      </dgm:t>
    </dgm:pt>
    <dgm:pt modelId="{71233134-EAD9-0A4D-B04D-6792087228AC}" type="parTrans" cxnId="{31C7796D-4C05-2B40-BB0B-5F9507955F2D}">
      <dgm:prSet/>
      <dgm:spPr/>
      <dgm:t>
        <a:bodyPr/>
        <a:lstStyle/>
        <a:p>
          <a:endParaRPr lang="en-US"/>
        </a:p>
      </dgm:t>
    </dgm:pt>
    <dgm:pt modelId="{9B0F26F9-DEA2-4F47-863D-6047CD6ABF7A}" type="sibTrans" cxnId="{31C7796D-4C05-2B40-BB0B-5F9507955F2D}">
      <dgm:prSet/>
      <dgm:spPr/>
      <dgm:t>
        <a:bodyPr/>
        <a:lstStyle/>
        <a:p>
          <a:endParaRPr lang="en-US"/>
        </a:p>
      </dgm:t>
    </dgm:pt>
    <dgm:pt modelId="{B7107DCD-674C-D24F-A764-50BD07E6D778}">
      <dgm:prSet phldrT="[Text]"/>
      <dgm:spPr/>
      <dgm:t>
        <a:bodyPr/>
        <a:lstStyle/>
        <a:p>
          <a:r>
            <a:rPr lang="en-US" b="1" dirty="0" smtClean="0"/>
            <a:t>Time-bound </a:t>
          </a:r>
          <a:r>
            <a:rPr lang="en-US" dirty="0" smtClean="0"/>
            <a:t>- Goals should be time-bound and trackable.  Manager and employee should be able to monitor progress toward the goals in order to allow mid-course corrections.</a:t>
          </a:r>
          <a:endParaRPr lang="en-US" dirty="0"/>
        </a:p>
      </dgm:t>
    </dgm:pt>
    <dgm:pt modelId="{F589423A-DE7A-0B49-918F-6392BF8D26E4}" type="parTrans" cxnId="{CE6517B2-5710-A449-A697-F60EB3198957}">
      <dgm:prSet/>
      <dgm:spPr/>
      <dgm:t>
        <a:bodyPr/>
        <a:lstStyle/>
        <a:p>
          <a:endParaRPr lang="en-US"/>
        </a:p>
      </dgm:t>
    </dgm:pt>
    <dgm:pt modelId="{83A9A4A6-B3B6-A446-8A8A-C1C6C9B03208}" type="sibTrans" cxnId="{CE6517B2-5710-A449-A697-F60EB3198957}">
      <dgm:prSet/>
      <dgm:spPr/>
      <dgm:t>
        <a:bodyPr/>
        <a:lstStyle/>
        <a:p>
          <a:endParaRPr lang="en-US"/>
        </a:p>
      </dgm:t>
    </dgm:pt>
    <dgm:pt modelId="{3E59E2BD-1D00-E343-BD1F-BA818C6323CE}" type="pres">
      <dgm:prSet presAssocID="{E44B46A5-C324-5041-AF86-454B8C1AAF3F}" presName="Name0" presStyleCnt="0">
        <dgm:presLayoutVars>
          <dgm:chMax val="7"/>
          <dgm:chPref val="7"/>
          <dgm:dir/>
        </dgm:presLayoutVars>
      </dgm:prSet>
      <dgm:spPr/>
      <dgm:t>
        <a:bodyPr/>
        <a:lstStyle/>
        <a:p>
          <a:endParaRPr lang="en-US"/>
        </a:p>
      </dgm:t>
    </dgm:pt>
    <dgm:pt modelId="{5F5A72B5-C697-704D-9E30-FEDC60FAF9BC}" type="pres">
      <dgm:prSet presAssocID="{E44B46A5-C324-5041-AF86-454B8C1AAF3F}" presName="Name1" presStyleCnt="0"/>
      <dgm:spPr/>
    </dgm:pt>
    <dgm:pt modelId="{7E20BC68-6880-D047-A95A-6A2CC682BB6D}" type="pres">
      <dgm:prSet presAssocID="{E44B46A5-C324-5041-AF86-454B8C1AAF3F}" presName="cycle" presStyleCnt="0"/>
      <dgm:spPr/>
    </dgm:pt>
    <dgm:pt modelId="{CF8C7E86-67FC-D743-8128-FAD26DA63868}" type="pres">
      <dgm:prSet presAssocID="{E44B46A5-C324-5041-AF86-454B8C1AAF3F}" presName="srcNode" presStyleLbl="node1" presStyleIdx="0" presStyleCnt="5"/>
      <dgm:spPr/>
    </dgm:pt>
    <dgm:pt modelId="{FEE7A674-DCFE-8040-9B83-E8E67E480474}" type="pres">
      <dgm:prSet presAssocID="{E44B46A5-C324-5041-AF86-454B8C1AAF3F}" presName="conn" presStyleLbl="parChTrans1D2" presStyleIdx="0" presStyleCnt="1"/>
      <dgm:spPr/>
      <dgm:t>
        <a:bodyPr/>
        <a:lstStyle/>
        <a:p>
          <a:endParaRPr lang="en-US"/>
        </a:p>
      </dgm:t>
    </dgm:pt>
    <dgm:pt modelId="{5ACA07C3-00E1-A04E-B889-AACAA6CCB436}" type="pres">
      <dgm:prSet presAssocID="{E44B46A5-C324-5041-AF86-454B8C1AAF3F}" presName="extraNode" presStyleLbl="node1" presStyleIdx="0" presStyleCnt="5"/>
      <dgm:spPr/>
    </dgm:pt>
    <dgm:pt modelId="{76CFF599-3DAE-9F49-A7B0-88AF72BD2829}" type="pres">
      <dgm:prSet presAssocID="{E44B46A5-C324-5041-AF86-454B8C1AAF3F}" presName="dstNode" presStyleLbl="node1" presStyleIdx="0" presStyleCnt="5"/>
      <dgm:spPr/>
    </dgm:pt>
    <dgm:pt modelId="{29EB442B-5B9F-4E44-AC7E-CA8B60565EB1}" type="pres">
      <dgm:prSet presAssocID="{DCBFA46C-88F7-5941-AFE9-83A2AC4EFA81}" presName="text_1" presStyleLbl="node1" presStyleIdx="0" presStyleCnt="5">
        <dgm:presLayoutVars>
          <dgm:bulletEnabled val="1"/>
        </dgm:presLayoutVars>
      </dgm:prSet>
      <dgm:spPr/>
      <dgm:t>
        <a:bodyPr/>
        <a:lstStyle/>
        <a:p>
          <a:endParaRPr lang="en-US"/>
        </a:p>
      </dgm:t>
    </dgm:pt>
    <dgm:pt modelId="{1F384D9E-B8E5-0141-9703-AE9590022BB7}" type="pres">
      <dgm:prSet presAssocID="{DCBFA46C-88F7-5941-AFE9-83A2AC4EFA81}" presName="accent_1" presStyleCnt="0"/>
      <dgm:spPr/>
    </dgm:pt>
    <dgm:pt modelId="{E9F242FB-C859-9746-9CD3-819EC39E1D1E}" type="pres">
      <dgm:prSet presAssocID="{DCBFA46C-88F7-5941-AFE9-83A2AC4EFA81}" presName="accentRepeatNode" presStyleLbl="solidFgAcc1" presStyleIdx="0" presStyleCnt="5"/>
      <dgm:spPr/>
    </dgm:pt>
    <dgm:pt modelId="{9FFBF460-9837-734D-8B09-36D9107F317B}" type="pres">
      <dgm:prSet presAssocID="{699B65FC-8F99-E448-9367-E9FDE38278AC}" presName="text_2" presStyleLbl="node1" presStyleIdx="1" presStyleCnt="5">
        <dgm:presLayoutVars>
          <dgm:bulletEnabled val="1"/>
        </dgm:presLayoutVars>
      </dgm:prSet>
      <dgm:spPr/>
      <dgm:t>
        <a:bodyPr/>
        <a:lstStyle/>
        <a:p>
          <a:endParaRPr lang="en-US"/>
        </a:p>
      </dgm:t>
    </dgm:pt>
    <dgm:pt modelId="{8D6FA364-1FAC-5048-AA74-5EE25CA1D35D}" type="pres">
      <dgm:prSet presAssocID="{699B65FC-8F99-E448-9367-E9FDE38278AC}" presName="accent_2" presStyleCnt="0"/>
      <dgm:spPr/>
    </dgm:pt>
    <dgm:pt modelId="{C47BF18E-A07C-C34E-B339-F5F78FCA9463}" type="pres">
      <dgm:prSet presAssocID="{699B65FC-8F99-E448-9367-E9FDE38278AC}" presName="accentRepeatNode" presStyleLbl="solidFgAcc1" presStyleIdx="1" presStyleCnt="5"/>
      <dgm:spPr/>
    </dgm:pt>
    <dgm:pt modelId="{81EC2A22-0896-E64B-966A-F92219CBB8DE}" type="pres">
      <dgm:prSet presAssocID="{282F480A-0D8A-0E40-9D29-866CE4810632}" presName="text_3" presStyleLbl="node1" presStyleIdx="2" presStyleCnt="5">
        <dgm:presLayoutVars>
          <dgm:bulletEnabled val="1"/>
        </dgm:presLayoutVars>
      </dgm:prSet>
      <dgm:spPr/>
      <dgm:t>
        <a:bodyPr/>
        <a:lstStyle/>
        <a:p>
          <a:endParaRPr lang="en-US"/>
        </a:p>
      </dgm:t>
    </dgm:pt>
    <dgm:pt modelId="{F095D4ED-C5E3-1349-9477-555DCCAF37E2}" type="pres">
      <dgm:prSet presAssocID="{282F480A-0D8A-0E40-9D29-866CE4810632}" presName="accent_3" presStyleCnt="0"/>
      <dgm:spPr/>
    </dgm:pt>
    <dgm:pt modelId="{7A209BA5-9DE4-1549-B319-2C4E698539F7}" type="pres">
      <dgm:prSet presAssocID="{282F480A-0D8A-0E40-9D29-866CE4810632}" presName="accentRepeatNode" presStyleLbl="solidFgAcc1" presStyleIdx="2" presStyleCnt="5"/>
      <dgm:spPr/>
    </dgm:pt>
    <dgm:pt modelId="{E87C5FE3-568D-0D49-BBE5-514E2C1F64DA}" type="pres">
      <dgm:prSet presAssocID="{7894F0D6-83E4-3140-AC57-837EB3A3A4B2}" presName="text_4" presStyleLbl="node1" presStyleIdx="3" presStyleCnt="5">
        <dgm:presLayoutVars>
          <dgm:bulletEnabled val="1"/>
        </dgm:presLayoutVars>
      </dgm:prSet>
      <dgm:spPr/>
      <dgm:t>
        <a:bodyPr/>
        <a:lstStyle/>
        <a:p>
          <a:endParaRPr lang="en-US"/>
        </a:p>
      </dgm:t>
    </dgm:pt>
    <dgm:pt modelId="{EB234EF8-9DD2-C24C-850F-72E5794EE76A}" type="pres">
      <dgm:prSet presAssocID="{7894F0D6-83E4-3140-AC57-837EB3A3A4B2}" presName="accent_4" presStyleCnt="0"/>
      <dgm:spPr/>
    </dgm:pt>
    <dgm:pt modelId="{1B45C19D-865F-804B-B4A9-9525E802292F}" type="pres">
      <dgm:prSet presAssocID="{7894F0D6-83E4-3140-AC57-837EB3A3A4B2}" presName="accentRepeatNode" presStyleLbl="solidFgAcc1" presStyleIdx="3" presStyleCnt="5"/>
      <dgm:spPr/>
    </dgm:pt>
    <dgm:pt modelId="{F0696218-1ABA-B848-B82A-F015F5A100BB}" type="pres">
      <dgm:prSet presAssocID="{B7107DCD-674C-D24F-A764-50BD07E6D778}" presName="text_5" presStyleLbl="node1" presStyleIdx="4" presStyleCnt="5">
        <dgm:presLayoutVars>
          <dgm:bulletEnabled val="1"/>
        </dgm:presLayoutVars>
      </dgm:prSet>
      <dgm:spPr/>
      <dgm:t>
        <a:bodyPr/>
        <a:lstStyle/>
        <a:p>
          <a:endParaRPr lang="en-US"/>
        </a:p>
      </dgm:t>
    </dgm:pt>
    <dgm:pt modelId="{5F7F239F-CE14-6842-A6A0-4E653F18ADFD}" type="pres">
      <dgm:prSet presAssocID="{B7107DCD-674C-D24F-A764-50BD07E6D778}" presName="accent_5" presStyleCnt="0"/>
      <dgm:spPr/>
    </dgm:pt>
    <dgm:pt modelId="{9131C30A-E4E4-1047-9AF6-E8B6C75FA998}" type="pres">
      <dgm:prSet presAssocID="{B7107DCD-674C-D24F-A764-50BD07E6D778}" presName="accentRepeatNode" presStyleLbl="solidFgAcc1" presStyleIdx="4" presStyleCnt="5"/>
      <dgm:spPr/>
    </dgm:pt>
  </dgm:ptLst>
  <dgm:cxnLst>
    <dgm:cxn modelId="{9F29DF33-BAC8-F34B-BDE5-FF809A94E268}" type="presOf" srcId="{699B65FC-8F99-E448-9367-E9FDE38278AC}" destId="{9FFBF460-9837-734D-8B09-36D9107F317B}" srcOrd="0" destOrd="0" presId="urn:microsoft.com/office/officeart/2008/layout/VerticalCurvedList"/>
    <dgm:cxn modelId="{E5EC2466-B0F3-9845-A4A3-71086F9EEAE9}" type="presOf" srcId="{7894F0D6-83E4-3140-AC57-837EB3A3A4B2}" destId="{E87C5FE3-568D-0D49-BBE5-514E2C1F64DA}" srcOrd="0" destOrd="0" presId="urn:microsoft.com/office/officeart/2008/layout/VerticalCurvedList"/>
    <dgm:cxn modelId="{0B0562E3-C89B-B140-A9B9-4F68E5C23456}" srcId="{E44B46A5-C324-5041-AF86-454B8C1AAF3F}" destId="{282F480A-0D8A-0E40-9D29-866CE4810632}" srcOrd="2" destOrd="0" parTransId="{D9393080-6D64-054F-A574-CEEBD052BA8D}" sibTransId="{F0982ECE-D9C2-034A-8A0F-4FE7A6419742}"/>
    <dgm:cxn modelId="{CE6517B2-5710-A449-A697-F60EB3198957}" srcId="{E44B46A5-C324-5041-AF86-454B8C1AAF3F}" destId="{B7107DCD-674C-D24F-A764-50BD07E6D778}" srcOrd="4" destOrd="0" parTransId="{F589423A-DE7A-0B49-918F-6392BF8D26E4}" sibTransId="{83A9A4A6-B3B6-A446-8A8A-C1C6C9B03208}"/>
    <dgm:cxn modelId="{E89178EB-A087-FE4B-9A9E-1AB3CA83FE4E}" srcId="{E44B46A5-C324-5041-AF86-454B8C1AAF3F}" destId="{DCBFA46C-88F7-5941-AFE9-83A2AC4EFA81}" srcOrd="0" destOrd="0" parTransId="{A82DBD9C-1223-1649-BBC1-68B6DBA1F6E3}" sibTransId="{28D92169-CBE5-C641-910B-1D87988B1AFB}"/>
    <dgm:cxn modelId="{31C7796D-4C05-2B40-BB0B-5F9507955F2D}" srcId="{E44B46A5-C324-5041-AF86-454B8C1AAF3F}" destId="{7894F0D6-83E4-3140-AC57-837EB3A3A4B2}" srcOrd="3" destOrd="0" parTransId="{71233134-EAD9-0A4D-B04D-6792087228AC}" sibTransId="{9B0F26F9-DEA2-4F47-863D-6047CD6ABF7A}"/>
    <dgm:cxn modelId="{7B7AE037-6051-BC40-91BB-4C60A0AE1989}" type="presOf" srcId="{B7107DCD-674C-D24F-A764-50BD07E6D778}" destId="{F0696218-1ABA-B848-B82A-F015F5A100BB}" srcOrd="0" destOrd="0" presId="urn:microsoft.com/office/officeart/2008/layout/VerticalCurvedList"/>
    <dgm:cxn modelId="{1E8DC88A-5228-304A-B098-DE04D0A057A7}" type="presOf" srcId="{DCBFA46C-88F7-5941-AFE9-83A2AC4EFA81}" destId="{29EB442B-5B9F-4E44-AC7E-CA8B60565EB1}" srcOrd="0" destOrd="0" presId="urn:microsoft.com/office/officeart/2008/layout/VerticalCurvedList"/>
    <dgm:cxn modelId="{8E748187-1E1F-6F4D-9FFD-886A54645B6E}" srcId="{E44B46A5-C324-5041-AF86-454B8C1AAF3F}" destId="{699B65FC-8F99-E448-9367-E9FDE38278AC}" srcOrd="1" destOrd="0" parTransId="{EAEA759C-1947-C446-8A7F-CF593AD49017}" sibTransId="{F57E60B1-48F6-0744-9CE8-37C06EF56B04}"/>
    <dgm:cxn modelId="{DEC58DDD-AD9E-ED4F-8DDE-8C41C5A691D3}" type="presOf" srcId="{28D92169-CBE5-C641-910B-1D87988B1AFB}" destId="{FEE7A674-DCFE-8040-9B83-E8E67E480474}" srcOrd="0" destOrd="0" presId="urn:microsoft.com/office/officeart/2008/layout/VerticalCurvedList"/>
    <dgm:cxn modelId="{86A0D0BB-687C-2C46-A194-9F0962DD9393}" type="presOf" srcId="{282F480A-0D8A-0E40-9D29-866CE4810632}" destId="{81EC2A22-0896-E64B-966A-F92219CBB8DE}" srcOrd="0" destOrd="0" presId="urn:microsoft.com/office/officeart/2008/layout/VerticalCurvedList"/>
    <dgm:cxn modelId="{DE3B10E5-849A-9C46-BE5C-BA37C13DF2DD}" type="presOf" srcId="{E44B46A5-C324-5041-AF86-454B8C1AAF3F}" destId="{3E59E2BD-1D00-E343-BD1F-BA818C6323CE}" srcOrd="0" destOrd="0" presId="urn:microsoft.com/office/officeart/2008/layout/VerticalCurvedList"/>
    <dgm:cxn modelId="{6F8E73B8-8A23-A046-9D8B-211D30B65A03}" type="presParOf" srcId="{3E59E2BD-1D00-E343-BD1F-BA818C6323CE}" destId="{5F5A72B5-C697-704D-9E30-FEDC60FAF9BC}" srcOrd="0" destOrd="0" presId="urn:microsoft.com/office/officeart/2008/layout/VerticalCurvedList"/>
    <dgm:cxn modelId="{4F68ECE0-3513-004B-9AB3-015C032D7E2A}" type="presParOf" srcId="{5F5A72B5-C697-704D-9E30-FEDC60FAF9BC}" destId="{7E20BC68-6880-D047-A95A-6A2CC682BB6D}" srcOrd="0" destOrd="0" presId="urn:microsoft.com/office/officeart/2008/layout/VerticalCurvedList"/>
    <dgm:cxn modelId="{9DEA414B-0D52-2E40-9645-02D2DAD65E25}" type="presParOf" srcId="{7E20BC68-6880-D047-A95A-6A2CC682BB6D}" destId="{CF8C7E86-67FC-D743-8128-FAD26DA63868}" srcOrd="0" destOrd="0" presId="urn:microsoft.com/office/officeart/2008/layout/VerticalCurvedList"/>
    <dgm:cxn modelId="{FA37420E-D64A-2F43-AB48-30E3DD401175}" type="presParOf" srcId="{7E20BC68-6880-D047-A95A-6A2CC682BB6D}" destId="{FEE7A674-DCFE-8040-9B83-E8E67E480474}" srcOrd="1" destOrd="0" presId="urn:microsoft.com/office/officeart/2008/layout/VerticalCurvedList"/>
    <dgm:cxn modelId="{48B3465C-15A0-5647-AF69-381DBAB8257D}" type="presParOf" srcId="{7E20BC68-6880-D047-A95A-6A2CC682BB6D}" destId="{5ACA07C3-00E1-A04E-B889-AACAA6CCB436}" srcOrd="2" destOrd="0" presId="urn:microsoft.com/office/officeart/2008/layout/VerticalCurvedList"/>
    <dgm:cxn modelId="{43909140-FC87-E946-99B8-27A11724976D}" type="presParOf" srcId="{7E20BC68-6880-D047-A95A-6A2CC682BB6D}" destId="{76CFF599-3DAE-9F49-A7B0-88AF72BD2829}" srcOrd="3" destOrd="0" presId="urn:microsoft.com/office/officeart/2008/layout/VerticalCurvedList"/>
    <dgm:cxn modelId="{F8589C33-2680-1E44-AF4E-EC24826E6F64}" type="presParOf" srcId="{5F5A72B5-C697-704D-9E30-FEDC60FAF9BC}" destId="{29EB442B-5B9F-4E44-AC7E-CA8B60565EB1}" srcOrd="1" destOrd="0" presId="urn:microsoft.com/office/officeart/2008/layout/VerticalCurvedList"/>
    <dgm:cxn modelId="{F9B97526-2A25-614C-9DBC-E499FD3EF00B}" type="presParOf" srcId="{5F5A72B5-C697-704D-9E30-FEDC60FAF9BC}" destId="{1F384D9E-B8E5-0141-9703-AE9590022BB7}" srcOrd="2" destOrd="0" presId="urn:microsoft.com/office/officeart/2008/layout/VerticalCurvedList"/>
    <dgm:cxn modelId="{D82759DC-303E-8740-B16E-A16535AFC8FE}" type="presParOf" srcId="{1F384D9E-B8E5-0141-9703-AE9590022BB7}" destId="{E9F242FB-C859-9746-9CD3-819EC39E1D1E}" srcOrd="0" destOrd="0" presId="urn:microsoft.com/office/officeart/2008/layout/VerticalCurvedList"/>
    <dgm:cxn modelId="{9BBA41C8-73FC-7A43-BECB-86E6B5E45897}" type="presParOf" srcId="{5F5A72B5-C697-704D-9E30-FEDC60FAF9BC}" destId="{9FFBF460-9837-734D-8B09-36D9107F317B}" srcOrd="3" destOrd="0" presId="urn:microsoft.com/office/officeart/2008/layout/VerticalCurvedList"/>
    <dgm:cxn modelId="{0D1FDCBB-9826-DB4D-BFC1-799CC40B8C5C}" type="presParOf" srcId="{5F5A72B5-C697-704D-9E30-FEDC60FAF9BC}" destId="{8D6FA364-1FAC-5048-AA74-5EE25CA1D35D}" srcOrd="4" destOrd="0" presId="urn:microsoft.com/office/officeart/2008/layout/VerticalCurvedList"/>
    <dgm:cxn modelId="{1493EF67-911D-2D43-94C4-7D7CDDE2AB24}" type="presParOf" srcId="{8D6FA364-1FAC-5048-AA74-5EE25CA1D35D}" destId="{C47BF18E-A07C-C34E-B339-F5F78FCA9463}" srcOrd="0" destOrd="0" presId="urn:microsoft.com/office/officeart/2008/layout/VerticalCurvedList"/>
    <dgm:cxn modelId="{C9B858EF-0231-0642-A714-B529CF661162}" type="presParOf" srcId="{5F5A72B5-C697-704D-9E30-FEDC60FAF9BC}" destId="{81EC2A22-0896-E64B-966A-F92219CBB8DE}" srcOrd="5" destOrd="0" presId="urn:microsoft.com/office/officeart/2008/layout/VerticalCurvedList"/>
    <dgm:cxn modelId="{08BD87C0-C77B-1A48-BB3A-BE2E539F9866}" type="presParOf" srcId="{5F5A72B5-C697-704D-9E30-FEDC60FAF9BC}" destId="{F095D4ED-C5E3-1349-9477-555DCCAF37E2}" srcOrd="6" destOrd="0" presId="urn:microsoft.com/office/officeart/2008/layout/VerticalCurvedList"/>
    <dgm:cxn modelId="{31A6B52A-8997-CD4A-BD37-D386F809073F}" type="presParOf" srcId="{F095D4ED-C5E3-1349-9477-555DCCAF37E2}" destId="{7A209BA5-9DE4-1549-B319-2C4E698539F7}" srcOrd="0" destOrd="0" presId="urn:microsoft.com/office/officeart/2008/layout/VerticalCurvedList"/>
    <dgm:cxn modelId="{D9BDEDEE-00DE-8B4F-8EB2-7710F6E21AB2}" type="presParOf" srcId="{5F5A72B5-C697-704D-9E30-FEDC60FAF9BC}" destId="{E87C5FE3-568D-0D49-BBE5-514E2C1F64DA}" srcOrd="7" destOrd="0" presId="urn:microsoft.com/office/officeart/2008/layout/VerticalCurvedList"/>
    <dgm:cxn modelId="{93A33968-67B4-0F47-BDFF-F26E3420030B}" type="presParOf" srcId="{5F5A72B5-C697-704D-9E30-FEDC60FAF9BC}" destId="{EB234EF8-9DD2-C24C-850F-72E5794EE76A}" srcOrd="8" destOrd="0" presId="urn:microsoft.com/office/officeart/2008/layout/VerticalCurvedList"/>
    <dgm:cxn modelId="{8B82F1EC-4BDC-CF4D-97FB-FB75E8CD8C9C}" type="presParOf" srcId="{EB234EF8-9DD2-C24C-850F-72E5794EE76A}" destId="{1B45C19D-865F-804B-B4A9-9525E802292F}" srcOrd="0" destOrd="0" presId="urn:microsoft.com/office/officeart/2008/layout/VerticalCurvedList"/>
    <dgm:cxn modelId="{35E34696-34D8-354F-8FBF-A8DB2A0D8F62}" type="presParOf" srcId="{5F5A72B5-C697-704D-9E30-FEDC60FAF9BC}" destId="{F0696218-1ABA-B848-B82A-F015F5A100BB}" srcOrd="9" destOrd="0" presId="urn:microsoft.com/office/officeart/2008/layout/VerticalCurvedList"/>
    <dgm:cxn modelId="{E4D47DEC-A93C-4F47-98F2-C13A7E6F8A45}" type="presParOf" srcId="{5F5A72B5-C697-704D-9E30-FEDC60FAF9BC}" destId="{5F7F239F-CE14-6842-A6A0-4E653F18ADFD}" srcOrd="10" destOrd="0" presId="urn:microsoft.com/office/officeart/2008/layout/VerticalCurvedList"/>
    <dgm:cxn modelId="{FFD6F653-AA46-454B-B3E0-EAC19DA3B410}" type="presParOf" srcId="{5F7F239F-CE14-6842-A6A0-4E653F18ADFD}" destId="{9131C30A-E4E4-1047-9AF6-E8B6C75FA99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D65D29D-08C7-734C-8A58-7B2C0571BEB5}" type="doc">
      <dgm:prSet loTypeId="urn:microsoft.com/office/officeart/2009/layout/CirclePictureHierarchy" loCatId="" qsTypeId="urn:microsoft.com/office/officeart/2005/8/quickstyle/simple4" qsCatId="simple" csTypeId="urn:microsoft.com/office/officeart/2005/8/colors/accent1_2" csCatId="accent1" phldr="1"/>
      <dgm:spPr/>
      <dgm:t>
        <a:bodyPr/>
        <a:lstStyle/>
        <a:p>
          <a:endParaRPr lang="en-US"/>
        </a:p>
      </dgm:t>
    </dgm:pt>
    <dgm:pt modelId="{462C9574-40D2-3146-8A90-6DE4BE425C5D}">
      <dgm:prSet phldrT="[Text]" phldr="1"/>
      <dgm:spPr/>
      <dgm:t>
        <a:bodyPr/>
        <a:lstStyle/>
        <a:p>
          <a:endParaRPr lang="en-US" dirty="0">
            <a:solidFill>
              <a:schemeClr val="bg1"/>
            </a:solidFill>
          </a:endParaRPr>
        </a:p>
      </dgm:t>
    </dgm:pt>
    <dgm:pt modelId="{BF14C613-1336-C44D-A734-3110DA3A698A}" type="parTrans" cxnId="{F1E6B7E4-FE99-FA47-A5C4-69F3E7735C41}">
      <dgm:prSet/>
      <dgm:spPr/>
      <dgm:t>
        <a:bodyPr/>
        <a:lstStyle/>
        <a:p>
          <a:endParaRPr lang="en-US"/>
        </a:p>
      </dgm:t>
    </dgm:pt>
    <dgm:pt modelId="{B3B83D78-9A1E-8746-9486-DFADE451FBF7}" type="sibTrans" cxnId="{F1E6B7E4-FE99-FA47-A5C4-69F3E7735C41}">
      <dgm:prSet/>
      <dgm:spPr/>
      <dgm:t>
        <a:bodyPr/>
        <a:lstStyle/>
        <a:p>
          <a:endParaRPr lang="en-US"/>
        </a:p>
      </dgm:t>
    </dgm:pt>
    <dgm:pt modelId="{D2E0B410-49D7-6C4D-BF6D-1045BA85441D}">
      <dgm:prSet phldrT="[Text]" phldr="1"/>
      <dgm:spPr/>
      <dgm:t>
        <a:bodyPr/>
        <a:lstStyle/>
        <a:p>
          <a:endParaRPr lang="en-US" dirty="0">
            <a:solidFill>
              <a:srgbClr val="FFFFFF"/>
            </a:solidFill>
          </a:endParaRPr>
        </a:p>
      </dgm:t>
    </dgm:pt>
    <dgm:pt modelId="{A003B7AD-AA7C-AD44-B789-4764C4340A62}" type="parTrans" cxnId="{99DC7F62-FDF9-484C-B7CE-366F02D5D182}">
      <dgm:prSet/>
      <dgm:spPr/>
      <dgm:t>
        <a:bodyPr/>
        <a:lstStyle/>
        <a:p>
          <a:endParaRPr lang="en-US"/>
        </a:p>
      </dgm:t>
    </dgm:pt>
    <dgm:pt modelId="{36205720-A490-0440-BEEA-6364CA423592}" type="sibTrans" cxnId="{99DC7F62-FDF9-484C-B7CE-366F02D5D182}">
      <dgm:prSet/>
      <dgm:spPr/>
      <dgm:t>
        <a:bodyPr/>
        <a:lstStyle/>
        <a:p>
          <a:endParaRPr lang="en-US"/>
        </a:p>
      </dgm:t>
    </dgm:pt>
    <dgm:pt modelId="{C58AFF6E-088D-C84D-8094-DDA512491D28}">
      <dgm:prSet phldrT="[Text]" phldr="1"/>
      <dgm:spPr/>
      <dgm:t>
        <a:bodyPr/>
        <a:lstStyle/>
        <a:p>
          <a:endParaRPr lang="en-US" dirty="0">
            <a:solidFill>
              <a:srgbClr val="FFFFFF"/>
            </a:solidFill>
          </a:endParaRPr>
        </a:p>
      </dgm:t>
    </dgm:pt>
    <dgm:pt modelId="{477C2EFC-4F10-3648-AAE7-2118CB18B63B}" type="parTrans" cxnId="{81F7E9F8-23D3-D447-9C97-81BF83EAAFD3}">
      <dgm:prSet/>
      <dgm:spPr/>
      <dgm:t>
        <a:bodyPr/>
        <a:lstStyle/>
        <a:p>
          <a:endParaRPr lang="en-US"/>
        </a:p>
      </dgm:t>
    </dgm:pt>
    <dgm:pt modelId="{926E759D-66BF-6946-AF57-938461757E51}" type="sibTrans" cxnId="{81F7E9F8-23D3-D447-9C97-81BF83EAAFD3}">
      <dgm:prSet/>
      <dgm:spPr/>
      <dgm:t>
        <a:bodyPr/>
        <a:lstStyle/>
        <a:p>
          <a:endParaRPr lang="en-US"/>
        </a:p>
      </dgm:t>
    </dgm:pt>
    <dgm:pt modelId="{68F4F398-CF68-5D41-8BAE-27D39F374D71}">
      <dgm:prSet phldrT="[Text]" phldr="1"/>
      <dgm:spPr/>
      <dgm:t>
        <a:bodyPr/>
        <a:lstStyle/>
        <a:p>
          <a:endParaRPr lang="en-US" dirty="0">
            <a:solidFill>
              <a:srgbClr val="FFFFFF"/>
            </a:solidFill>
          </a:endParaRPr>
        </a:p>
      </dgm:t>
    </dgm:pt>
    <dgm:pt modelId="{35125470-E2EB-5E45-9CCB-7F09C6CEE840}" type="parTrans" cxnId="{4FEBDDED-DD6C-6B41-874D-AD5A23AD4BAC}">
      <dgm:prSet/>
      <dgm:spPr/>
      <dgm:t>
        <a:bodyPr/>
        <a:lstStyle/>
        <a:p>
          <a:endParaRPr lang="en-US"/>
        </a:p>
      </dgm:t>
    </dgm:pt>
    <dgm:pt modelId="{66D7C6B1-A3A2-E443-87F9-C71D6D1377F8}" type="sibTrans" cxnId="{4FEBDDED-DD6C-6B41-874D-AD5A23AD4BAC}">
      <dgm:prSet/>
      <dgm:spPr/>
      <dgm:t>
        <a:bodyPr/>
        <a:lstStyle/>
        <a:p>
          <a:endParaRPr lang="en-US"/>
        </a:p>
      </dgm:t>
    </dgm:pt>
    <dgm:pt modelId="{33AF3291-4F53-3344-896D-A9BC8C7F852E}">
      <dgm:prSet phldrT="[Text]" phldr="1"/>
      <dgm:spPr/>
      <dgm:t>
        <a:bodyPr/>
        <a:lstStyle/>
        <a:p>
          <a:endParaRPr lang="en-US" dirty="0">
            <a:solidFill>
              <a:srgbClr val="FFFFFF"/>
            </a:solidFill>
          </a:endParaRPr>
        </a:p>
      </dgm:t>
    </dgm:pt>
    <dgm:pt modelId="{B3DD7D6F-2639-7D42-BBCA-F070DE0DA681}" type="parTrans" cxnId="{FAB08176-1647-AF4D-BCE4-F12A2DA9FD08}">
      <dgm:prSet/>
      <dgm:spPr/>
      <dgm:t>
        <a:bodyPr/>
        <a:lstStyle/>
        <a:p>
          <a:endParaRPr lang="en-US"/>
        </a:p>
      </dgm:t>
    </dgm:pt>
    <dgm:pt modelId="{0CA09C0C-1837-0544-B62B-CD0CDE613749}" type="sibTrans" cxnId="{FAB08176-1647-AF4D-BCE4-F12A2DA9FD08}">
      <dgm:prSet/>
      <dgm:spPr/>
      <dgm:t>
        <a:bodyPr/>
        <a:lstStyle/>
        <a:p>
          <a:endParaRPr lang="en-US"/>
        </a:p>
      </dgm:t>
    </dgm:pt>
    <dgm:pt modelId="{D87B4503-C2E3-AF4A-9214-ED799626DA9A}" type="pres">
      <dgm:prSet presAssocID="{1D65D29D-08C7-734C-8A58-7B2C0571BEB5}" presName="hierChild1" presStyleCnt="0">
        <dgm:presLayoutVars>
          <dgm:chPref val="1"/>
          <dgm:dir/>
          <dgm:animOne val="branch"/>
          <dgm:animLvl val="lvl"/>
          <dgm:resizeHandles/>
        </dgm:presLayoutVars>
      </dgm:prSet>
      <dgm:spPr/>
      <dgm:t>
        <a:bodyPr/>
        <a:lstStyle/>
        <a:p>
          <a:endParaRPr lang="en-US"/>
        </a:p>
      </dgm:t>
    </dgm:pt>
    <dgm:pt modelId="{0FC789E3-0B2B-8549-895B-CFA25F5A1BBD}" type="pres">
      <dgm:prSet presAssocID="{462C9574-40D2-3146-8A90-6DE4BE425C5D}" presName="hierRoot1" presStyleCnt="0"/>
      <dgm:spPr/>
    </dgm:pt>
    <dgm:pt modelId="{3EBE5AA9-E363-F246-A3BB-E9A9B1A0FCC7}" type="pres">
      <dgm:prSet presAssocID="{462C9574-40D2-3146-8A90-6DE4BE425C5D}" presName="composite" presStyleCnt="0"/>
      <dgm:spPr/>
    </dgm:pt>
    <dgm:pt modelId="{91C53180-9DA2-5B46-81D5-64EDA5F4B218}" type="pres">
      <dgm:prSet presAssocID="{462C9574-40D2-3146-8A90-6DE4BE425C5D}" presName="image" presStyleLbl="node0" presStyleIdx="0" presStyleCnt="1"/>
      <dgm:spPr>
        <a:blipFill rotWithShape="1">
          <a:blip xmlns:r="http://schemas.openxmlformats.org/officeDocument/2006/relationships" r:embed="rId1"/>
          <a:srcRect/>
          <a:stretch>
            <a:fillRect/>
          </a:stretch>
        </a:blipFill>
      </dgm:spPr>
    </dgm:pt>
    <dgm:pt modelId="{FB553D23-B4EC-0E40-8760-D1616AF78F43}" type="pres">
      <dgm:prSet presAssocID="{462C9574-40D2-3146-8A90-6DE4BE425C5D}" presName="text" presStyleLbl="revTx" presStyleIdx="0" presStyleCnt="5">
        <dgm:presLayoutVars>
          <dgm:chPref val="3"/>
        </dgm:presLayoutVars>
      </dgm:prSet>
      <dgm:spPr/>
      <dgm:t>
        <a:bodyPr/>
        <a:lstStyle/>
        <a:p>
          <a:endParaRPr lang="en-US"/>
        </a:p>
      </dgm:t>
    </dgm:pt>
    <dgm:pt modelId="{72BEC226-B21D-014B-A19C-974F360970CF}" type="pres">
      <dgm:prSet presAssocID="{462C9574-40D2-3146-8A90-6DE4BE425C5D}" presName="hierChild2" presStyleCnt="0"/>
      <dgm:spPr/>
    </dgm:pt>
    <dgm:pt modelId="{CC61708F-2E48-6A4A-803D-63826AEE50B1}" type="pres">
      <dgm:prSet presAssocID="{A003B7AD-AA7C-AD44-B789-4764C4340A62}" presName="Name10" presStyleLbl="parChTrans1D2" presStyleIdx="0" presStyleCnt="2"/>
      <dgm:spPr/>
      <dgm:t>
        <a:bodyPr/>
        <a:lstStyle/>
        <a:p>
          <a:endParaRPr lang="en-US"/>
        </a:p>
      </dgm:t>
    </dgm:pt>
    <dgm:pt modelId="{AD4E01C6-0363-1E4B-8E7E-CBBDC82CD1DB}" type="pres">
      <dgm:prSet presAssocID="{D2E0B410-49D7-6C4D-BF6D-1045BA85441D}" presName="hierRoot2" presStyleCnt="0"/>
      <dgm:spPr/>
    </dgm:pt>
    <dgm:pt modelId="{A427C55A-D343-8F48-BAE5-C07CCC9C2748}" type="pres">
      <dgm:prSet presAssocID="{D2E0B410-49D7-6C4D-BF6D-1045BA85441D}" presName="composite2" presStyleCnt="0"/>
      <dgm:spPr/>
    </dgm:pt>
    <dgm:pt modelId="{2300AB47-DED9-3944-8351-044AF4D8B1BB}" type="pres">
      <dgm:prSet presAssocID="{D2E0B410-49D7-6C4D-BF6D-1045BA85441D}" presName="image2" presStyleLbl="node2" presStyleIdx="0"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043106A9-956A-E346-A245-5521BBC2404F}" type="pres">
      <dgm:prSet presAssocID="{D2E0B410-49D7-6C4D-BF6D-1045BA85441D}" presName="text2" presStyleLbl="revTx" presStyleIdx="1" presStyleCnt="5">
        <dgm:presLayoutVars>
          <dgm:chPref val="3"/>
        </dgm:presLayoutVars>
      </dgm:prSet>
      <dgm:spPr/>
      <dgm:t>
        <a:bodyPr/>
        <a:lstStyle/>
        <a:p>
          <a:endParaRPr lang="en-US"/>
        </a:p>
      </dgm:t>
    </dgm:pt>
    <dgm:pt modelId="{B1F873B4-95BF-7042-B7A5-3B6FC2792D02}" type="pres">
      <dgm:prSet presAssocID="{D2E0B410-49D7-6C4D-BF6D-1045BA85441D}" presName="hierChild3" presStyleCnt="0"/>
      <dgm:spPr/>
    </dgm:pt>
    <dgm:pt modelId="{D88B7273-E88C-464E-9745-89D85D920FF0}" type="pres">
      <dgm:prSet presAssocID="{477C2EFC-4F10-3648-AAE7-2118CB18B63B}" presName="Name17" presStyleLbl="parChTrans1D3" presStyleIdx="0" presStyleCnt="2"/>
      <dgm:spPr/>
      <dgm:t>
        <a:bodyPr/>
        <a:lstStyle/>
        <a:p>
          <a:endParaRPr lang="en-US"/>
        </a:p>
      </dgm:t>
    </dgm:pt>
    <dgm:pt modelId="{D1516095-C114-2B4E-A601-E536F4FDFB22}" type="pres">
      <dgm:prSet presAssocID="{C58AFF6E-088D-C84D-8094-DDA512491D28}" presName="hierRoot3" presStyleCnt="0"/>
      <dgm:spPr/>
    </dgm:pt>
    <dgm:pt modelId="{CAABDFA7-C80B-EA4F-8BC2-A54C9EE33959}" type="pres">
      <dgm:prSet presAssocID="{C58AFF6E-088D-C84D-8094-DDA512491D28}" presName="composite3" presStyleCnt="0"/>
      <dgm:spPr/>
    </dgm:pt>
    <dgm:pt modelId="{07232DC9-98A7-9B48-B7D8-7D74B5140BE5}" type="pres">
      <dgm:prSet presAssocID="{C58AFF6E-088D-C84D-8094-DDA512491D28}" presName="image3" presStyleLbl="node3" presStyleIdx="0"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C89D3FAC-F8FE-5A44-9151-4E8244270D0D}" type="pres">
      <dgm:prSet presAssocID="{C58AFF6E-088D-C84D-8094-DDA512491D28}" presName="text3" presStyleLbl="revTx" presStyleIdx="2" presStyleCnt="5">
        <dgm:presLayoutVars>
          <dgm:chPref val="3"/>
        </dgm:presLayoutVars>
      </dgm:prSet>
      <dgm:spPr/>
      <dgm:t>
        <a:bodyPr/>
        <a:lstStyle/>
        <a:p>
          <a:endParaRPr lang="en-US"/>
        </a:p>
      </dgm:t>
    </dgm:pt>
    <dgm:pt modelId="{F258B203-6E4A-EA44-BC9B-79CFECE90FCD}" type="pres">
      <dgm:prSet presAssocID="{C58AFF6E-088D-C84D-8094-DDA512491D28}" presName="hierChild4" presStyleCnt="0"/>
      <dgm:spPr/>
    </dgm:pt>
    <dgm:pt modelId="{FB43F5FD-5588-1545-8FC1-E7D6EB1BA4C6}" type="pres">
      <dgm:prSet presAssocID="{35125470-E2EB-5E45-9CCB-7F09C6CEE840}" presName="Name17" presStyleLbl="parChTrans1D3" presStyleIdx="1" presStyleCnt="2"/>
      <dgm:spPr/>
      <dgm:t>
        <a:bodyPr/>
        <a:lstStyle/>
        <a:p>
          <a:endParaRPr lang="en-US"/>
        </a:p>
      </dgm:t>
    </dgm:pt>
    <dgm:pt modelId="{DB37738A-A169-1D46-A227-B7D09630C4D5}" type="pres">
      <dgm:prSet presAssocID="{68F4F398-CF68-5D41-8BAE-27D39F374D71}" presName="hierRoot3" presStyleCnt="0"/>
      <dgm:spPr/>
    </dgm:pt>
    <dgm:pt modelId="{5CACF3BF-4978-984D-8A84-30CCB92EB8B4}" type="pres">
      <dgm:prSet presAssocID="{68F4F398-CF68-5D41-8BAE-27D39F374D71}" presName="composite3" presStyleCnt="0"/>
      <dgm:spPr/>
    </dgm:pt>
    <dgm:pt modelId="{737228C4-06AE-FF41-A37D-CB501DA599DC}" type="pres">
      <dgm:prSet presAssocID="{68F4F398-CF68-5D41-8BAE-27D39F374D71}" presName="image3" presStyleLbl="node3" presStyleIdx="1" presStyleCnt="2"/>
      <dgm:spPr>
        <a:blipFill>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dgm:spPr>
    </dgm:pt>
    <dgm:pt modelId="{FD4F70D1-19BF-FD47-BE93-E2F68B1D59ED}" type="pres">
      <dgm:prSet presAssocID="{68F4F398-CF68-5D41-8BAE-27D39F374D71}" presName="text3" presStyleLbl="revTx" presStyleIdx="3" presStyleCnt="5">
        <dgm:presLayoutVars>
          <dgm:chPref val="3"/>
        </dgm:presLayoutVars>
      </dgm:prSet>
      <dgm:spPr/>
      <dgm:t>
        <a:bodyPr/>
        <a:lstStyle/>
        <a:p>
          <a:endParaRPr lang="en-US"/>
        </a:p>
      </dgm:t>
    </dgm:pt>
    <dgm:pt modelId="{454B2286-B88C-8B4F-8CFD-2568ED1B336B}" type="pres">
      <dgm:prSet presAssocID="{68F4F398-CF68-5D41-8BAE-27D39F374D71}" presName="hierChild4" presStyleCnt="0"/>
      <dgm:spPr/>
    </dgm:pt>
    <dgm:pt modelId="{4957817A-EC39-BB47-871E-F6D7E5C380E8}" type="pres">
      <dgm:prSet presAssocID="{B3DD7D6F-2639-7D42-BBCA-F070DE0DA681}" presName="Name10" presStyleLbl="parChTrans1D2" presStyleIdx="1" presStyleCnt="2"/>
      <dgm:spPr/>
      <dgm:t>
        <a:bodyPr/>
        <a:lstStyle/>
        <a:p>
          <a:endParaRPr lang="en-US"/>
        </a:p>
      </dgm:t>
    </dgm:pt>
    <dgm:pt modelId="{A5DC0DD2-B973-1743-BF03-054CA1D6E9D9}" type="pres">
      <dgm:prSet presAssocID="{33AF3291-4F53-3344-896D-A9BC8C7F852E}" presName="hierRoot2" presStyleCnt="0"/>
      <dgm:spPr/>
    </dgm:pt>
    <dgm:pt modelId="{8CAB9304-8DB2-D449-971B-ED30361F7710}" type="pres">
      <dgm:prSet presAssocID="{33AF3291-4F53-3344-896D-A9BC8C7F852E}" presName="composite2" presStyleCnt="0"/>
      <dgm:spPr/>
    </dgm:pt>
    <dgm:pt modelId="{68C35F2E-6107-ED48-80F9-3E05900542E5}" type="pres">
      <dgm:prSet presAssocID="{33AF3291-4F53-3344-896D-A9BC8C7F852E}" presName="image2" presStyleLbl="node2" presStyleIdx="1" presStyleCnt="2"/>
      <dgm:spPr>
        <a:blipFill rotWithShape="1">
          <a:blip xmlns:r="http://schemas.openxmlformats.org/officeDocument/2006/relationships" r:embed="rId5"/>
          <a:srcRect/>
          <a:stretch>
            <a:fillRect/>
          </a:stretch>
        </a:blipFill>
      </dgm:spPr>
    </dgm:pt>
    <dgm:pt modelId="{A974ABDF-A9C4-854A-9DE0-1F8AC8040A29}" type="pres">
      <dgm:prSet presAssocID="{33AF3291-4F53-3344-896D-A9BC8C7F852E}" presName="text2" presStyleLbl="revTx" presStyleIdx="4" presStyleCnt="5">
        <dgm:presLayoutVars>
          <dgm:chPref val="3"/>
        </dgm:presLayoutVars>
      </dgm:prSet>
      <dgm:spPr/>
      <dgm:t>
        <a:bodyPr/>
        <a:lstStyle/>
        <a:p>
          <a:endParaRPr lang="en-US"/>
        </a:p>
      </dgm:t>
    </dgm:pt>
    <dgm:pt modelId="{DFA25638-61CD-6644-AD53-2EF1474C0B11}" type="pres">
      <dgm:prSet presAssocID="{33AF3291-4F53-3344-896D-A9BC8C7F852E}" presName="hierChild3" presStyleCnt="0"/>
      <dgm:spPr/>
    </dgm:pt>
  </dgm:ptLst>
  <dgm:cxnLst>
    <dgm:cxn modelId="{AD1B9118-8476-AC40-B3F0-4A791BF6279B}" type="presOf" srcId="{C58AFF6E-088D-C84D-8094-DDA512491D28}" destId="{C89D3FAC-F8FE-5A44-9151-4E8244270D0D}" srcOrd="0" destOrd="0" presId="urn:microsoft.com/office/officeart/2009/layout/CirclePictureHierarchy"/>
    <dgm:cxn modelId="{1CFC3D53-EF36-E645-ADE5-08336C3DA7AD}" type="presOf" srcId="{1D65D29D-08C7-734C-8A58-7B2C0571BEB5}" destId="{D87B4503-C2E3-AF4A-9214-ED799626DA9A}" srcOrd="0" destOrd="0" presId="urn:microsoft.com/office/officeart/2009/layout/CirclePictureHierarchy"/>
    <dgm:cxn modelId="{F1E6B7E4-FE99-FA47-A5C4-69F3E7735C41}" srcId="{1D65D29D-08C7-734C-8A58-7B2C0571BEB5}" destId="{462C9574-40D2-3146-8A90-6DE4BE425C5D}" srcOrd="0" destOrd="0" parTransId="{BF14C613-1336-C44D-A734-3110DA3A698A}" sibTransId="{B3B83D78-9A1E-8746-9486-DFADE451FBF7}"/>
    <dgm:cxn modelId="{99DC7F62-FDF9-484C-B7CE-366F02D5D182}" srcId="{462C9574-40D2-3146-8A90-6DE4BE425C5D}" destId="{D2E0B410-49D7-6C4D-BF6D-1045BA85441D}" srcOrd="0" destOrd="0" parTransId="{A003B7AD-AA7C-AD44-B789-4764C4340A62}" sibTransId="{36205720-A490-0440-BEEA-6364CA423592}"/>
    <dgm:cxn modelId="{5851FCA9-55C3-3043-9921-B477C052C1BC}" type="presOf" srcId="{A003B7AD-AA7C-AD44-B789-4764C4340A62}" destId="{CC61708F-2E48-6A4A-803D-63826AEE50B1}" srcOrd="0" destOrd="0" presId="urn:microsoft.com/office/officeart/2009/layout/CirclePictureHierarchy"/>
    <dgm:cxn modelId="{4FEBDDED-DD6C-6B41-874D-AD5A23AD4BAC}" srcId="{D2E0B410-49D7-6C4D-BF6D-1045BA85441D}" destId="{68F4F398-CF68-5D41-8BAE-27D39F374D71}" srcOrd="1" destOrd="0" parTransId="{35125470-E2EB-5E45-9CCB-7F09C6CEE840}" sibTransId="{66D7C6B1-A3A2-E443-87F9-C71D6D1377F8}"/>
    <dgm:cxn modelId="{062E6C3C-13EA-D84D-9314-3282ED60A3AB}" type="presOf" srcId="{35125470-E2EB-5E45-9CCB-7F09C6CEE840}" destId="{FB43F5FD-5588-1545-8FC1-E7D6EB1BA4C6}" srcOrd="0" destOrd="0" presId="urn:microsoft.com/office/officeart/2009/layout/CirclePictureHierarchy"/>
    <dgm:cxn modelId="{11841C4B-D154-1A4F-B4C7-35C0747155B0}" type="presOf" srcId="{462C9574-40D2-3146-8A90-6DE4BE425C5D}" destId="{FB553D23-B4EC-0E40-8760-D1616AF78F43}" srcOrd="0" destOrd="0" presId="urn:microsoft.com/office/officeart/2009/layout/CirclePictureHierarchy"/>
    <dgm:cxn modelId="{6211A4A6-AD9C-D740-B5F0-4FE950E291C1}" type="presOf" srcId="{68F4F398-CF68-5D41-8BAE-27D39F374D71}" destId="{FD4F70D1-19BF-FD47-BE93-E2F68B1D59ED}" srcOrd="0" destOrd="0" presId="urn:microsoft.com/office/officeart/2009/layout/CirclePictureHierarchy"/>
    <dgm:cxn modelId="{FAB08176-1647-AF4D-BCE4-F12A2DA9FD08}" srcId="{462C9574-40D2-3146-8A90-6DE4BE425C5D}" destId="{33AF3291-4F53-3344-896D-A9BC8C7F852E}" srcOrd="1" destOrd="0" parTransId="{B3DD7D6F-2639-7D42-BBCA-F070DE0DA681}" sibTransId="{0CA09C0C-1837-0544-B62B-CD0CDE613749}"/>
    <dgm:cxn modelId="{DACD6D5F-502A-AB40-8EDF-D7D7FCC15932}" type="presOf" srcId="{33AF3291-4F53-3344-896D-A9BC8C7F852E}" destId="{A974ABDF-A9C4-854A-9DE0-1F8AC8040A29}" srcOrd="0" destOrd="0" presId="urn:microsoft.com/office/officeart/2009/layout/CirclePictureHierarchy"/>
    <dgm:cxn modelId="{53EF9907-DE7E-824D-8949-73A2EF82766A}" type="presOf" srcId="{D2E0B410-49D7-6C4D-BF6D-1045BA85441D}" destId="{043106A9-956A-E346-A245-5521BBC2404F}" srcOrd="0" destOrd="0" presId="urn:microsoft.com/office/officeart/2009/layout/CirclePictureHierarchy"/>
    <dgm:cxn modelId="{81F7E9F8-23D3-D447-9C97-81BF83EAAFD3}" srcId="{D2E0B410-49D7-6C4D-BF6D-1045BA85441D}" destId="{C58AFF6E-088D-C84D-8094-DDA512491D28}" srcOrd="0" destOrd="0" parTransId="{477C2EFC-4F10-3648-AAE7-2118CB18B63B}" sibTransId="{926E759D-66BF-6946-AF57-938461757E51}"/>
    <dgm:cxn modelId="{E64B1929-0B8D-764C-8E71-F3D402BA75F7}" type="presOf" srcId="{B3DD7D6F-2639-7D42-BBCA-F070DE0DA681}" destId="{4957817A-EC39-BB47-871E-F6D7E5C380E8}" srcOrd="0" destOrd="0" presId="urn:microsoft.com/office/officeart/2009/layout/CirclePictureHierarchy"/>
    <dgm:cxn modelId="{A13B9FFB-6F3F-B04E-8532-ED1D8A243170}" type="presOf" srcId="{477C2EFC-4F10-3648-AAE7-2118CB18B63B}" destId="{D88B7273-E88C-464E-9745-89D85D920FF0}" srcOrd="0" destOrd="0" presId="urn:microsoft.com/office/officeart/2009/layout/CirclePictureHierarchy"/>
    <dgm:cxn modelId="{2ACAE154-C172-9B46-839E-666FB1D989A1}" type="presParOf" srcId="{D87B4503-C2E3-AF4A-9214-ED799626DA9A}" destId="{0FC789E3-0B2B-8549-895B-CFA25F5A1BBD}" srcOrd="0" destOrd="0" presId="urn:microsoft.com/office/officeart/2009/layout/CirclePictureHierarchy"/>
    <dgm:cxn modelId="{9062994B-5EDB-6248-BD7B-D6341D336412}" type="presParOf" srcId="{0FC789E3-0B2B-8549-895B-CFA25F5A1BBD}" destId="{3EBE5AA9-E363-F246-A3BB-E9A9B1A0FCC7}" srcOrd="0" destOrd="0" presId="urn:microsoft.com/office/officeart/2009/layout/CirclePictureHierarchy"/>
    <dgm:cxn modelId="{D594DCA3-2998-614A-BA89-174AEFA30F15}" type="presParOf" srcId="{3EBE5AA9-E363-F246-A3BB-E9A9B1A0FCC7}" destId="{91C53180-9DA2-5B46-81D5-64EDA5F4B218}" srcOrd="0" destOrd="0" presId="urn:microsoft.com/office/officeart/2009/layout/CirclePictureHierarchy"/>
    <dgm:cxn modelId="{02035FF0-6B5B-824A-9F16-757C2973E58E}" type="presParOf" srcId="{3EBE5AA9-E363-F246-A3BB-E9A9B1A0FCC7}" destId="{FB553D23-B4EC-0E40-8760-D1616AF78F43}" srcOrd="1" destOrd="0" presId="urn:microsoft.com/office/officeart/2009/layout/CirclePictureHierarchy"/>
    <dgm:cxn modelId="{61D2396E-ECBC-7249-92BA-78D979790983}" type="presParOf" srcId="{0FC789E3-0B2B-8549-895B-CFA25F5A1BBD}" destId="{72BEC226-B21D-014B-A19C-974F360970CF}" srcOrd="1" destOrd="0" presId="urn:microsoft.com/office/officeart/2009/layout/CirclePictureHierarchy"/>
    <dgm:cxn modelId="{14938480-AA93-A64C-B2D5-9344D8ABD7A0}" type="presParOf" srcId="{72BEC226-B21D-014B-A19C-974F360970CF}" destId="{CC61708F-2E48-6A4A-803D-63826AEE50B1}" srcOrd="0" destOrd="0" presId="urn:microsoft.com/office/officeart/2009/layout/CirclePictureHierarchy"/>
    <dgm:cxn modelId="{BA6E4BDD-2942-9942-BC5C-A37B07638AF7}" type="presParOf" srcId="{72BEC226-B21D-014B-A19C-974F360970CF}" destId="{AD4E01C6-0363-1E4B-8E7E-CBBDC82CD1DB}" srcOrd="1" destOrd="0" presId="urn:microsoft.com/office/officeart/2009/layout/CirclePictureHierarchy"/>
    <dgm:cxn modelId="{FADE4EB6-8E66-E54D-9DE8-B23AB6963C32}" type="presParOf" srcId="{AD4E01C6-0363-1E4B-8E7E-CBBDC82CD1DB}" destId="{A427C55A-D343-8F48-BAE5-C07CCC9C2748}" srcOrd="0" destOrd="0" presId="urn:microsoft.com/office/officeart/2009/layout/CirclePictureHierarchy"/>
    <dgm:cxn modelId="{235C49B7-5288-874A-96F8-A5799258A4CF}" type="presParOf" srcId="{A427C55A-D343-8F48-BAE5-C07CCC9C2748}" destId="{2300AB47-DED9-3944-8351-044AF4D8B1BB}" srcOrd="0" destOrd="0" presId="urn:microsoft.com/office/officeart/2009/layout/CirclePictureHierarchy"/>
    <dgm:cxn modelId="{32FC9B10-9572-6548-95DE-C1D9B0F41321}" type="presParOf" srcId="{A427C55A-D343-8F48-BAE5-C07CCC9C2748}" destId="{043106A9-956A-E346-A245-5521BBC2404F}" srcOrd="1" destOrd="0" presId="urn:microsoft.com/office/officeart/2009/layout/CirclePictureHierarchy"/>
    <dgm:cxn modelId="{C1150429-D483-E844-87F3-9B05E12FFBF9}" type="presParOf" srcId="{AD4E01C6-0363-1E4B-8E7E-CBBDC82CD1DB}" destId="{B1F873B4-95BF-7042-B7A5-3B6FC2792D02}" srcOrd="1" destOrd="0" presId="urn:microsoft.com/office/officeart/2009/layout/CirclePictureHierarchy"/>
    <dgm:cxn modelId="{18D76008-A976-8F48-A781-290F2E0F3E02}" type="presParOf" srcId="{B1F873B4-95BF-7042-B7A5-3B6FC2792D02}" destId="{D88B7273-E88C-464E-9745-89D85D920FF0}" srcOrd="0" destOrd="0" presId="urn:microsoft.com/office/officeart/2009/layout/CirclePictureHierarchy"/>
    <dgm:cxn modelId="{27DCFE0A-9C9C-834A-BDA5-16A811C71A45}" type="presParOf" srcId="{B1F873B4-95BF-7042-B7A5-3B6FC2792D02}" destId="{D1516095-C114-2B4E-A601-E536F4FDFB22}" srcOrd="1" destOrd="0" presId="urn:microsoft.com/office/officeart/2009/layout/CirclePictureHierarchy"/>
    <dgm:cxn modelId="{154837AA-B994-B545-9387-5DB806532FDD}" type="presParOf" srcId="{D1516095-C114-2B4E-A601-E536F4FDFB22}" destId="{CAABDFA7-C80B-EA4F-8BC2-A54C9EE33959}" srcOrd="0" destOrd="0" presId="urn:microsoft.com/office/officeart/2009/layout/CirclePictureHierarchy"/>
    <dgm:cxn modelId="{7DAA0C0B-49F7-CB40-B9F1-4BBD2B694885}" type="presParOf" srcId="{CAABDFA7-C80B-EA4F-8BC2-A54C9EE33959}" destId="{07232DC9-98A7-9B48-B7D8-7D74B5140BE5}" srcOrd="0" destOrd="0" presId="urn:microsoft.com/office/officeart/2009/layout/CirclePictureHierarchy"/>
    <dgm:cxn modelId="{78AD1FDE-3BDB-2A42-9861-309E5002FF0C}" type="presParOf" srcId="{CAABDFA7-C80B-EA4F-8BC2-A54C9EE33959}" destId="{C89D3FAC-F8FE-5A44-9151-4E8244270D0D}" srcOrd="1" destOrd="0" presId="urn:microsoft.com/office/officeart/2009/layout/CirclePictureHierarchy"/>
    <dgm:cxn modelId="{4365250D-B609-8849-9ED1-4FCD30E10559}" type="presParOf" srcId="{D1516095-C114-2B4E-A601-E536F4FDFB22}" destId="{F258B203-6E4A-EA44-BC9B-79CFECE90FCD}" srcOrd="1" destOrd="0" presId="urn:microsoft.com/office/officeart/2009/layout/CirclePictureHierarchy"/>
    <dgm:cxn modelId="{1EAF3931-098D-084A-978F-23A169987D8F}" type="presParOf" srcId="{B1F873B4-95BF-7042-B7A5-3B6FC2792D02}" destId="{FB43F5FD-5588-1545-8FC1-E7D6EB1BA4C6}" srcOrd="2" destOrd="0" presId="urn:microsoft.com/office/officeart/2009/layout/CirclePictureHierarchy"/>
    <dgm:cxn modelId="{15333E48-D2E1-DB47-9BE8-97D43CA7501F}" type="presParOf" srcId="{B1F873B4-95BF-7042-B7A5-3B6FC2792D02}" destId="{DB37738A-A169-1D46-A227-B7D09630C4D5}" srcOrd="3" destOrd="0" presId="urn:microsoft.com/office/officeart/2009/layout/CirclePictureHierarchy"/>
    <dgm:cxn modelId="{FFB9A5FE-0259-734A-BAF6-879FB66D61A4}" type="presParOf" srcId="{DB37738A-A169-1D46-A227-B7D09630C4D5}" destId="{5CACF3BF-4978-984D-8A84-30CCB92EB8B4}" srcOrd="0" destOrd="0" presId="urn:microsoft.com/office/officeart/2009/layout/CirclePictureHierarchy"/>
    <dgm:cxn modelId="{7BF56B34-87EF-C041-925F-0F63F5ECBB6F}" type="presParOf" srcId="{5CACF3BF-4978-984D-8A84-30CCB92EB8B4}" destId="{737228C4-06AE-FF41-A37D-CB501DA599DC}" srcOrd="0" destOrd="0" presId="urn:microsoft.com/office/officeart/2009/layout/CirclePictureHierarchy"/>
    <dgm:cxn modelId="{27A236E0-71E8-A44F-8DFB-07B87D01AADD}" type="presParOf" srcId="{5CACF3BF-4978-984D-8A84-30CCB92EB8B4}" destId="{FD4F70D1-19BF-FD47-BE93-E2F68B1D59ED}" srcOrd="1" destOrd="0" presId="urn:microsoft.com/office/officeart/2009/layout/CirclePictureHierarchy"/>
    <dgm:cxn modelId="{2AB8233A-5F18-644B-B007-CCEE43D51FD4}" type="presParOf" srcId="{DB37738A-A169-1D46-A227-B7D09630C4D5}" destId="{454B2286-B88C-8B4F-8CFD-2568ED1B336B}" srcOrd="1" destOrd="0" presId="urn:microsoft.com/office/officeart/2009/layout/CirclePictureHierarchy"/>
    <dgm:cxn modelId="{C80E2E5B-A621-B346-9914-60A1BBDE6A53}" type="presParOf" srcId="{72BEC226-B21D-014B-A19C-974F360970CF}" destId="{4957817A-EC39-BB47-871E-F6D7E5C380E8}" srcOrd="2" destOrd="0" presId="urn:microsoft.com/office/officeart/2009/layout/CirclePictureHierarchy"/>
    <dgm:cxn modelId="{3AFF9C5B-EFA7-7A4A-8E53-4DA25E0F848D}" type="presParOf" srcId="{72BEC226-B21D-014B-A19C-974F360970CF}" destId="{A5DC0DD2-B973-1743-BF03-054CA1D6E9D9}" srcOrd="3" destOrd="0" presId="urn:microsoft.com/office/officeart/2009/layout/CirclePictureHierarchy"/>
    <dgm:cxn modelId="{B1E5E8A4-411B-E74A-BA4F-EB0F4FDD2CA0}" type="presParOf" srcId="{A5DC0DD2-B973-1743-BF03-054CA1D6E9D9}" destId="{8CAB9304-8DB2-D449-971B-ED30361F7710}" srcOrd="0" destOrd="0" presId="urn:microsoft.com/office/officeart/2009/layout/CirclePictureHierarchy"/>
    <dgm:cxn modelId="{FF236171-E89E-F747-86BD-5C48CD0FF7A8}" type="presParOf" srcId="{8CAB9304-8DB2-D449-971B-ED30361F7710}" destId="{68C35F2E-6107-ED48-80F9-3E05900542E5}" srcOrd="0" destOrd="0" presId="urn:microsoft.com/office/officeart/2009/layout/CirclePictureHierarchy"/>
    <dgm:cxn modelId="{E89A4327-C3D4-8042-A07F-845A152B6015}" type="presParOf" srcId="{8CAB9304-8DB2-D449-971B-ED30361F7710}" destId="{A974ABDF-A9C4-854A-9DE0-1F8AC8040A29}" srcOrd="1" destOrd="0" presId="urn:microsoft.com/office/officeart/2009/layout/CirclePictureHierarchy"/>
    <dgm:cxn modelId="{27B9BE6F-3957-C642-BA02-953C4016B951}" type="presParOf" srcId="{A5DC0DD2-B973-1743-BF03-054CA1D6E9D9}" destId="{DFA25638-61CD-6644-AD53-2EF1474C0B11}"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0FF718C-D46C-B246-A331-4077BE10C001}" type="doc">
      <dgm:prSet loTypeId="urn:microsoft.com/office/officeart/2005/8/layout/hList7" loCatId="" qsTypeId="urn:microsoft.com/office/officeart/2005/8/quickstyle/simple4" qsCatId="simple" csTypeId="urn:microsoft.com/office/officeart/2005/8/colors/accent1_2" csCatId="accent1" phldr="1"/>
      <dgm:spPr/>
    </dgm:pt>
    <dgm:pt modelId="{02230092-5F80-F341-8F51-9B6727665A83}">
      <dgm:prSet phldrT="[Text]"/>
      <dgm:spPr>
        <a:solidFill>
          <a:schemeClr val="tx2"/>
        </a:solidFill>
      </dgm:spPr>
      <dgm:t>
        <a:bodyPr/>
        <a:lstStyle/>
        <a:p>
          <a:r>
            <a:rPr lang="en-US" dirty="0" smtClean="0"/>
            <a:t> </a:t>
          </a:r>
          <a:endParaRPr lang="en-US" dirty="0"/>
        </a:p>
      </dgm:t>
    </dgm:pt>
    <dgm:pt modelId="{BC4BE6E7-83CA-EE4B-B202-202388F9715C}" type="parTrans" cxnId="{18F85B47-3838-F549-B7DF-A22B98C0D251}">
      <dgm:prSet/>
      <dgm:spPr/>
      <dgm:t>
        <a:bodyPr/>
        <a:lstStyle/>
        <a:p>
          <a:endParaRPr lang="en-US"/>
        </a:p>
      </dgm:t>
    </dgm:pt>
    <dgm:pt modelId="{CF35E9F1-1A84-7F48-8D07-A78F48ABFC0D}" type="sibTrans" cxnId="{18F85B47-3838-F549-B7DF-A22B98C0D251}">
      <dgm:prSet/>
      <dgm:spPr/>
      <dgm:t>
        <a:bodyPr/>
        <a:lstStyle/>
        <a:p>
          <a:endParaRPr lang="en-US"/>
        </a:p>
      </dgm:t>
    </dgm:pt>
    <dgm:pt modelId="{26DAC121-8DB9-0C4E-ABA1-68B594C0EB5C}">
      <dgm:prSet phldrT="[Text]"/>
      <dgm:spPr>
        <a:solidFill>
          <a:schemeClr val="tx2"/>
        </a:solidFill>
      </dgm:spPr>
      <dgm:t>
        <a:bodyPr/>
        <a:lstStyle/>
        <a:p>
          <a:r>
            <a:rPr lang="en-US" dirty="0" smtClean="0"/>
            <a:t> </a:t>
          </a:r>
          <a:endParaRPr lang="en-US" dirty="0"/>
        </a:p>
      </dgm:t>
    </dgm:pt>
    <dgm:pt modelId="{534A599B-9615-8C43-8ED4-95307602D7D1}" type="parTrans" cxnId="{C572AEB7-1784-4C43-93CB-B11EC76E2C36}">
      <dgm:prSet/>
      <dgm:spPr/>
      <dgm:t>
        <a:bodyPr/>
        <a:lstStyle/>
        <a:p>
          <a:endParaRPr lang="en-US"/>
        </a:p>
      </dgm:t>
    </dgm:pt>
    <dgm:pt modelId="{BCCF927A-319C-234C-B5A0-D6009533B6B4}" type="sibTrans" cxnId="{C572AEB7-1784-4C43-93CB-B11EC76E2C36}">
      <dgm:prSet/>
      <dgm:spPr/>
      <dgm:t>
        <a:bodyPr/>
        <a:lstStyle/>
        <a:p>
          <a:endParaRPr lang="en-US"/>
        </a:p>
      </dgm:t>
    </dgm:pt>
    <dgm:pt modelId="{9592AAB4-C174-234C-BD02-9277E0E78367}">
      <dgm:prSet phldrT="[Text]"/>
      <dgm:spPr>
        <a:solidFill>
          <a:schemeClr val="tx2"/>
        </a:solidFill>
      </dgm:spPr>
      <dgm:t>
        <a:bodyPr/>
        <a:lstStyle/>
        <a:p>
          <a:endParaRPr lang="en-US" dirty="0"/>
        </a:p>
      </dgm:t>
    </dgm:pt>
    <dgm:pt modelId="{4E6130EA-C059-1E44-BD2E-ED534426B36A}" type="parTrans" cxnId="{8243F92D-BC28-AB4A-BF6E-9567F25D5473}">
      <dgm:prSet/>
      <dgm:spPr/>
      <dgm:t>
        <a:bodyPr/>
        <a:lstStyle/>
        <a:p>
          <a:endParaRPr lang="en-US"/>
        </a:p>
      </dgm:t>
    </dgm:pt>
    <dgm:pt modelId="{DAAB6C75-0364-544C-AD8C-8E6E8ECD1A9C}" type="sibTrans" cxnId="{8243F92D-BC28-AB4A-BF6E-9567F25D5473}">
      <dgm:prSet/>
      <dgm:spPr/>
      <dgm:t>
        <a:bodyPr/>
        <a:lstStyle/>
        <a:p>
          <a:endParaRPr lang="en-US"/>
        </a:p>
      </dgm:t>
    </dgm:pt>
    <dgm:pt modelId="{1CAB7B44-0C30-6D44-8B1F-BD756C6F17B6}">
      <dgm:prSet phldrT="[Text]"/>
      <dgm:spPr>
        <a:solidFill>
          <a:schemeClr val="tx2"/>
        </a:solidFill>
      </dgm:spPr>
      <dgm:t>
        <a:bodyPr/>
        <a:lstStyle/>
        <a:p>
          <a:endParaRPr lang="en-US" dirty="0"/>
        </a:p>
      </dgm:t>
    </dgm:pt>
    <dgm:pt modelId="{2CD687FC-73DA-7B4C-B447-F2EE1E9492CE}" type="parTrans" cxnId="{5AF07E5B-6CA3-6249-9BF6-BB365D0FB7A7}">
      <dgm:prSet/>
      <dgm:spPr/>
      <dgm:t>
        <a:bodyPr/>
        <a:lstStyle/>
        <a:p>
          <a:endParaRPr lang="en-US"/>
        </a:p>
      </dgm:t>
    </dgm:pt>
    <dgm:pt modelId="{3873BD02-AADD-7548-8792-6629ED8B337D}" type="sibTrans" cxnId="{5AF07E5B-6CA3-6249-9BF6-BB365D0FB7A7}">
      <dgm:prSet/>
      <dgm:spPr/>
      <dgm:t>
        <a:bodyPr/>
        <a:lstStyle/>
        <a:p>
          <a:endParaRPr lang="en-US"/>
        </a:p>
      </dgm:t>
    </dgm:pt>
    <dgm:pt modelId="{57E97276-CBE2-D248-B9C6-3A10AD164396}">
      <dgm:prSet phldrT="[Text]"/>
      <dgm:spPr>
        <a:solidFill>
          <a:schemeClr val="tx2"/>
        </a:solidFill>
      </dgm:spPr>
      <dgm:t>
        <a:bodyPr/>
        <a:lstStyle/>
        <a:p>
          <a:endParaRPr lang="en-US"/>
        </a:p>
      </dgm:t>
    </dgm:pt>
    <dgm:pt modelId="{E89EBA4C-4358-0C47-B875-CAE6C6A31AB6}" type="parTrans" cxnId="{8FF6451C-1FBA-734E-ACBC-A3312A2127A2}">
      <dgm:prSet/>
      <dgm:spPr/>
      <dgm:t>
        <a:bodyPr/>
        <a:lstStyle/>
        <a:p>
          <a:endParaRPr lang="en-US"/>
        </a:p>
      </dgm:t>
    </dgm:pt>
    <dgm:pt modelId="{1B4B1EB3-9E92-D841-B5CC-FFB3C7AA10E9}" type="sibTrans" cxnId="{8FF6451C-1FBA-734E-ACBC-A3312A2127A2}">
      <dgm:prSet/>
      <dgm:spPr/>
      <dgm:t>
        <a:bodyPr/>
        <a:lstStyle/>
        <a:p>
          <a:endParaRPr lang="en-US"/>
        </a:p>
      </dgm:t>
    </dgm:pt>
    <dgm:pt modelId="{63DCC9C4-A8EA-464B-ACD1-4FBE366F963D}" type="pres">
      <dgm:prSet presAssocID="{A0FF718C-D46C-B246-A331-4077BE10C001}" presName="Name0" presStyleCnt="0">
        <dgm:presLayoutVars>
          <dgm:dir/>
          <dgm:resizeHandles val="exact"/>
        </dgm:presLayoutVars>
      </dgm:prSet>
      <dgm:spPr/>
    </dgm:pt>
    <dgm:pt modelId="{60A97FD1-EF86-F942-830E-60038B0A36B9}" type="pres">
      <dgm:prSet presAssocID="{A0FF718C-D46C-B246-A331-4077BE10C001}" presName="fgShape" presStyleLbl="fgShp" presStyleIdx="0" presStyleCnt="1" custScaleX="485" custScaleY="65211" custLinFactNeighborX="-1114" custLinFactNeighborY="48277"/>
      <dgm:spPr/>
    </dgm:pt>
    <dgm:pt modelId="{285F4A40-A34C-DE49-922E-0F877C8BF528}" type="pres">
      <dgm:prSet presAssocID="{A0FF718C-D46C-B246-A331-4077BE10C001}" presName="linComp" presStyleCnt="0"/>
      <dgm:spPr/>
    </dgm:pt>
    <dgm:pt modelId="{04F6E2B5-D11E-EB48-B4C6-49D296B1192B}" type="pres">
      <dgm:prSet presAssocID="{02230092-5F80-F341-8F51-9B6727665A83}" presName="compNode" presStyleCnt="0"/>
      <dgm:spPr/>
    </dgm:pt>
    <dgm:pt modelId="{EA38D8A8-67E0-A84C-ACDF-334C4A50C402}" type="pres">
      <dgm:prSet presAssocID="{02230092-5F80-F341-8F51-9B6727665A83}" presName="bkgdShape" presStyleLbl="node1" presStyleIdx="0" presStyleCnt="5"/>
      <dgm:spPr/>
      <dgm:t>
        <a:bodyPr/>
        <a:lstStyle/>
        <a:p>
          <a:endParaRPr lang="en-US"/>
        </a:p>
      </dgm:t>
    </dgm:pt>
    <dgm:pt modelId="{DB803705-1F40-6841-9285-B5F781CADF66}" type="pres">
      <dgm:prSet presAssocID="{02230092-5F80-F341-8F51-9B6727665A83}" presName="nodeTx" presStyleLbl="node1" presStyleIdx="0" presStyleCnt="5">
        <dgm:presLayoutVars>
          <dgm:bulletEnabled val="1"/>
        </dgm:presLayoutVars>
      </dgm:prSet>
      <dgm:spPr/>
      <dgm:t>
        <a:bodyPr/>
        <a:lstStyle/>
        <a:p>
          <a:endParaRPr lang="en-US"/>
        </a:p>
      </dgm:t>
    </dgm:pt>
    <dgm:pt modelId="{AD305FEF-CC21-DF4B-92B7-DD53BC1A9E53}" type="pres">
      <dgm:prSet presAssocID="{02230092-5F80-F341-8F51-9B6727665A83}" presName="invisiNode" presStyleLbl="node1" presStyleIdx="0" presStyleCnt="5"/>
      <dgm:spPr/>
    </dgm:pt>
    <dgm:pt modelId="{C09F2F72-A70D-8D44-A1CC-CB78BA754944}" type="pres">
      <dgm:prSet presAssocID="{02230092-5F80-F341-8F51-9B6727665A83}"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CF465745-9A78-9347-BB89-7A7C7C9A9DF8}" type="pres">
      <dgm:prSet presAssocID="{CF35E9F1-1A84-7F48-8D07-A78F48ABFC0D}" presName="sibTrans" presStyleLbl="sibTrans2D1" presStyleIdx="0" presStyleCnt="0"/>
      <dgm:spPr/>
      <dgm:t>
        <a:bodyPr/>
        <a:lstStyle/>
        <a:p>
          <a:endParaRPr lang="en-US"/>
        </a:p>
      </dgm:t>
    </dgm:pt>
    <dgm:pt modelId="{894917CE-112A-8D43-814C-C70A0FE41D54}" type="pres">
      <dgm:prSet presAssocID="{26DAC121-8DB9-0C4E-ABA1-68B594C0EB5C}" presName="compNode" presStyleCnt="0"/>
      <dgm:spPr/>
    </dgm:pt>
    <dgm:pt modelId="{E0B55F16-CB11-E544-82B7-764A53A93E38}" type="pres">
      <dgm:prSet presAssocID="{26DAC121-8DB9-0C4E-ABA1-68B594C0EB5C}" presName="bkgdShape" presStyleLbl="node1" presStyleIdx="1" presStyleCnt="5"/>
      <dgm:spPr/>
      <dgm:t>
        <a:bodyPr/>
        <a:lstStyle/>
        <a:p>
          <a:endParaRPr lang="en-US"/>
        </a:p>
      </dgm:t>
    </dgm:pt>
    <dgm:pt modelId="{E35A7A9A-1EBD-B44C-AE9D-473543DF0EB6}" type="pres">
      <dgm:prSet presAssocID="{26DAC121-8DB9-0C4E-ABA1-68B594C0EB5C}" presName="nodeTx" presStyleLbl="node1" presStyleIdx="1" presStyleCnt="5">
        <dgm:presLayoutVars>
          <dgm:bulletEnabled val="1"/>
        </dgm:presLayoutVars>
      </dgm:prSet>
      <dgm:spPr/>
      <dgm:t>
        <a:bodyPr/>
        <a:lstStyle/>
        <a:p>
          <a:endParaRPr lang="en-US"/>
        </a:p>
      </dgm:t>
    </dgm:pt>
    <dgm:pt modelId="{F0EB6D3B-E975-F648-A314-A66B93873690}" type="pres">
      <dgm:prSet presAssocID="{26DAC121-8DB9-0C4E-ABA1-68B594C0EB5C}" presName="invisiNode" presStyleLbl="node1" presStyleIdx="1" presStyleCnt="5"/>
      <dgm:spPr/>
    </dgm:pt>
    <dgm:pt modelId="{1D091129-8C4F-C246-89C7-622FDE6EED1B}" type="pres">
      <dgm:prSet presAssocID="{26DAC121-8DB9-0C4E-ABA1-68B594C0EB5C}" presName="imagNode" presStyleLbl="fgImgPlace1" presStyleIdx="1" presStyleCnt="5" custLinFactX="89035" custLinFactY="-55813" custLinFactNeighborX="100000" custLinFactNeighborY="-100000"/>
      <dgm:spPr/>
      <dgm:t>
        <a:bodyPr/>
        <a:lstStyle/>
        <a:p>
          <a:endParaRPr lang="en-US"/>
        </a:p>
      </dgm:t>
    </dgm:pt>
    <dgm:pt modelId="{24D03DDA-10EB-5E4C-8505-2341635ECE33}" type="pres">
      <dgm:prSet presAssocID="{BCCF927A-319C-234C-B5A0-D6009533B6B4}" presName="sibTrans" presStyleLbl="sibTrans2D1" presStyleIdx="0" presStyleCnt="0"/>
      <dgm:spPr/>
      <dgm:t>
        <a:bodyPr/>
        <a:lstStyle/>
        <a:p>
          <a:endParaRPr lang="en-US"/>
        </a:p>
      </dgm:t>
    </dgm:pt>
    <dgm:pt modelId="{CC96593E-17F4-8A40-9265-3A96B3776466}" type="pres">
      <dgm:prSet presAssocID="{1CAB7B44-0C30-6D44-8B1F-BD756C6F17B6}" presName="compNode" presStyleCnt="0"/>
      <dgm:spPr/>
    </dgm:pt>
    <dgm:pt modelId="{1961143F-B0BB-F44D-832E-2BB4B49313AF}" type="pres">
      <dgm:prSet presAssocID="{1CAB7B44-0C30-6D44-8B1F-BD756C6F17B6}" presName="bkgdShape" presStyleLbl="node1" presStyleIdx="2" presStyleCnt="5"/>
      <dgm:spPr/>
      <dgm:t>
        <a:bodyPr/>
        <a:lstStyle/>
        <a:p>
          <a:endParaRPr lang="en-US"/>
        </a:p>
      </dgm:t>
    </dgm:pt>
    <dgm:pt modelId="{7A75BAC8-FA6F-8A43-A8B6-24F284E3C4D5}" type="pres">
      <dgm:prSet presAssocID="{1CAB7B44-0C30-6D44-8B1F-BD756C6F17B6}" presName="nodeTx" presStyleLbl="node1" presStyleIdx="2" presStyleCnt="5">
        <dgm:presLayoutVars>
          <dgm:bulletEnabled val="1"/>
        </dgm:presLayoutVars>
      </dgm:prSet>
      <dgm:spPr/>
      <dgm:t>
        <a:bodyPr/>
        <a:lstStyle/>
        <a:p>
          <a:endParaRPr lang="en-US"/>
        </a:p>
      </dgm:t>
    </dgm:pt>
    <dgm:pt modelId="{0EB04A32-7A26-CD4D-BB74-46ED35A73B2B}" type="pres">
      <dgm:prSet presAssocID="{1CAB7B44-0C30-6D44-8B1F-BD756C6F17B6}" presName="invisiNode" presStyleLbl="node1" presStyleIdx="2" presStyleCnt="5"/>
      <dgm:spPr/>
    </dgm:pt>
    <dgm:pt modelId="{186271A1-305D-134A-8027-85608407E136}" type="pres">
      <dgm:prSet presAssocID="{1CAB7B44-0C30-6D44-8B1F-BD756C6F17B6}" presName="imagNode" presStyleLbl="fgImgPlace1" presStyleIdx="2" presStyleCnt="5" custLinFactX="-16966" custLinFactNeighborX="-100000" custLinFactNeighborY="-1392"/>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pt>
    <dgm:pt modelId="{9EF63CE1-5BBA-1D40-9E90-C83D7E659696}" type="pres">
      <dgm:prSet presAssocID="{3873BD02-AADD-7548-8792-6629ED8B337D}" presName="sibTrans" presStyleLbl="sibTrans2D1" presStyleIdx="0" presStyleCnt="0"/>
      <dgm:spPr/>
      <dgm:t>
        <a:bodyPr/>
        <a:lstStyle/>
        <a:p>
          <a:endParaRPr lang="en-US"/>
        </a:p>
      </dgm:t>
    </dgm:pt>
    <dgm:pt modelId="{55854A7A-E992-D14C-8EA1-2ED924DD0D03}" type="pres">
      <dgm:prSet presAssocID="{57E97276-CBE2-D248-B9C6-3A10AD164396}" presName="compNode" presStyleCnt="0"/>
      <dgm:spPr/>
    </dgm:pt>
    <dgm:pt modelId="{E69778B0-3764-7A4D-A10A-DF5409A8E1DD}" type="pres">
      <dgm:prSet presAssocID="{57E97276-CBE2-D248-B9C6-3A10AD164396}" presName="bkgdShape" presStyleLbl="node1" presStyleIdx="3" presStyleCnt="5"/>
      <dgm:spPr/>
      <dgm:t>
        <a:bodyPr/>
        <a:lstStyle/>
        <a:p>
          <a:endParaRPr lang="en-US"/>
        </a:p>
      </dgm:t>
    </dgm:pt>
    <dgm:pt modelId="{19BB0259-75CF-5345-AE0D-8BD7E184C85F}" type="pres">
      <dgm:prSet presAssocID="{57E97276-CBE2-D248-B9C6-3A10AD164396}" presName="nodeTx" presStyleLbl="node1" presStyleIdx="3" presStyleCnt="5">
        <dgm:presLayoutVars>
          <dgm:bulletEnabled val="1"/>
        </dgm:presLayoutVars>
      </dgm:prSet>
      <dgm:spPr/>
      <dgm:t>
        <a:bodyPr/>
        <a:lstStyle/>
        <a:p>
          <a:endParaRPr lang="en-US"/>
        </a:p>
      </dgm:t>
    </dgm:pt>
    <dgm:pt modelId="{99A861CC-9EF7-FF4A-8C1D-1F1F376B9699}" type="pres">
      <dgm:prSet presAssocID="{57E97276-CBE2-D248-B9C6-3A10AD164396}" presName="invisiNode" presStyleLbl="node1" presStyleIdx="3" presStyleCnt="5"/>
      <dgm:spPr/>
    </dgm:pt>
    <dgm:pt modelId="{ADF281F2-704A-DE4A-8F28-803299748384}" type="pres">
      <dgm:prSet presAssocID="{57E97276-CBE2-D248-B9C6-3A10AD164396}" presName="imagNode" presStyleLbl="fgImgPlace1" presStyleIdx="3"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t>
        <a:bodyPr/>
        <a:lstStyle/>
        <a:p>
          <a:endParaRPr lang="en-US"/>
        </a:p>
      </dgm:t>
    </dgm:pt>
    <dgm:pt modelId="{8F9082A9-692F-1E48-8852-4634EFC28FDF}" type="pres">
      <dgm:prSet presAssocID="{1B4B1EB3-9E92-D841-B5CC-FFB3C7AA10E9}" presName="sibTrans" presStyleLbl="sibTrans2D1" presStyleIdx="0" presStyleCnt="0"/>
      <dgm:spPr/>
      <dgm:t>
        <a:bodyPr/>
        <a:lstStyle/>
        <a:p>
          <a:endParaRPr lang="en-US"/>
        </a:p>
      </dgm:t>
    </dgm:pt>
    <dgm:pt modelId="{0A9F932D-DA4F-974E-B973-C7B9B8F22CAF}" type="pres">
      <dgm:prSet presAssocID="{9592AAB4-C174-234C-BD02-9277E0E78367}" presName="compNode" presStyleCnt="0"/>
      <dgm:spPr/>
    </dgm:pt>
    <dgm:pt modelId="{C9151E7B-446F-4348-B338-E59B95294394}" type="pres">
      <dgm:prSet presAssocID="{9592AAB4-C174-234C-BD02-9277E0E78367}" presName="bkgdShape" presStyleLbl="node1" presStyleIdx="4" presStyleCnt="5"/>
      <dgm:spPr/>
      <dgm:t>
        <a:bodyPr/>
        <a:lstStyle/>
        <a:p>
          <a:endParaRPr lang="en-US"/>
        </a:p>
      </dgm:t>
    </dgm:pt>
    <dgm:pt modelId="{C6C102CE-B4DA-A445-9B43-49A75F6DD3C6}" type="pres">
      <dgm:prSet presAssocID="{9592AAB4-C174-234C-BD02-9277E0E78367}" presName="nodeTx" presStyleLbl="node1" presStyleIdx="4" presStyleCnt="5">
        <dgm:presLayoutVars>
          <dgm:bulletEnabled val="1"/>
        </dgm:presLayoutVars>
      </dgm:prSet>
      <dgm:spPr/>
      <dgm:t>
        <a:bodyPr/>
        <a:lstStyle/>
        <a:p>
          <a:endParaRPr lang="en-US"/>
        </a:p>
      </dgm:t>
    </dgm:pt>
    <dgm:pt modelId="{BBF8B583-C634-5348-A2BA-6847BC725AC1}" type="pres">
      <dgm:prSet presAssocID="{9592AAB4-C174-234C-BD02-9277E0E78367}" presName="invisiNode" presStyleLbl="node1" presStyleIdx="4" presStyleCnt="5"/>
      <dgm:spPr/>
    </dgm:pt>
    <dgm:pt modelId="{338114C5-50DD-8142-A330-C00F53AFE132}" type="pres">
      <dgm:prSet presAssocID="{9592AAB4-C174-234C-BD02-9277E0E78367}" presName="imagNode" presStyleLbl="fgImgPlace1" presStyleIdx="4"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pt>
  </dgm:ptLst>
  <dgm:cxnLst>
    <dgm:cxn modelId="{ECC57C85-B13E-6E48-8972-B6C1F82744C6}" type="presOf" srcId="{BCCF927A-319C-234C-B5A0-D6009533B6B4}" destId="{24D03DDA-10EB-5E4C-8505-2341635ECE33}" srcOrd="0" destOrd="0" presId="urn:microsoft.com/office/officeart/2005/8/layout/hList7"/>
    <dgm:cxn modelId="{DE1080B9-82DD-3D46-8C83-46D2FF06CC8F}" type="presOf" srcId="{02230092-5F80-F341-8F51-9B6727665A83}" destId="{EA38D8A8-67E0-A84C-ACDF-334C4A50C402}" srcOrd="0" destOrd="0" presId="urn:microsoft.com/office/officeart/2005/8/layout/hList7"/>
    <dgm:cxn modelId="{18F85B47-3838-F549-B7DF-A22B98C0D251}" srcId="{A0FF718C-D46C-B246-A331-4077BE10C001}" destId="{02230092-5F80-F341-8F51-9B6727665A83}" srcOrd="0" destOrd="0" parTransId="{BC4BE6E7-83CA-EE4B-B202-202388F9715C}" sibTransId="{CF35E9F1-1A84-7F48-8D07-A78F48ABFC0D}"/>
    <dgm:cxn modelId="{5AF07E5B-6CA3-6249-9BF6-BB365D0FB7A7}" srcId="{A0FF718C-D46C-B246-A331-4077BE10C001}" destId="{1CAB7B44-0C30-6D44-8B1F-BD756C6F17B6}" srcOrd="2" destOrd="0" parTransId="{2CD687FC-73DA-7B4C-B447-F2EE1E9492CE}" sibTransId="{3873BD02-AADD-7548-8792-6629ED8B337D}"/>
    <dgm:cxn modelId="{14A6F602-D430-C64D-826F-050FB50962A7}" type="presOf" srcId="{1B4B1EB3-9E92-D841-B5CC-FFB3C7AA10E9}" destId="{8F9082A9-692F-1E48-8852-4634EFC28FDF}" srcOrd="0" destOrd="0" presId="urn:microsoft.com/office/officeart/2005/8/layout/hList7"/>
    <dgm:cxn modelId="{8FF6451C-1FBA-734E-ACBC-A3312A2127A2}" srcId="{A0FF718C-D46C-B246-A331-4077BE10C001}" destId="{57E97276-CBE2-D248-B9C6-3A10AD164396}" srcOrd="3" destOrd="0" parTransId="{E89EBA4C-4358-0C47-B875-CAE6C6A31AB6}" sibTransId="{1B4B1EB3-9E92-D841-B5CC-FFB3C7AA10E9}"/>
    <dgm:cxn modelId="{8243F92D-BC28-AB4A-BF6E-9567F25D5473}" srcId="{A0FF718C-D46C-B246-A331-4077BE10C001}" destId="{9592AAB4-C174-234C-BD02-9277E0E78367}" srcOrd="4" destOrd="0" parTransId="{4E6130EA-C059-1E44-BD2E-ED534426B36A}" sibTransId="{DAAB6C75-0364-544C-AD8C-8E6E8ECD1A9C}"/>
    <dgm:cxn modelId="{B0C43443-F45F-8842-9989-3737D33E9DA6}" type="presOf" srcId="{02230092-5F80-F341-8F51-9B6727665A83}" destId="{DB803705-1F40-6841-9285-B5F781CADF66}" srcOrd="1" destOrd="0" presId="urn:microsoft.com/office/officeart/2005/8/layout/hList7"/>
    <dgm:cxn modelId="{B1B6ACDB-F2F9-5E40-A68F-EE2C4523BA47}" type="presOf" srcId="{3873BD02-AADD-7548-8792-6629ED8B337D}" destId="{9EF63CE1-5BBA-1D40-9E90-C83D7E659696}" srcOrd="0" destOrd="0" presId="urn:microsoft.com/office/officeart/2005/8/layout/hList7"/>
    <dgm:cxn modelId="{AC06D080-BF2C-374B-A29E-5B256F2A0AC1}" type="presOf" srcId="{1CAB7B44-0C30-6D44-8B1F-BD756C6F17B6}" destId="{7A75BAC8-FA6F-8A43-A8B6-24F284E3C4D5}" srcOrd="1" destOrd="0" presId="urn:microsoft.com/office/officeart/2005/8/layout/hList7"/>
    <dgm:cxn modelId="{93B9DC1E-CC4F-AB4E-85A9-E95EC73A145E}" type="presOf" srcId="{26DAC121-8DB9-0C4E-ABA1-68B594C0EB5C}" destId="{E0B55F16-CB11-E544-82B7-764A53A93E38}" srcOrd="0" destOrd="0" presId="urn:microsoft.com/office/officeart/2005/8/layout/hList7"/>
    <dgm:cxn modelId="{1E29E912-9CC6-8447-8A2D-86D074A3D4DF}" type="presOf" srcId="{57E97276-CBE2-D248-B9C6-3A10AD164396}" destId="{E69778B0-3764-7A4D-A10A-DF5409A8E1DD}" srcOrd="0" destOrd="0" presId="urn:microsoft.com/office/officeart/2005/8/layout/hList7"/>
    <dgm:cxn modelId="{18A5F766-D104-E44D-AC2C-A4303B11F3B2}" type="presOf" srcId="{9592AAB4-C174-234C-BD02-9277E0E78367}" destId="{C6C102CE-B4DA-A445-9B43-49A75F6DD3C6}" srcOrd="1" destOrd="0" presId="urn:microsoft.com/office/officeart/2005/8/layout/hList7"/>
    <dgm:cxn modelId="{6D7D2ACB-553B-0D40-8D59-31BB0D664E9C}" type="presOf" srcId="{57E97276-CBE2-D248-B9C6-3A10AD164396}" destId="{19BB0259-75CF-5345-AE0D-8BD7E184C85F}" srcOrd="1" destOrd="0" presId="urn:microsoft.com/office/officeart/2005/8/layout/hList7"/>
    <dgm:cxn modelId="{D5649790-F5C0-6C45-A6DE-AA20A05948C1}" type="presOf" srcId="{A0FF718C-D46C-B246-A331-4077BE10C001}" destId="{63DCC9C4-A8EA-464B-ACD1-4FBE366F963D}" srcOrd="0" destOrd="0" presId="urn:microsoft.com/office/officeart/2005/8/layout/hList7"/>
    <dgm:cxn modelId="{C572AEB7-1784-4C43-93CB-B11EC76E2C36}" srcId="{A0FF718C-D46C-B246-A331-4077BE10C001}" destId="{26DAC121-8DB9-0C4E-ABA1-68B594C0EB5C}" srcOrd="1" destOrd="0" parTransId="{534A599B-9615-8C43-8ED4-95307602D7D1}" sibTransId="{BCCF927A-319C-234C-B5A0-D6009533B6B4}"/>
    <dgm:cxn modelId="{87D2A64A-5066-E446-8E16-C754DE93DD51}" type="presOf" srcId="{1CAB7B44-0C30-6D44-8B1F-BD756C6F17B6}" destId="{1961143F-B0BB-F44D-832E-2BB4B49313AF}" srcOrd="0" destOrd="0" presId="urn:microsoft.com/office/officeart/2005/8/layout/hList7"/>
    <dgm:cxn modelId="{CD4C01FA-2AF6-1948-98CA-C8DA4BAC1D26}" type="presOf" srcId="{26DAC121-8DB9-0C4E-ABA1-68B594C0EB5C}" destId="{E35A7A9A-1EBD-B44C-AE9D-473543DF0EB6}" srcOrd="1" destOrd="0" presId="urn:microsoft.com/office/officeart/2005/8/layout/hList7"/>
    <dgm:cxn modelId="{91254B6C-E38D-8A4D-B455-789B84B9BABC}" type="presOf" srcId="{CF35E9F1-1A84-7F48-8D07-A78F48ABFC0D}" destId="{CF465745-9A78-9347-BB89-7A7C7C9A9DF8}" srcOrd="0" destOrd="0" presId="urn:microsoft.com/office/officeart/2005/8/layout/hList7"/>
    <dgm:cxn modelId="{1ACC47DC-9269-AC41-B658-8AEF1A157FC1}" type="presOf" srcId="{9592AAB4-C174-234C-BD02-9277E0E78367}" destId="{C9151E7B-446F-4348-B338-E59B95294394}" srcOrd="0" destOrd="0" presId="urn:microsoft.com/office/officeart/2005/8/layout/hList7"/>
    <dgm:cxn modelId="{01BDDE50-B4AA-274E-999B-27EE29ADC292}" type="presParOf" srcId="{63DCC9C4-A8EA-464B-ACD1-4FBE366F963D}" destId="{60A97FD1-EF86-F942-830E-60038B0A36B9}" srcOrd="0" destOrd="0" presId="urn:microsoft.com/office/officeart/2005/8/layout/hList7"/>
    <dgm:cxn modelId="{E501F845-8497-FC4D-A4E0-0F11FAC3EEFB}" type="presParOf" srcId="{63DCC9C4-A8EA-464B-ACD1-4FBE366F963D}" destId="{285F4A40-A34C-DE49-922E-0F877C8BF528}" srcOrd="1" destOrd="0" presId="urn:microsoft.com/office/officeart/2005/8/layout/hList7"/>
    <dgm:cxn modelId="{2386D598-D775-4D47-B5BE-E8DC72BB21EB}" type="presParOf" srcId="{285F4A40-A34C-DE49-922E-0F877C8BF528}" destId="{04F6E2B5-D11E-EB48-B4C6-49D296B1192B}" srcOrd="0" destOrd="0" presId="urn:microsoft.com/office/officeart/2005/8/layout/hList7"/>
    <dgm:cxn modelId="{E4367359-DBDF-9645-A188-D7E69773A6EC}" type="presParOf" srcId="{04F6E2B5-D11E-EB48-B4C6-49D296B1192B}" destId="{EA38D8A8-67E0-A84C-ACDF-334C4A50C402}" srcOrd="0" destOrd="0" presId="urn:microsoft.com/office/officeart/2005/8/layout/hList7"/>
    <dgm:cxn modelId="{579B049D-4182-B34B-AEE2-2CF3B3B02B37}" type="presParOf" srcId="{04F6E2B5-D11E-EB48-B4C6-49D296B1192B}" destId="{DB803705-1F40-6841-9285-B5F781CADF66}" srcOrd="1" destOrd="0" presId="urn:microsoft.com/office/officeart/2005/8/layout/hList7"/>
    <dgm:cxn modelId="{1846799F-A7AD-7D46-A1FB-6C5E3DC3D48C}" type="presParOf" srcId="{04F6E2B5-D11E-EB48-B4C6-49D296B1192B}" destId="{AD305FEF-CC21-DF4B-92B7-DD53BC1A9E53}" srcOrd="2" destOrd="0" presId="urn:microsoft.com/office/officeart/2005/8/layout/hList7"/>
    <dgm:cxn modelId="{AA098ED4-B373-FE4F-9E3D-2F4A1903EB9E}" type="presParOf" srcId="{04F6E2B5-D11E-EB48-B4C6-49D296B1192B}" destId="{C09F2F72-A70D-8D44-A1CC-CB78BA754944}" srcOrd="3" destOrd="0" presId="urn:microsoft.com/office/officeart/2005/8/layout/hList7"/>
    <dgm:cxn modelId="{589B4C02-A175-904D-B24C-0A83259928CE}" type="presParOf" srcId="{285F4A40-A34C-DE49-922E-0F877C8BF528}" destId="{CF465745-9A78-9347-BB89-7A7C7C9A9DF8}" srcOrd="1" destOrd="0" presId="urn:microsoft.com/office/officeart/2005/8/layout/hList7"/>
    <dgm:cxn modelId="{CDD610BE-9B4B-9541-AFCE-DD5CA135BB56}" type="presParOf" srcId="{285F4A40-A34C-DE49-922E-0F877C8BF528}" destId="{894917CE-112A-8D43-814C-C70A0FE41D54}" srcOrd="2" destOrd="0" presId="urn:microsoft.com/office/officeart/2005/8/layout/hList7"/>
    <dgm:cxn modelId="{A682D48D-9DE0-5F4A-8DCE-49FDA5B4642C}" type="presParOf" srcId="{894917CE-112A-8D43-814C-C70A0FE41D54}" destId="{E0B55F16-CB11-E544-82B7-764A53A93E38}" srcOrd="0" destOrd="0" presId="urn:microsoft.com/office/officeart/2005/8/layout/hList7"/>
    <dgm:cxn modelId="{00A57D35-7ADF-3E4B-B562-766169F44AE5}" type="presParOf" srcId="{894917CE-112A-8D43-814C-C70A0FE41D54}" destId="{E35A7A9A-1EBD-B44C-AE9D-473543DF0EB6}" srcOrd="1" destOrd="0" presId="urn:microsoft.com/office/officeart/2005/8/layout/hList7"/>
    <dgm:cxn modelId="{AE156927-0A25-1847-89AA-CA2450CC9390}" type="presParOf" srcId="{894917CE-112A-8D43-814C-C70A0FE41D54}" destId="{F0EB6D3B-E975-F648-A314-A66B93873690}" srcOrd="2" destOrd="0" presId="urn:microsoft.com/office/officeart/2005/8/layout/hList7"/>
    <dgm:cxn modelId="{378AB84B-1AAE-314B-BB9B-55D22B2A6FC0}" type="presParOf" srcId="{894917CE-112A-8D43-814C-C70A0FE41D54}" destId="{1D091129-8C4F-C246-89C7-622FDE6EED1B}" srcOrd="3" destOrd="0" presId="urn:microsoft.com/office/officeart/2005/8/layout/hList7"/>
    <dgm:cxn modelId="{E22C5766-C35E-D641-89C6-2ED0B381534D}" type="presParOf" srcId="{285F4A40-A34C-DE49-922E-0F877C8BF528}" destId="{24D03DDA-10EB-5E4C-8505-2341635ECE33}" srcOrd="3" destOrd="0" presId="urn:microsoft.com/office/officeart/2005/8/layout/hList7"/>
    <dgm:cxn modelId="{CC006455-101B-BE40-8EE1-91C5359C5AB3}" type="presParOf" srcId="{285F4A40-A34C-DE49-922E-0F877C8BF528}" destId="{CC96593E-17F4-8A40-9265-3A96B3776466}" srcOrd="4" destOrd="0" presId="urn:microsoft.com/office/officeart/2005/8/layout/hList7"/>
    <dgm:cxn modelId="{78565C5D-017C-FF45-AA70-3FE22054DA6A}" type="presParOf" srcId="{CC96593E-17F4-8A40-9265-3A96B3776466}" destId="{1961143F-B0BB-F44D-832E-2BB4B49313AF}" srcOrd="0" destOrd="0" presId="urn:microsoft.com/office/officeart/2005/8/layout/hList7"/>
    <dgm:cxn modelId="{0A078DD0-49A7-1B4A-B491-9E050423144D}" type="presParOf" srcId="{CC96593E-17F4-8A40-9265-3A96B3776466}" destId="{7A75BAC8-FA6F-8A43-A8B6-24F284E3C4D5}" srcOrd="1" destOrd="0" presId="urn:microsoft.com/office/officeart/2005/8/layout/hList7"/>
    <dgm:cxn modelId="{049CFC5A-093D-114B-837A-BEA98C1936B8}" type="presParOf" srcId="{CC96593E-17F4-8A40-9265-3A96B3776466}" destId="{0EB04A32-7A26-CD4D-BB74-46ED35A73B2B}" srcOrd="2" destOrd="0" presId="urn:microsoft.com/office/officeart/2005/8/layout/hList7"/>
    <dgm:cxn modelId="{E48BF604-CC9F-C04C-A2BC-618E350EE97F}" type="presParOf" srcId="{CC96593E-17F4-8A40-9265-3A96B3776466}" destId="{186271A1-305D-134A-8027-85608407E136}" srcOrd="3" destOrd="0" presId="urn:microsoft.com/office/officeart/2005/8/layout/hList7"/>
    <dgm:cxn modelId="{7A31F6F4-4FE7-8544-8282-6993FA2E4ED5}" type="presParOf" srcId="{285F4A40-A34C-DE49-922E-0F877C8BF528}" destId="{9EF63CE1-5BBA-1D40-9E90-C83D7E659696}" srcOrd="5" destOrd="0" presId="urn:microsoft.com/office/officeart/2005/8/layout/hList7"/>
    <dgm:cxn modelId="{F7B540CC-1F6B-E944-9964-57EC2ABA11BB}" type="presParOf" srcId="{285F4A40-A34C-DE49-922E-0F877C8BF528}" destId="{55854A7A-E992-D14C-8EA1-2ED924DD0D03}" srcOrd="6" destOrd="0" presId="urn:microsoft.com/office/officeart/2005/8/layout/hList7"/>
    <dgm:cxn modelId="{DA270AB8-EE23-594D-9027-010B15E17752}" type="presParOf" srcId="{55854A7A-E992-D14C-8EA1-2ED924DD0D03}" destId="{E69778B0-3764-7A4D-A10A-DF5409A8E1DD}" srcOrd="0" destOrd="0" presId="urn:microsoft.com/office/officeart/2005/8/layout/hList7"/>
    <dgm:cxn modelId="{225C1460-B280-374E-A987-F6E177B03F58}" type="presParOf" srcId="{55854A7A-E992-D14C-8EA1-2ED924DD0D03}" destId="{19BB0259-75CF-5345-AE0D-8BD7E184C85F}" srcOrd="1" destOrd="0" presId="urn:microsoft.com/office/officeart/2005/8/layout/hList7"/>
    <dgm:cxn modelId="{5EF3E129-4C75-414E-B370-4DF17EB6A9E8}" type="presParOf" srcId="{55854A7A-E992-D14C-8EA1-2ED924DD0D03}" destId="{99A861CC-9EF7-FF4A-8C1D-1F1F376B9699}" srcOrd="2" destOrd="0" presId="urn:microsoft.com/office/officeart/2005/8/layout/hList7"/>
    <dgm:cxn modelId="{C13A2E2B-42A0-924D-8ACE-402C7EA77DC4}" type="presParOf" srcId="{55854A7A-E992-D14C-8EA1-2ED924DD0D03}" destId="{ADF281F2-704A-DE4A-8F28-803299748384}" srcOrd="3" destOrd="0" presId="urn:microsoft.com/office/officeart/2005/8/layout/hList7"/>
    <dgm:cxn modelId="{F2D1CB30-020A-1648-ABC6-D369D5230387}" type="presParOf" srcId="{285F4A40-A34C-DE49-922E-0F877C8BF528}" destId="{8F9082A9-692F-1E48-8852-4634EFC28FDF}" srcOrd="7" destOrd="0" presId="urn:microsoft.com/office/officeart/2005/8/layout/hList7"/>
    <dgm:cxn modelId="{E2984FBE-B182-5140-970F-B4104F862F86}" type="presParOf" srcId="{285F4A40-A34C-DE49-922E-0F877C8BF528}" destId="{0A9F932D-DA4F-974E-B973-C7B9B8F22CAF}" srcOrd="8" destOrd="0" presId="urn:microsoft.com/office/officeart/2005/8/layout/hList7"/>
    <dgm:cxn modelId="{E8E0F04A-CF9D-FE4D-B485-6B50BF450F99}" type="presParOf" srcId="{0A9F932D-DA4F-974E-B973-C7B9B8F22CAF}" destId="{C9151E7B-446F-4348-B338-E59B95294394}" srcOrd="0" destOrd="0" presId="urn:microsoft.com/office/officeart/2005/8/layout/hList7"/>
    <dgm:cxn modelId="{C7C2B5B3-537F-8645-84E1-D630516D1247}" type="presParOf" srcId="{0A9F932D-DA4F-974E-B973-C7B9B8F22CAF}" destId="{C6C102CE-B4DA-A445-9B43-49A75F6DD3C6}" srcOrd="1" destOrd="0" presId="urn:microsoft.com/office/officeart/2005/8/layout/hList7"/>
    <dgm:cxn modelId="{19577F59-8D5F-464A-A032-22FCD814F74F}" type="presParOf" srcId="{0A9F932D-DA4F-974E-B973-C7B9B8F22CAF}" destId="{BBF8B583-C634-5348-A2BA-6847BC725AC1}" srcOrd="2" destOrd="0" presId="urn:microsoft.com/office/officeart/2005/8/layout/hList7"/>
    <dgm:cxn modelId="{3817D5E9-3B46-CF49-A2F5-C879CF3FE2D3}" type="presParOf" srcId="{0A9F932D-DA4F-974E-B973-C7B9B8F22CAF}" destId="{338114C5-50DD-8142-A330-C00F53AFE132}"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90F18EA-84C7-A944-95B4-9FEB29155D81}" type="doc">
      <dgm:prSet loTypeId="urn:microsoft.com/office/officeart/2005/8/layout/process1" loCatId="" qsTypeId="urn:microsoft.com/office/officeart/2005/8/quickstyle/simple4" qsCatId="simple" csTypeId="urn:microsoft.com/office/officeart/2005/8/colors/accent1_2" csCatId="accent1" phldr="1"/>
      <dgm:spPr/>
    </dgm:pt>
    <dgm:pt modelId="{AA29E29D-C0BA-174D-AEEF-3AB85AEB77FC}">
      <dgm:prSet phldrT="[Text]" custT="1"/>
      <dgm:spPr>
        <a:solidFill>
          <a:schemeClr val="accent3"/>
        </a:solidFill>
      </dgm:spPr>
      <dgm:t>
        <a:bodyPr/>
        <a:lstStyle/>
        <a:p>
          <a:r>
            <a:rPr lang="en-US" sz="1200" dirty="0" smtClean="0"/>
            <a:t>Review Unit Work Plan</a:t>
          </a:r>
          <a:endParaRPr lang="en-US" sz="1200" dirty="0"/>
        </a:p>
      </dgm:t>
    </dgm:pt>
    <dgm:pt modelId="{396E9A85-FF72-8046-B951-B5BBF60777E8}" type="parTrans" cxnId="{37A4A9C4-9E82-774C-8C9C-A5E1E9FFF111}">
      <dgm:prSet/>
      <dgm:spPr/>
      <dgm:t>
        <a:bodyPr/>
        <a:lstStyle/>
        <a:p>
          <a:endParaRPr lang="en-US"/>
        </a:p>
      </dgm:t>
    </dgm:pt>
    <dgm:pt modelId="{DA43A085-2834-8E47-A7AE-3BCD1000272F}" type="sibTrans" cxnId="{37A4A9C4-9E82-774C-8C9C-A5E1E9FFF111}">
      <dgm:prSet/>
      <dgm:spPr/>
      <dgm:t>
        <a:bodyPr/>
        <a:lstStyle/>
        <a:p>
          <a:endParaRPr lang="en-US"/>
        </a:p>
      </dgm:t>
    </dgm:pt>
    <dgm:pt modelId="{30964751-2D7B-0F41-9210-51CB2AA62957}">
      <dgm:prSet phldrT="[Text]" custT="1"/>
      <dgm:spPr/>
      <dgm:t>
        <a:bodyPr/>
        <a:lstStyle/>
        <a:p>
          <a:r>
            <a:rPr lang="en-US" sz="1200" dirty="0" smtClean="0"/>
            <a:t>Review Changes to PMP</a:t>
          </a:r>
          <a:endParaRPr lang="en-US" sz="1200" dirty="0"/>
        </a:p>
      </dgm:t>
    </dgm:pt>
    <dgm:pt modelId="{B8E4EB80-C690-0243-B535-CE201E41B68F}" type="parTrans" cxnId="{A6473954-88F8-8741-9A7D-A7638E176BCF}">
      <dgm:prSet/>
      <dgm:spPr/>
      <dgm:t>
        <a:bodyPr/>
        <a:lstStyle/>
        <a:p>
          <a:endParaRPr lang="en-US"/>
        </a:p>
      </dgm:t>
    </dgm:pt>
    <dgm:pt modelId="{A5EC37CB-9FD0-314A-A845-DC007DED695D}" type="sibTrans" cxnId="{A6473954-88F8-8741-9A7D-A7638E176BCF}">
      <dgm:prSet/>
      <dgm:spPr/>
      <dgm:t>
        <a:bodyPr/>
        <a:lstStyle/>
        <a:p>
          <a:endParaRPr lang="en-US"/>
        </a:p>
      </dgm:t>
    </dgm:pt>
    <dgm:pt modelId="{AF47FFF0-F488-2541-943C-338E580B6900}">
      <dgm:prSet phldrT="[Text]" custT="1"/>
      <dgm:spPr/>
      <dgm:t>
        <a:bodyPr/>
        <a:lstStyle/>
        <a:p>
          <a:r>
            <a:rPr lang="en-US" sz="1200" dirty="0" smtClean="0"/>
            <a:t>Conduct Bi-annual Goal Evaluation </a:t>
          </a:r>
          <a:endParaRPr lang="en-US" sz="1200" dirty="0"/>
        </a:p>
      </dgm:t>
    </dgm:pt>
    <dgm:pt modelId="{11F7F6F8-DFD9-8C47-A9D2-FD84BBA2BAD8}" type="parTrans" cxnId="{4EFC14FE-5FFC-ED4A-A2E7-FEF0C0E6D462}">
      <dgm:prSet/>
      <dgm:spPr/>
      <dgm:t>
        <a:bodyPr/>
        <a:lstStyle/>
        <a:p>
          <a:endParaRPr lang="en-US"/>
        </a:p>
      </dgm:t>
    </dgm:pt>
    <dgm:pt modelId="{DC42693C-44C1-4A48-9961-CDA704992A2D}" type="sibTrans" cxnId="{4EFC14FE-5FFC-ED4A-A2E7-FEF0C0E6D462}">
      <dgm:prSet/>
      <dgm:spPr/>
      <dgm:t>
        <a:bodyPr/>
        <a:lstStyle/>
        <a:p>
          <a:endParaRPr lang="en-US"/>
        </a:p>
      </dgm:t>
    </dgm:pt>
    <dgm:pt modelId="{FC8AECCE-273B-AD4E-8910-1FF0F64FE9A4}">
      <dgm:prSet phldrT="[Text]" custT="1"/>
      <dgm:spPr/>
      <dgm:t>
        <a:bodyPr/>
        <a:lstStyle/>
        <a:p>
          <a:r>
            <a:rPr lang="en-US" sz="1200" dirty="0" smtClean="0"/>
            <a:t>Create New Bi-annual Goals</a:t>
          </a:r>
          <a:endParaRPr lang="en-US" sz="1200" dirty="0"/>
        </a:p>
      </dgm:t>
    </dgm:pt>
    <dgm:pt modelId="{A351E669-0848-444C-B050-26C0DA62E8DE}" type="parTrans" cxnId="{FE0C8891-8FA9-6048-9581-044FDC76CE7A}">
      <dgm:prSet/>
      <dgm:spPr/>
      <dgm:t>
        <a:bodyPr/>
        <a:lstStyle/>
        <a:p>
          <a:endParaRPr lang="en-US"/>
        </a:p>
      </dgm:t>
    </dgm:pt>
    <dgm:pt modelId="{B7B640CC-2679-1A47-B3B6-E4C37B1EBCB0}" type="sibTrans" cxnId="{FE0C8891-8FA9-6048-9581-044FDC76CE7A}">
      <dgm:prSet/>
      <dgm:spPr/>
      <dgm:t>
        <a:bodyPr/>
        <a:lstStyle/>
        <a:p>
          <a:endParaRPr lang="en-US"/>
        </a:p>
      </dgm:t>
    </dgm:pt>
    <dgm:pt modelId="{78379646-0C9E-1644-91E4-E453730A61AA}">
      <dgm:prSet phldrT="[Text]" custT="1"/>
      <dgm:spPr/>
      <dgm:t>
        <a:bodyPr/>
        <a:lstStyle/>
        <a:p>
          <a:r>
            <a:rPr lang="en-US" sz="1200" dirty="0" smtClean="0"/>
            <a:t>Review Competency </a:t>
          </a:r>
          <a:endParaRPr lang="en-US" sz="1200" dirty="0"/>
        </a:p>
      </dgm:t>
    </dgm:pt>
    <dgm:pt modelId="{3E82FCB7-20A7-EF4F-95F3-FE749756297E}" type="parTrans" cxnId="{7F10FDD8-169D-4941-8DD0-DFD0C542EE9C}">
      <dgm:prSet/>
      <dgm:spPr/>
      <dgm:t>
        <a:bodyPr/>
        <a:lstStyle/>
        <a:p>
          <a:endParaRPr lang="en-US"/>
        </a:p>
      </dgm:t>
    </dgm:pt>
    <dgm:pt modelId="{A10BC089-EB5D-B94A-B0A1-C606361FDD8B}" type="sibTrans" cxnId="{7F10FDD8-169D-4941-8DD0-DFD0C542EE9C}">
      <dgm:prSet/>
      <dgm:spPr/>
      <dgm:t>
        <a:bodyPr/>
        <a:lstStyle/>
        <a:p>
          <a:endParaRPr lang="en-US"/>
        </a:p>
      </dgm:t>
    </dgm:pt>
    <dgm:pt modelId="{6A868D39-994A-304E-BE0B-729F3C3EF535}" type="pres">
      <dgm:prSet presAssocID="{B90F18EA-84C7-A944-95B4-9FEB29155D81}" presName="Name0" presStyleCnt="0">
        <dgm:presLayoutVars>
          <dgm:dir/>
          <dgm:resizeHandles val="exact"/>
        </dgm:presLayoutVars>
      </dgm:prSet>
      <dgm:spPr/>
    </dgm:pt>
    <dgm:pt modelId="{4804CCFF-A182-7948-9A51-69750892A42E}" type="pres">
      <dgm:prSet presAssocID="{AA29E29D-C0BA-174D-AEEF-3AB85AEB77FC}" presName="node" presStyleLbl="node1" presStyleIdx="0" presStyleCnt="5">
        <dgm:presLayoutVars>
          <dgm:bulletEnabled val="1"/>
        </dgm:presLayoutVars>
      </dgm:prSet>
      <dgm:spPr/>
      <dgm:t>
        <a:bodyPr/>
        <a:lstStyle/>
        <a:p>
          <a:endParaRPr lang="en-US"/>
        </a:p>
      </dgm:t>
    </dgm:pt>
    <dgm:pt modelId="{40C39D1B-0400-3841-8C23-1CB30D8918E2}" type="pres">
      <dgm:prSet presAssocID="{DA43A085-2834-8E47-A7AE-3BCD1000272F}" presName="sibTrans" presStyleLbl="sibTrans2D1" presStyleIdx="0" presStyleCnt="4"/>
      <dgm:spPr/>
      <dgm:t>
        <a:bodyPr/>
        <a:lstStyle/>
        <a:p>
          <a:endParaRPr lang="en-US"/>
        </a:p>
      </dgm:t>
    </dgm:pt>
    <dgm:pt modelId="{481DF023-F656-2F4B-A52D-17CA612104E9}" type="pres">
      <dgm:prSet presAssocID="{DA43A085-2834-8E47-A7AE-3BCD1000272F}" presName="connectorText" presStyleLbl="sibTrans2D1" presStyleIdx="0" presStyleCnt="4"/>
      <dgm:spPr/>
      <dgm:t>
        <a:bodyPr/>
        <a:lstStyle/>
        <a:p>
          <a:endParaRPr lang="en-US"/>
        </a:p>
      </dgm:t>
    </dgm:pt>
    <dgm:pt modelId="{3D2FC3C8-3639-AE4C-B502-C7BEF5A067B0}" type="pres">
      <dgm:prSet presAssocID="{30964751-2D7B-0F41-9210-51CB2AA62957}" presName="node" presStyleLbl="node1" presStyleIdx="1" presStyleCnt="5">
        <dgm:presLayoutVars>
          <dgm:bulletEnabled val="1"/>
        </dgm:presLayoutVars>
      </dgm:prSet>
      <dgm:spPr/>
      <dgm:t>
        <a:bodyPr/>
        <a:lstStyle/>
        <a:p>
          <a:endParaRPr lang="en-US"/>
        </a:p>
      </dgm:t>
    </dgm:pt>
    <dgm:pt modelId="{FD92652D-F5F5-C74A-AA42-1688519B074A}" type="pres">
      <dgm:prSet presAssocID="{A5EC37CB-9FD0-314A-A845-DC007DED695D}" presName="sibTrans" presStyleLbl="sibTrans2D1" presStyleIdx="1" presStyleCnt="4"/>
      <dgm:spPr/>
      <dgm:t>
        <a:bodyPr/>
        <a:lstStyle/>
        <a:p>
          <a:endParaRPr lang="en-US"/>
        </a:p>
      </dgm:t>
    </dgm:pt>
    <dgm:pt modelId="{E5DB1699-DC99-6947-9798-E085306E29DC}" type="pres">
      <dgm:prSet presAssocID="{A5EC37CB-9FD0-314A-A845-DC007DED695D}" presName="connectorText" presStyleLbl="sibTrans2D1" presStyleIdx="1" presStyleCnt="4"/>
      <dgm:spPr/>
      <dgm:t>
        <a:bodyPr/>
        <a:lstStyle/>
        <a:p>
          <a:endParaRPr lang="en-US"/>
        </a:p>
      </dgm:t>
    </dgm:pt>
    <dgm:pt modelId="{ECA9A2B1-AB18-5F46-BCC9-47CA42107C34}" type="pres">
      <dgm:prSet presAssocID="{AF47FFF0-F488-2541-943C-338E580B6900}" presName="node" presStyleLbl="node1" presStyleIdx="2" presStyleCnt="5">
        <dgm:presLayoutVars>
          <dgm:bulletEnabled val="1"/>
        </dgm:presLayoutVars>
      </dgm:prSet>
      <dgm:spPr/>
      <dgm:t>
        <a:bodyPr/>
        <a:lstStyle/>
        <a:p>
          <a:endParaRPr lang="en-US"/>
        </a:p>
      </dgm:t>
    </dgm:pt>
    <dgm:pt modelId="{EE93CB34-891F-CD43-B760-4E3249A566B5}" type="pres">
      <dgm:prSet presAssocID="{DC42693C-44C1-4A48-9961-CDA704992A2D}" presName="sibTrans" presStyleLbl="sibTrans2D1" presStyleIdx="2" presStyleCnt="4"/>
      <dgm:spPr/>
      <dgm:t>
        <a:bodyPr/>
        <a:lstStyle/>
        <a:p>
          <a:endParaRPr lang="en-US"/>
        </a:p>
      </dgm:t>
    </dgm:pt>
    <dgm:pt modelId="{51677F6A-1C4F-5F47-ABE4-63244B61CBD9}" type="pres">
      <dgm:prSet presAssocID="{DC42693C-44C1-4A48-9961-CDA704992A2D}" presName="connectorText" presStyleLbl="sibTrans2D1" presStyleIdx="2" presStyleCnt="4"/>
      <dgm:spPr/>
      <dgm:t>
        <a:bodyPr/>
        <a:lstStyle/>
        <a:p>
          <a:endParaRPr lang="en-US"/>
        </a:p>
      </dgm:t>
    </dgm:pt>
    <dgm:pt modelId="{936D108B-C44B-B045-8127-79F9EBC63982}" type="pres">
      <dgm:prSet presAssocID="{FC8AECCE-273B-AD4E-8910-1FF0F64FE9A4}" presName="node" presStyleLbl="node1" presStyleIdx="3" presStyleCnt="5">
        <dgm:presLayoutVars>
          <dgm:bulletEnabled val="1"/>
        </dgm:presLayoutVars>
      </dgm:prSet>
      <dgm:spPr/>
      <dgm:t>
        <a:bodyPr/>
        <a:lstStyle/>
        <a:p>
          <a:endParaRPr lang="en-US"/>
        </a:p>
      </dgm:t>
    </dgm:pt>
    <dgm:pt modelId="{22AC29A3-998A-0242-9E2A-6CCA360316A6}" type="pres">
      <dgm:prSet presAssocID="{B7B640CC-2679-1A47-B3B6-E4C37B1EBCB0}" presName="sibTrans" presStyleLbl="sibTrans2D1" presStyleIdx="3" presStyleCnt="4"/>
      <dgm:spPr/>
      <dgm:t>
        <a:bodyPr/>
        <a:lstStyle/>
        <a:p>
          <a:endParaRPr lang="en-US"/>
        </a:p>
      </dgm:t>
    </dgm:pt>
    <dgm:pt modelId="{7EFB74AB-AE2C-9540-9405-6339B774964A}" type="pres">
      <dgm:prSet presAssocID="{B7B640CC-2679-1A47-B3B6-E4C37B1EBCB0}" presName="connectorText" presStyleLbl="sibTrans2D1" presStyleIdx="3" presStyleCnt="4"/>
      <dgm:spPr/>
      <dgm:t>
        <a:bodyPr/>
        <a:lstStyle/>
        <a:p>
          <a:endParaRPr lang="en-US"/>
        </a:p>
      </dgm:t>
    </dgm:pt>
    <dgm:pt modelId="{D3C5856E-3870-EF4D-86ED-088322C441B1}" type="pres">
      <dgm:prSet presAssocID="{78379646-0C9E-1644-91E4-E453730A61AA}" presName="node" presStyleLbl="node1" presStyleIdx="4" presStyleCnt="5">
        <dgm:presLayoutVars>
          <dgm:bulletEnabled val="1"/>
        </dgm:presLayoutVars>
      </dgm:prSet>
      <dgm:spPr/>
      <dgm:t>
        <a:bodyPr/>
        <a:lstStyle/>
        <a:p>
          <a:endParaRPr lang="en-US"/>
        </a:p>
      </dgm:t>
    </dgm:pt>
  </dgm:ptLst>
  <dgm:cxnLst>
    <dgm:cxn modelId="{A6473954-88F8-8741-9A7D-A7638E176BCF}" srcId="{B90F18EA-84C7-A944-95B4-9FEB29155D81}" destId="{30964751-2D7B-0F41-9210-51CB2AA62957}" srcOrd="1" destOrd="0" parTransId="{B8E4EB80-C690-0243-B535-CE201E41B68F}" sibTransId="{A5EC37CB-9FD0-314A-A845-DC007DED695D}"/>
    <dgm:cxn modelId="{7F10FDD8-169D-4941-8DD0-DFD0C542EE9C}" srcId="{B90F18EA-84C7-A944-95B4-9FEB29155D81}" destId="{78379646-0C9E-1644-91E4-E453730A61AA}" srcOrd="4" destOrd="0" parTransId="{3E82FCB7-20A7-EF4F-95F3-FE749756297E}" sibTransId="{A10BC089-EB5D-B94A-B0A1-C606361FDD8B}"/>
    <dgm:cxn modelId="{9E13AFA7-73BF-1240-8DF5-2C2C6CE4BF2A}" type="presOf" srcId="{FC8AECCE-273B-AD4E-8910-1FF0F64FE9A4}" destId="{936D108B-C44B-B045-8127-79F9EBC63982}" srcOrd="0" destOrd="0" presId="urn:microsoft.com/office/officeart/2005/8/layout/process1"/>
    <dgm:cxn modelId="{A3981A9B-13E0-9245-AAAB-130A6E00F540}" type="presOf" srcId="{AF47FFF0-F488-2541-943C-338E580B6900}" destId="{ECA9A2B1-AB18-5F46-BCC9-47CA42107C34}" srcOrd="0" destOrd="0" presId="urn:microsoft.com/office/officeart/2005/8/layout/process1"/>
    <dgm:cxn modelId="{9DB6E88F-5CFB-B642-8561-73AD4D22115D}" type="presOf" srcId="{DA43A085-2834-8E47-A7AE-3BCD1000272F}" destId="{40C39D1B-0400-3841-8C23-1CB30D8918E2}" srcOrd="0" destOrd="0" presId="urn:microsoft.com/office/officeart/2005/8/layout/process1"/>
    <dgm:cxn modelId="{2B3AD958-0290-1449-ADB3-49D5C6A89487}" type="presOf" srcId="{B90F18EA-84C7-A944-95B4-9FEB29155D81}" destId="{6A868D39-994A-304E-BE0B-729F3C3EF535}" srcOrd="0" destOrd="0" presId="urn:microsoft.com/office/officeart/2005/8/layout/process1"/>
    <dgm:cxn modelId="{246D4F9E-8907-D940-9CF2-3D33A8BE82CA}" type="presOf" srcId="{B7B640CC-2679-1A47-B3B6-E4C37B1EBCB0}" destId="{7EFB74AB-AE2C-9540-9405-6339B774964A}" srcOrd="1" destOrd="0" presId="urn:microsoft.com/office/officeart/2005/8/layout/process1"/>
    <dgm:cxn modelId="{A50D95FE-EAA9-9848-9C35-811F37DEFC58}" type="presOf" srcId="{DC42693C-44C1-4A48-9961-CDA704992A2D}" destId="{51677F6A-1C4F-5F47-ABE4-63244B61CBD9}" srcOrd="1" destOrd="0" presId="urn:microsoft.com/office/officeart/2005/8/layout/process1"/>
    <dgm:cxn modelId="{850E1E12-ED55-8D4F-A52F-951F93485378}" type="presOf" srcId="{A5EC37CB-9FD0-314A-A845-DC007DED695D}" destId="{FD92652D-F5F5-C74A-AA42-1688519B074A}" srcOrd="0" destOrd="0" presId="urn:microsoft.com/office/officeart/2005/8/layout/process1"/>
    <dgm:cxn modelId="{2EB55611-7770-F647-8847-32F6B918B149}" type="presOf" srcId="{A5EC37CB-9FD0-314A-A845-DC007DED695D}" destId="{E5DB1699-DC99-6947-9798-E085306E29DC}" srcOrd="1" destOrd="0" presId="urn:microsoft.com/office/officeart/2005/8/layout/process1"/>
    <dgm:cxn modelId="{AD217F4A-2A0C-AC42-B000-2DB39B629176}" type="presOf" srcId="{B7B640CC-2679-1A47-B3B6-E4C37B1EBCB0}" destId="{22AC29A3-998A-0242-9E2A-6CCA360316A6}" srcOrd="0" destOrd="0" presId="urn:microsoft.com/office/officeart/2005/8/layout/process1"/>
    <dgm:cxn modelId="{B818844F-F5E9-694B-B232-A78D563264E3}" type="presOf" srcId="{DA43A085-2834-8E47-A7AE-3BCD1000272F}" destId="{481DF023-F656-2F4B-A52D-17CA612104E9}" srcOrd="1" destOrd="0" presId="urn:microsoft.com/office/officeart/2005/8/layout/process1"/>
    <dgm:cxn modelId="{37A4A9C4-9E82-774C-8C9C-A5E1E9FFF111}" srcId="{B90F18EA-84C7-A944-95B4-9FEB29155D81}" destId="{AA29E29D-C0BA-174D-AEEF-3AB85AEB77FC}" srcOrd="0" destOrd="0" parTransId="{396E9A85-FF72-8046-B951-B5BBF60777E8}" sibTransId="{DA43A085-2834-8E47-A7AE-3BCD1000272F}"/>
    <dgm:cxn modelId="{A98E0183-B1A6-D744-89A7-2787C611310A}" type="presOf" srcId="{DC42693C-44C1-4A48-9961-CDA704992A2D}" destId="{EE93CB34-891F-CD43-B760-4E3249A566B5}" srcOrd="0" destOrd="0" presId="urn:microsoft.com/office/officeart/2005/8/layout/process1"/>
    <dgm:cxn modelId="{FE0C8891-8FA9-6048-9581-044FDC76CE7A}" srcId="{B90F18EA-84C7-A944-95B4-9FEB29155D81}" destId="{FC8AECCE-273B-AD4E-8910-1FF0F64FE9A4}" srcOrd="3" destOrd="0" parTransId="{A351E669-0848-444C-B050-26C0DA62E8DE}" sibTransId="{B7B640CC-2679-1A47-B3B6-E4C37B1EBCB0}"/>
    <dgm:cxn modelId="{4EFC14FE-5FFC-ED4A-A2E7-FEF0C0E6D462}" srcId="{B90F18EA-84C7-A944-95B4-9FEB29155D81}" destId="{AF47FFF0-F488-2541-943C-338E580B6900}" srcOrd="2" destOrd="0" parTransId="{11F7F6F8-DFD9-8C47-A9D2-FD84BBA2BAD8}" sibTransId="{DC42693C-44C1-4A48-9961-CDA704992A2D}"/>
    <dgm:cxn modelId="{CBCC4279-5C3E-334F-BBAC-30F073228C3A}" type="presOf" srcId="{AA29E29D-C0BA-174D-AEEF-3AB85AEB77FC}" destId="{4804CCFF-A182-7948-9A51-69750892A42E}" srcOrd="0" destOrd="0" presId="urn:microsoft.com/office/officeart/2005/8/layout/process1"/>
    <dgm:cxn modelId="{6A8BF0FE-70AF-834E-A299-8DFA2DDA6163}" type="presOf" srcId="{78379646-0C9E-1644-91E4-E453730A61AA}" destId="{D3C5856E-3870-EF4D-86ED-088322C441B1}" srcOrd="0" destOrd="0" presId="urn:microsoft.com/office/officeart/2005/8/layout/process1"/>
    <dgm:cxn modelId="{CB8144FE-DC15-5A46-BAD5-A2CF958A80C6}" type="presOf" srcId="{30964751-2D7B-0F41-9210-51CB2AA62957}" destId="{3D2FC3C8-3639-AE4C-B502-C7BEF5A067B0}" srcOrd="0" destOrd="0" presId="urn:microsoft.com/office/officeart/2005/8/layout/process1"/>
    <dgm:cxn modelId="{8BE785AE-CD48-A84C-9B98-9ABD7AB035B5}" type="presParOf" srcId="{6A868D39-994A-304E-BE0B-729F3C3EF535}" destId="{4804CCFF-A182-7948-9A51-69750892A42E}" srcOrd="0" destOrd="0" presId="urn:microsoft.com/office/officeart/2005/8/layout/process1"/>
    <dgm:cxn modelId="{8C681C4C-C173-384E-81D9-0B8EC2846EF8}" type="presParOf" srcId="{6A868D39-994A-304E-BE0B-729F3C3EF535}" destId="{40C39D1B-0400-3841-8C23-1CB30D8918E2}" srcOrd="1" destOrd="0" presId="urn:microsoft.com/office/officeart/2005/8/layout/process1"/>
    <dgm:cxn modelId="{B3900973-353E-3A40-BCE9-17E3097FBD60}" type="presParOf" srcId="{40C39D1B-0400-3841-8C23-1CB30D8918E2}" destId="{481DF023-F656-2F4B-A52D-17CA612104E9}" srcOrd="0" destOrd="0" presId="urn:microsoft.com/office/officeart/2005/8/layout/process1"/>
    <dgm:cxn modelId="{290CAEF2-B61E-B246-A6CC-F2ADCD2C842F}" type="presParOf" srcId="{6A868D39-994A-304E-BE0B-729F3C3EF535}" destId="{3D2FC3C8-3639-AE4C-B502-C7BEF5A067B0}" srcOrd="2" destOrd="0" presId="urn:microsoft.com/office/officeart/2005/8/layout/process1"/>
    <dgm:cxn modelId="{FBD53599-642C-B541-BDA1-AB1EECB11D1E}" type="presParOf" srcId="{6A868D39-994A-304E-BE0B-729F3C3EF535}" destId="{FD92652D-F5F5-C74A-AA42-1688519B074A}" srcOrd="3" destOrd="0" presId="urn:microsoft.com/office/officeart/2005/8/layout/process1"/>
    <dgm:cxn modelId="{CA8B492A-767F-B941-96B4-B57041D9BAA6}" type="presParOf" srcId="{FD92652D-F5F5-C74A-AA42-1688519B074A}" destId="{E5DB1699-DC99-6947-9798-E085306E29DC}" srcOrd="0" destOrd="0" presId="urn:microsoft.com/office/officeart/2005/8/layout/process1"/>
    <dgm:cxn modelId="{75A10DF3-25BA-A445-B9D1-238D3DC8A392}" type="presParOf" srcId="{6A868D39-994A-304E-BE0B-729F3C3EF535}" destId="{ECA9A2B1-AB18-5F46-BCC9-47CA42107C34}" srcOrd="4" destOrd="0" presId="urn:microsoft.com/office/officeart/2005/8/layout/process1"/>
    <dgm:cxn modelId="{0A213665-CF8A-AC44-9B6A-93EA2EB0A4CA}" type="presParOf" srcId="{6A868D39-994A-304E-BE0B-729F3C3EF535}" destId="{EE93CB34-891F-CD43-B760-4E3249A566B5}" srcOrd="5" destOrd="0" presId="urn:microsoft.com/office/officeart/2005/8/layout/process1"/>
    <dgm:cxn modelId="{B70D6264-0575-164B-A7BB-61730C339E13}" type="presParOf" srcId="{EE93CB34-891F-CD43-B760-4E3249A566B5}" destId="{51677F6A-1C4F-5F47-ABE4-63244B61CBD9}" srcOrd="0" destOrd="0" presId="urn:microsoft.com/office/officeart/2005/8/layout/process1"/>
    <dgm:cxn modelId="{FDC97381-A50C-8842-87C1-404AAF6A8533}" type="presParOf" srcId="{6A868D39-994A-304E-BE0B-729F3C3EF535}" destId="{936D108B-C44B-B045-8127-79F9EBC63982}" srcOrd="6" destOrd="0" presId="urn:microsoft.com/office/officeart/2005/8/layout/process1"/>
    <dgm:cxn modelId="{B17D251B-A850-3A49-9D3F-957B3EC8E459}" type="presParOf" srcId="{6A868D39-994A-304E-BE0B-729F3C3EF535}" destId="{22AC29A3-998A-0242-9E2A-6CCA360316A6}" srcOrd="7" destOrd="0" presId="urn:microsoft.com/office/officeart/2005/8/layout/process1"/>
    <dgm:cxn modelId="{0470693C-3636-D143-A30F-E84B542D78A1}" type="presParOf" srcId="{22AC29A3-998A-0242-9E2A-6CCA360316A6}" destId="{7EFB74AB-AE2C-9540-9405-6339B774964A}" srcOrd="0" destOrd="0" presId="urn:microsoft.com/office/officeart/2005/8/layout/process1"/>
    <dgm:cxn modelId="{3268698D-EE48-B645-9EEC-5F2DE1D11966}" type="presParOf" srcId="{6A868D39-994A-304E-BE0B-729F3C3EF535}" destId="{D3C5856E-3870-EF4D-86ED-088322C441B1}"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ED0202-5909-4F23-AF6B-D77E5945267F}"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5D884D2-331B-4D99-B107-9B6358897590}">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Overview of Performance Management Process</a:t>
          </a:r>
          <a:endParaRPr lang="en-US" sz="2800" b="1" dirty="0"/>
        </a:p>
      </dgm:t>
    </dgm:pt>
    <dgm:pt modelId="{82D1D189-1FF9-4E58-BF90-6F45114E798C}" type="parTrans" cxnId="{5DE89B06-E600-45DB-9AB4-7C727A2F614E}">
      <dgm:prSet/>
      <dgm:spPr/>
      <dgm:t>
        <a:bodyPr/>
        <a:lstStyle/>
        <a:p>
          <a:endParaRPr lang="en-US"/>
        </a:p>
      </dgm:t>
    </dgm:pt>
    <dgm:pt modelId="{3C5D798E-5858-4B18-97A1-96452DB11C05}" type="sibTrans" cxnId="{5DE89B06-E600-45DB-9AB4-7C727A2F614E}">
      <dgm:prSet/>
      <dgm:spPr/>
      <dgm:t>
        <a:bodyPr/>
        <a:lstStyle/>
        <a:p>
          <a:endParaRPr lang="en-US"/>
        </a:p>
      </dgm:t>
    </dgm:pt>
    <dgm:pt modelId="{A64A9950-3D0D-474B-B54F-3493F3490C25}">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Start of Performance Year</a:t>
          </a:r>
          <a:endParaRPr lang="en-US" sz="2800" b="1" dirty="0"/>
        </a:p>
      </dgm:t>
    </dgm:pt>
    <dgm:pt modelId="{41575F23-8040-4F96-86B5-F6B33D1F2F21}" type="parTrans" cxnId="{80DBAD4D-086F-447A-88E8-4C27757C33BA}">
      <dgm:prSet/>
      <dgm:spPr/>
      <dgm:t>
        <a:bodyPr/>
        <a:lstStyle/>
        <a:p>
          <a:endParaRPr lang="en-US"/>
        </a:p>
      </dgm:t>
    </dgm:pt>
    <dgm:pt modelId="{0651F0F9-178F-41A0-B2E3-55B473438FBD}" type="sibTrans" cxnId="{80DBAD4D-086F-447A-88E8-4C27757C33BA}">
      <dgm:prSet/>
      <dgm:spPr/>
      <dgm:t>
        <a:bodyPr/>
        <a:lstStyle/>
        <a:p>
          <a:endParaRPr lang="en-US"/>
        </a:p>
      </dgm:t>
    </dgm:pt>
    <dgm:pt modelId="{B69F6636-E138-453B-A7CB-0A398F2F8841}">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PMP Quarterly Process</a:t>
          </a:r>
        </a:p>
      </dgm:t>
    </dgm:pt>
    <dgm:pt modelId="{29A8BE02-7860-422B-A76C-553CD0BDB3A7}" type="parTrans" cxnId="{48836B1E-0293-4805-A567-B029AB8A1288}">
      <dgm:prSet/>
      <dgm:spPr/>
      <dgm:t>
        <a:bodyPr/>
        <a:lstStyle/>
        <a:p>
          <a:endParaRPr lang="en-US"/>
        </a:p>
      </dgm:t>
    </dgm:pt>
    <dgm:pt modelId="{91CA9EF7-4CF0-4FD9-A55F-8EA821F1F518}" type="sibTrans" cxnId="{48836B1E-0293-4805-A567-B029AB8A1288}">
      <dgm:prSet/>
      <dgm:spPr/>
      <dgm:t>
        <a:bodyPr/>
        <a:lstStyle/>
        <a:p>
          <a:endParaRPr lang="en-US"/>
        </a:p>
      </dgm:t>
    </dgm:pt>
    <dgm:pt modelId="{EB85C96F-96A7-4E0E-A144-B083559C9707}">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spcAft>
              <a:spcPts val="0"/>
            </a:spcAft>
          </a:pPr>
          <a:r>
            <a:rPr lang="en-US" sz="2800" b="1" dirty="0" smtClean="0"/>
            <a:t>Final Rating and Signature Process</a:t>
          </a:r>
        </a:p>
      </dgm:t>
    </dgm:pt>
    <dgm:pt modelId="{C28BEC62-6525-4F66-8FFF-5E432EC94B4B}" type="parTrans" cxnId="{4E828C79-D4F2-4197-8F4D-EDB519B77766}">
      <dgm:prSet/>
      <dgm:spPr/>
      <dgm:t>
        <a:bodyPr/>
        <a:lstStyle/>
        <a:p>
          <a:endParaRPr lang="en-US"/>
        </a:p>
      </dgm:t>
    </dgm:pt>
    <dgm:pt modelId="{7EC29ACC-F4EF-408C-8BEE-B04026E906ED}" type="sibTrans" cxnId="{4E828C79-D4F2-4197-8F4D-EDB519B77766}">
      <dgm:prSet/>
      <dgm:spPr/>
      <dgm:t>
        <a:bodyPr/>
        <a:lstStyle/>
        <a:p>
          <a:endParaRPr lang="en-US"/>
        </a:p>
      </dgm:t>
    </dgm:pt>
    <dgm:pt modelId="{289115DD-7F94-4C0B-85C2-464DDBE54FA7}">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Documenting Employee Behavior</a:t>
          </a:r>
        </a:p>
      </dgm:t>
    </dgm:pt>
    <dgm:pt modelId="{72F14315-5A41-4484-B5FA-795A27C6FB3C}" type="parTrans" cxnId="{0CD726F5-5AFB-4DDD-A3BA-9664CD7A80F8}">
      <dgm:prSet/>
      <dgm:spPr/>
      <dgm:t>
        <a:bodyPr/>
        <a:lstStyle/>
        <a:p>
          <a:endParaRPr lang="en-US"/>
        </a:p>
      </dgm:t>
    </dgm:pt>
    <dgm:pt modelId="{F23BC90D-2CE2-462F-B061-198C0128D0BC}" type="sibTrans" cxnId="{0CD726F5-5AFB-4DDD-A3BA-9664CD7A80F8}">
      <dgm:prSet/>
      <dgm:spPr/>
      <dgm:t>
        <a:bodyPr/>
        <a:lstStyle/>
        <a:p>
          <a:endParaRPr lang="en-US"/>
        </a:p>
      </dgm:t>
    </dgm:pt>
    <dgm:pt modelId="{F78A9C66-39F4-E24A-871D-D42C2510BE02}">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r>
            <a:rPr lang="en-US" sz="2800" b="1" i="0" dirty="0" smtClean="0"/>
            <a:t>Supervisor Responsibilities</a:t>
          </a:r>
        </a:p>
      </dgm:t>
    </dgm:pt>
    <dgm:pt modelId="{BAE935EF-6897-3F43-AAE4-CC16625FE96F}" type="parTrans" cxnId="{2F8C4AF9-063B-4943-8199-8CE9D2AEAE1C}">
      <dgm:prSet/>
      <dgm:spPr/>
      <dgm:t>
        <a:bodyPr/>
        <a:lstStyle/>
        <a:p>
          <a:endParaRPr lang="en-US"/>
        </a:p>
      </dgm:t>
    </dgm:pt>
    <dgm:pt modelId="{6DF46AA8-65A6-464A-98C4-E54E385A40A7}" type="sibTrans" cxnId="{2F8C4AF9-063B-4943-8199-8CE9D2AEAE1C}">
      <dgm:prSet/>
      <dgm:spPr/>
      <dgm:t>
        <a:bodyPr/>
        <a:lstStyle/>
        <a:p>
          <a:endParaRPr lang="en-US"/>
        </a:p>
      </dgm:t>
    </dgm:pt>
    <dgm:pt modelId="{47E1837B-BEA9-4F10-B737-84DE05308FC1}" type="pres">
      <dgm:prSet presAssocID="{A7ED0202-5909-4F23-AF6B-D77E5945267F}" presName="linear" presStyleCnt="0">
        <dgm:presLayoutVars>
          <dgm:animLvl val="lvl"/>
          <dgm:resizeHandles val="exact"/>
        </dgm:presLayoutVars>
      </dgm:prSet>
      <dgm:spPr/>
      <dgm:t>
        <a:bodyPr/>
        <a:lstStyle/>
        <a:p>
          <a:endParaRPr lang="en-US"/>
        </a:p>
      </dgm:t>
    </dgm:pt>
    <dgm:pt modelId="{878FA7D0-2757-4198-B23A-2990548091A3}" type="pres">
      <dgm:prSet presAssocID="{35D884D2-331B-4D99-B107-9B6358897590}" presName="parentText" presStyleLbl="node1" presStyleIdx="0" presStyleCnt="6" custScaleY="100144">
        <dgm:presLayoutVars>
          <dgm:chMax val="0"/>
          <dgm:bulletEnabled val="1"/>
        </dgm:presLayoutVars>
      </dgm:prSet>
      <dgm:spPr/>
      <dgm:t>
        <a:bodyPr/>
        <a:lstStyle/>
        <a:p>
          <a:endParaRPr lang="en-US"/>
        </a:p>
      </dgm:t>
    </dgm:pt>
    <dgm:pt modelId="{7032FE90-5D60-4D52-8B57-4243A9D67159}" type="pres">
      <dgm:prSet presAssocID="{3C5D798E-5858-4B18-97A1-96452DB11C05}" presName="spacer" presStyleCnt="0"/>
      <dgm:spPr/>
    </dgm:pt>
    <dgm:pt modelId="{4011A429-E2E6-41BC-9CB2-870CBFD06702}" type="pres">
      <dgm:prSet presAssocID="{A64A9950-3D0D-474B-B54F-3493F3490C25}" presName="parentText" presStyleLbl="node1" presStyleIdx="1" presStyleCnt="6" custLinFactNeighborY="-67322">
        <dgm:presLayoutVars>
          <dgm:chMax val="0"/>
          <dgm:bulletEnabled val="1"/>
        </dgm:presLayoutVars>
      </dgm:prSet>
      <dgm:spPr/>
      <dgm:t>
        <a:bodyPr/>
        <a:lstStyle/>
        <a:p>
          <a:endParaRPr lang="en-US"/>
        </a:p>
      </dgm:t>
    </dgm:pt>
    <dgm:pt modelId="{1E93673D-8EC5-4EA0-BA37-791F593A71B3}" type="pres">
      <dgm:prSet presAssocID="{0651F0F9-178F-41A0-B2E3-55B473438FBD}" presName="spacer" presStyleCnt="0"/>
      <dgm:spPr/>
    </dgm:pt>
    <dgm:pt modelId="{C4F58561-F458-49F9-8D96-EFBD40203142}" type="pres">
      <dgm:prSet presAssocID="{B69F6636-E138-453B-A7CB-0A398F2F8841}" presName="parentText" presStyleLbl="node1" presStyleIdx="2" presStyleCnt="6" custLinFactY="-5401" custLinFactNeighborY="-100000">
        <dgm:presLayoutVars>
          <dgm:chMax val="0"/>
          <dgm:bulletEnabled val="1"/>
        </dgm:presLayoutVars>
      </dgm:prSet>
      <dgm:spPr/>
      <dgm:t>
        <a:bodyPr/>
        <a:lstStyle/>
        <a:p>
          <a:endParaRPr lang="en-US"/>
        </a:p>
      </dgm:t>
    </dgm:pt>
    <dgm:pt modelId="{7983C971-217E-4419-9C3C-C8E8F041D390}" type="pres">
      <dgm:prSet presAssocID="{91CA9EF7-4CF0-4FD9-A55F-8EA821F1F518}" presName="spacer" presStyleCnt="0"/>
      <dgm:spPr/>
    </dgm:pt>
    <dgm:pt modelId="{2A0774B8-F4CB-47CB-BDB6-E9A41001827A}" type="pres">
      <dgm:prSet presAssocID="{EB85C96F-96A7-4E0E-A144-B083559C9707}" presName="parentText" presStyleLbl="node1" presStyleIdx="3" presStyleCnt="6" custLinFactY="-18263" custLinFactNeighborX="-15820" custLinFactNeighborY="-100000">
        <dgm:presLayoutVars>
          <dgm:chMax val="0"/>
          <dgm:bulletEnabled val="1"/>
        </dgm:presLayoutVars>
      </dgm:prSet>
      <dgm:spPr/>
      <dgm:t>
        <a:bodyPr/>
        <a:lstStyle/>
        <a:p>
          <a:endParaRPr lang="en-US"/>
        </a:p>
      </dgm:t>
    </dgm:pt>
    <dgm:pt modelId="{53E22567-9562-415C-9A70-B052F7E3E3B6}" type="pres">
      <dgm:prSet presAssocID="{7EC29ACC-F4EF-408C-8BEE-B04026E906ED}" presName="spacer" presStyleCnt="0"/>
      <dgm:spPr/>
    </dgm:pt>
    <dgm:pt modelId="{2EC8B0A7-DDCD-41C6-B8E9-51C50CF15D4E}" type="pres">
      <dgm:prSet presAssocID="{289115DD-7F94-4C0B-85C2-464DDBE54FA7}" presName="parentText" presStyleLbl="node1" presStyleIdx="4" presStyleCnt="6" custLinFactY="-28111" custLinFactNeighborY="-100000">
        <dgm:presLayoutVars>
          <dgm:chMax val="0"/>
          <dgm:bulletEnabled val="1"/>
        </dgm:presLayoutVars>
      </dgm:prSet>
      <dgm:spPr/>
      <dgm:t>
        <a:bodyPr/>
        <a:lstStyle/>
        <a:p>
          <a:endParaRPr lang="en-US"/>
        </a:p>
      </dgm:t>
    </dgm:pt>
    <dgm:pt modelId="{8D4FEAD2-288A-2E42-B9B1-5F0C86625958}" type="pres">
      <dgm:prSet presAssocID="{F23BC90D-2CE2-462F-B061-198C0128D0BC}" presName="spacer" presStyleCnt="0"/>
      <dgm:spPr/>
    </dgm:pt>
    <dgm:pt modelId="{572A4416-C082-E048-A2A9-550496EA6CC4}" type="pres">
      <dgm:prSet presAssocID="{F78A9C66-39F4-E24A-871D-D42C2510BE02}" presName="parentText" presStyleLbl="node1" presStyleIdx="5" presStyleCnt="6" custLinFactY="-28111" custLinFactNeighborY="-100000">
        <dgm:presLayoutVars>
          <dgm:chMax val="0"/>
          <dgm:bulletEnabled val="1"/>
        </dgm:presLayoutVars>
      </dgm:prSet>
      <dgm:spPr/>
      <dgm:t>
        <a:bodyPr/>
        <a:lstStyle/>
        <a:p>
          <a:endParaRPr lang="en-US"/>
        </a:p>
      </dgm:t>
    </dgm:pt>
  </dgm:ptLst>
  <dgm:cxnLst>
    <dgm:cxn modelId="{0D3ACEF2-8B62-4FF1-90F2-5752923493A4}" type="presOf" srcId="{35D884D2-331B-4D99-B107-9B6358897590}" destId="{878FA7D0-2757-4198-B23A-2990548091A3}" srcOrd="0" destOrd="0" presId="urn:microsoft.com/office/officeart/2005/8/layout/vList2"/>
    <dgm:cxn modelId="{FCB2B049-0684-4C42-8D3E-EE79111E94E6}" type="presOf" srcId="{289115DD-7F94-4C0B-85C2-464DDBE54FA7}" destId="{2EC8B0A7-DDCD-41C6-B8E9-51C50CF15D4E}" srcOrd="0" destOrd="0" presId="urn:microsoft.com/office/officeart/2005/8/layout/vList2"/>
    <dgm:cxn modelId="{5DE89B06-E600-45DB-9AB4-7C727A2F614E}" srcId="{A7ED0202-5909-4F23-AF6B-D77E5945267F}" destId="{35D884D2-331B-4D99-B107-9B6358897590}" srcOrd="0" destOrd="0" parTransId="{82D1D189-1FF9-4E58-BF90-6F45114E798C}" sibTransId="{3C5D798E-5858-4B18-97A1-96452DB11C05}"/>
    <dgm:cxn modelId="{F84E80B2-114A-684D-B337-CC2006F5A0EE}" type="presOf" srcId="{F78A9C66-39F4-E24A-871D-D42C2510BE02}" destId="{572A4416-C082-E048-A2A9-550496EA6CC4}" srcOrd="0" destOrd="0" presId="urn:microsoft.com/office/officeart/2005/8/layout/vList2"/>
    <dgm:cxn modelId="{80DBAD4D-086F-447A-88E8-4C27757C33BA}" srcId="{A7ED0202-5909-4F23-AF6B-D77E5945267F}" destId="{A64A9950-3D0D-474B-B54F-3493F3490C25}" srcOrd="1" destOrd="0" parTransId="{41575F23-8040-4F96-86B5-F6B33D1F2F21}" sibTransId="{0651F0F9-178F-41A0-B2E3-55B473438FBD}"/>
    <dgm:cxn modelId="{7AD4DB6A-1147-4FD6-9F60-DA0362F9D023}" type="presOf" srcId="{A7ED0202-5909-4F23-AF6B-D77E5945267F}" destId="{47E1837B-BEA9-4F10-B737-84DE05308FC1}" srcOrd="0" destOrd="0" presId="urn:microsoft.com/office/officeart/2005/8/layout/vList2"/>
    <dgm:cxn modelId="{B2DF630D-05B2-4236-B884-7D7FB65478AE}" type="presOf" srcId="{B69F6636-E138-453B-A7CB-0A398F2F8841}" destId="{C4F58561-F458-49F9-8D96-EFBD40203142}" srcOrd="0" destOrd="0" presId="urn:microsoft.com/office/officeart/2005/8/layout/vList2"/>
    <dgm:cxn modelId="{48836B1E-0293-4805-A567-B029AB8A1288}" srcId="{A7ED0202-5909-4F23-AF6B-D77E5945267F}" destId="{B69F6636-E138-453B-A7CB-0A398F2F8841}" srcOrd="2" destOrd="0" parTransId="{29A8BE02-7860-422B-A76C-553CD0BDB3A7}" sibTransId="{91CA9EF7-4CF0-4FD9-A55F-8EA821F1F518}"/>
    <dgm:cxn modelId="{2F8C4AF9-063B-4943-8199-8CE9D2AEAE1C}" srcId="{A7ED0202-5909-4F23-AF6B-D77E5945267F}" destId="{F78A9C66-39F4-E24A-871D-D42C2510BE02}" srcOrd="5" destOrd="0" parTransId="{BAE935EF-6897-3F43-AAE4-CC16625FE96F}" sibTransId="{6DF46AA8-65A6-464A-98C4-E54E385A40A7}"/>
    <dgm:cxn modelId="{73DBDBA6-5CA4-403A-80F6-9584F62EB3EF}" type="presOf" srcId="{EB85C96F-96A7-4E0E-A144-B083559C9707}" destId="{2A0774B8-F4CB-47CB-BDB6-E9A41001827A}" srcOrd="0" destOrd="0" presId="urn:microsoft.com/office/officeart/2005/8/layout/vList2"/>
    <dgm:cxn modelId="{0CD726F5-5AFB-4DDD-A3BA-9664CD7A80F8}" srcId="{A7ED0202-5909-4F23-AF6B-D77E5945267F}" destId="{289115DD-7F94-4C0B-85C2-464DDBE54FA7}" srcOrd="4" destOrd="0" parTransId="{72F14315-5A41-4484-B5FA-795A27C6FB3C}" sibTransId="{F23BC90D-2CE2-462F-B061-198C0128D0BC}"/>
    <dgm:cxn modelId="{4E828C79-D4F2-4197-8F4D-EDB519B77766}" srcId="{A7ED0202-5909-4F23-AF6B-D77E5945267F}" destId="{EB85C96F-96A7-4E0E-A144-B083559C9707}" srcOrd="3" destOrd="0" parTransId="{C28BEC62-6525-4F66-8FFF-5E432EC94B4B}" sibTransId="{7EC29ACC-F4EF-408C-8BEE-B04026E906ED}"/>
    <dgm:cxn modelId="{76A4ACF3-EB0D-4040-88E9-7C52FAE44B3D}" type="presOf" srcId="{A64A9950-3D0D-474B-B54F-3493F3490C25}" destId="{4011A429-E2E6-41BC-9CB2-870CBFD06702}" srcOrd="0" destOrd="0" presId="urn:microsoft.com/office/officeart/2005/8/layout/vList2"/>
    <dgm:cxn modelId="{88101183-90A5-4819-963A-DAD4B8846873}" type="presParOf" srcId="{47E1837B-BEA9-4F10-B737-84DE05308FC1}" destId="{878FA7D0-2757-4198-B23A-2990548091A3}" srcOrd="0" destOrd="0" presId="urn:microsoft.com/office/officeart/2005/8/layout/vList2"/>
    <dgm:cxn modelId="{40408F05-D813-4C20-B904-9BBECCCC6C81}" type="presParOf" srcId="{47E1837B-BEA9-4F10-B737-84DE05308FC1}" destId="{7032FE90-5D60-4D52-8B57-4243A9D67159}" srcOrd="1" destOrd="0" presId="urn:microsoft.com/office/officeart/2005/8/layout/vList2"/>
    <dgm:cxn modelId="{528539CD-7204-40B0-968C-AB4A5B2594B6}" type="presParOf" srcId="{47E1837B-BEA9-4F10-B737-84DE05308FC1}" destId="{4011A429-E2E6-41BC-9CB2-870CBFD06702}" srcOrd="2" destOrd="0" presId="urn:microsoft.com/office/officeart/2005/8/layout/vList2"/>
    <dgm:cxn modelId="{4CA5ADD3-D820-48F6-BAA7-9BF6D3330563}" type="presParOf" srcId="{47E1837B-BEA9-4F10-B737-84DE05308FC1}" destId="{1E93673D-8EC5-4EA0-BA37-791F593A71B3}" srcOrd="3" destOrd="0" presId="urn:microsoft.com/office/officeart/2005/8/layout/vList2"/>
    <dgm:cxn modelId="{971EADCB-5C85-4506-80EF-49405C03274D}" type="presParOf" srcId="{47E1837B-BEA9-4F10-B737-84DE05308FC1}" destId="{C4F58561-F458-49F9-8D96-EFBD40203142}" srcOrd="4" destOrd="0" presId="urn:microsoft.com/office/officeart/2005/8/layout/vList2"/>
    <dgm:cxn modelId="{A95035E3-7B31-4CE1-AFFF-FBC5393AD208}" type="presParOf" srcId="{47E1837B-BEA9-4F10-B737-84DE05308FC1}" destId="{7983C971-217E-4419-9C3C-C8E8F041D390}" srcOrd="5" destOrd="0" presId="urn:microsoft.com/office/officeart/2005/8/layout/vList2"/>
    <dgm:cxn modelId="{88F223EA-9777-49CC-B8E5-AD61AAB769CF}" type="presParOf" srcId="{47E1837B-BEA9-4F10-B737-84DE05308FC1}" destId="{2A0774B8-F4CB-47CB-BDB6-E9A41001827A}" srcOrd="6" destOrd="0" presId="urn:microsoft.com/office/officeart/2005/8/layout/vList2"/>
    <dgm:cxn modelId="{D1105EFD-636D-4370-9E80-F696448DE268}" type="presParOf" srcId="{47E1837B-BEA9-4F10-B737-84DE05308FC1}" destId="{53E22567-9562-415C-9A70-B052F7E3E3B6}" srcOrd="7" destOrd="0" presId="urn:microsoft.com/office/officeart/2005/8/layout/vList2"/>
    <dgm:cxn modelId="{67E21B22-2429-4D1F-92C2-AED1A0EEDB20}" type="presParOf" srcId="{47E1837B-BEA9-4F10-B737-84DE05308FC1}" destId="{2EC8B0A7-DDCD-41C6-B8E9-51C50CF15D4E}" srcOrd="8" destOrd="0" presId="urn:microsoft.com/office/officeart/2005/8/layout/vList2"/>
    <dgm:cxn modelId="{DA946464-C74E-F54D-B976-CDCAE8275464}" type="presParOf" srcId="{47E1837B-BEA9-4F10-B737-84DE05308FC1}" destId="{8D4FEAD2-288A-2E42-B9B1-5F0C86625958}" srcOrd="9" destOrd="0" presId="urn:microsoft.com/office/officeart/2005/8/layout/vList2"/>
    <dgm:cxn modelId="{5EEADC7E-B513-E64F-8272-FC070956D9E3}" type="presParOf" srcId="{47E1837B-BEA9-4F10-B737-84DE05308FC1}" destId="{572A4416-C082-E048-A2A9-550496EA6CC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90F18EA-84C7-A944-95B4-9FEB29155D81}" type="doc">
      <dgm:prSet loTypeId="urn:microsoft.com/office/officeart/2005/8/layout/process1" loCatId="" qsTypeId="urn:microsoft.com/office/officeart/2005/8/quickstyle/simple4" qsCatId="simple" csTypeId="urn:microsoft.com/office/officeart/2005/8/colors/accent1_2" csCatId="accent1" phldr="1"/>
      <dgm:spPr/>
    </dgm:pt>
    <dgm:pt modelId="{AA29E29D-C0BA-174D-AEEF-3AB85AEB77FC}">
      <dgm:prSet phldrT="[Text]" custT="1"/>
      <dgm:spPr/>
      <dgm:t>
        <a:bodyPr/>
        <a:lstStyle/>
        <a:p>
          <a:r>
            <a:rPr lang="en-US" sz="1200" dirty="0" smtClean="0"/>
            <a:t>Review Unit Work Plan</a:t>
          </a:r>
          <a:endParaRPr lang="en-US" sz="1200" dirty="0"/>
        </a:p>
      </dgm:t>
    </dgm:pt>
    <dgm:pt modelId="{396E9A85-FF72-8046-B951-B5BBF60777E8}" type="parTrans" cxnId="{37A4A9C4-9E82-774C-8C9C-A5E1E9FFF111}">
      <dgm:prSet/>
      <dgm:spPr/>
      <dgm:t>
        <a:bodyPr/>
        <a:lstStyle/>
        <a:p>
          <a:endParaRPr lang="en-US"/>
        </a:p>
      </dgm:t>
    </dgm:pt>
    <dgm:pt modelId="{DA43A085-2834-8E47-A7AE-3BCD1000272F}" type="sibTrans" cxnId="{37A4A9C4-9E82-774C-8C9C-A5E1E9FFF111}">
      <dgm:prSet/>
      <dgm:spPr/>
      <dgm:t>
        <a:bodyPr/>
        <a:lstStyle/>
        <a:p>
          <a:endParaRPr lang="en-US"/>
        </a:p>
      </dgm:t>
    </dgm:pt>
    <dgm:pt modelId="{30964751-2D7B-0F41-9210-51CB2AA62957}">
      <dgm:prSet phldrT="[Text]" custT="1"/>
      <dgm:spPr>
        <a:solidFill>
          <a:schemeClr val="accent3"/>
        </a:solidFill>
      </dgm:spPr>
      <dgm:t>
        <a:bodyPr/>
        <a:lstStyle/>
        <a:p>
          <a:r>
            <a:rPr lang="en-US" sz="1200" dirty="0" smtClean="0"/>
            <a:t>Review Changes to PMP</a:t>
          </a:r>
          <a:endParaRPr lang="en-US" sz="1200" dirty="0"/>
        </a:p>
      </dgm:t>
    </dgm:pt>
    <dgm:pt modelId="{B8E4EB80-C690-0243-B535-CE201E41B68F}" type="parTrans" cxnId="{A6473954-88F8-8741-9A7D-A7638E176BCF}">
      <dgm:prSet/>
      <dgm:spPr/>
      <dgm:t>
        <a:bodyPr/>
        <a:lstStyle/>
        <a:p>
          <a:endParaRPr lang="en-US"/>
        </a:p>
      </dgm:t>
    </dgm:pt>
    <dgm:pt modelId="{A5EC37CB-9FD0-314A-A845-DC007DED695D}" type="sibTrans" cxnId="{A6473954-88F8-8741-9A7D-A7638E176BCF}">
      <dgm:prSet/>
      <dgm:spPr/>
      <dgm:t>
        <a:bodyPr/>
        <a:lstStyle/>
        <a:p>
          <a:endParaRPr lang="en-US" dirty="0"/>
        </a:p>
      </dgm:t>
    </dgm:pt>
    <dgm:pt modelId="{AF47FFF0-F488-2541-943C-338E580B6900}">
      <dgm:prSet phldrT="[Text]" custT="1"/>
      <dgm:spPr/>
      <dgm:t>
        <a:bodyPr/>
        <a:lstStyle/>
        <a:p>
          <a:r>
            <a:rPr lang="en-US" sz="1200" dirty="0" smtClean="0"/>
            <a:t>Conduct Bi-annual Goal Evaluation </a:t>
          </a:r>
          <a:endParaRPr lang="en-US" sz="1200" dirty="0"/>
        </a:p>
      </dgm:t>
    </dgm:pt>
    <dgm:pt modelId="{11F7F6F8-DFD9-8C47-A9D2-FD84BBA2BAD8}" type="parTrans" cxnId="{4EFC14FE-5FFC-ED4A-A2E7-FEF0C0E6D462}">
      <dgm:prSet/>
      <dgm:spPr/>
      <dgm:t>
        <a:bodyPr/>
        <a:lstStyle/>
        <a:p>
          <a:endParaRPr lang="en-US"/>
        </a:p>
      </dgm:t>
    </dgm:pt>
    <dgm:pt modelId="{DC42693C-44C1-4A48-9961-CDA704992A2D}" type="sibTrans" cxnId="{4EFC14FE-5FFC-ED4A-A2E7-FEF0C0E6D462}">
      <dgm:prSet/>
      <dgm:spPr/>
      <dgm:t>
        <a:bodyPr/>
        <a:lstStyle/>
        <a:p>
          <a:endParaRPr lang="en-US"/>
        </a:p>
      </dgm:t>
    </dgm:pt>
    <dgm:pt modelId="{FC8AECCE-273B-AD4E-8910-1FF0F64FE9A4}">
      <dgm:prSet phldrT="[Text]" custT="1"/>
      <dgm:spPr/>
      <dgm:t>
        <a:bodyPr/>
        <a:lstStyle/>
        <a:p>
          <a:r>
            <a:rPr lang="en-US" sz="1200" dirty="0" smtClean="0"/>
            <a:t>Create New Bi-annual Goals</a:t>
          </a:r>
          <a:endParaRPr lang="en-US" sz="1200" dirty="0"/>
        </a:p>
      </dgm:t>
    </dgm:pt>
    <dgm:pt modelId="{A351E669-0848-444C-B050-26C0DA62E8DE}" type="parTrans" cxnId="{FE0C8891-8FA9-6048-9581-044FDC76CE7A}">
      <dgm:prSet/>
      <dgm:spPr/>
      <dgm:t>
        <a:bodyPr/>
        <a:lstStyle/>
        <a:p>
          <a:endParaRPr lang="en-US"/>
        </a:p>
      </dgm:t>
    </dgm:pt>
    <dgm:pt modelId="{B7B640CC-2679-1A47-B3B6-E4C37B1EBCB0}" type="sibTrans" cxnId="{FE0C8891-8FA9-6048-9581-044FDC76CE7A}">
      <dgm:prSet/>
      <dgm:spPr/>
      <dgm:t>
        <a:bodyPr/>
        <a:lstStyle/>
        <a:p>
          <a:endParaRPr lang="en-US"/>
        </a:p>
      </dgm:t>
    </dgm:pt>
    <dgm:pt modelId="{78379646-0C9E-1644-91E4-E453730A61AA}">
      <dgm:prSet phldrT="[Text]" custT="1"/>
      <dgm:spPr/>
      <dgm:t>
        <a:bodyPr/>
        <a:lstStyle/>
        <a:p>
          <a:r>
            <a:rPr lang="en-US" sz="1200" dirty="0" smtClean="0"/>
            <a:t>Review Competency </a:t>
          </a:r>
          <a:endParaRPr lang="en-US" sz="1200" dirty="0"/>
        </a:p>
      </dgm:t>
    </dgm:pt>
    <dgm:pt modelId="{3E82FCB7-20A7-EF4F-95F3-FE749756297E}" type="parTrans" cxnId="{7F10FDD8-169D-4941-8DD0-DFD0C542EE9C}">
      <dgm:prSet/>
      <dgm:spPr/>
      <dgm:t>
        <a:bodyPr/>
        <a:lstStyle/>
        <a:p>
          <a:endParaRPr lang="en-US"/>
        </a:p>
      </dgm:t>
    </dgm:pt>
    <dgm:pt modelId="{A10BC089-EB5D-B94A-B0A1-C606361FDD8B}" type="sibTrans" cxnId="{7F10FDD8-169D-4941-8DD0-DFD0C542EE9C}">
      <dgm:prSet/>
      <dgm:spPr/>
      <dgm:t>
        <a:bodyPr/>
        <a:lstStyle/>
        <a:p>
          <a:endParaRPr lang="en-US"/>
        </a:p>
      </dgm:t>
    </dgm:pt>
    <dgm:pt modelId="{6A868D39-994A-304E-BE0B-729F3C3EF535}" type="pres">
      <dgm:prSet presAssocID="{B90F18EA-84C7-A944-95B4-9FEB29155D81}" presName="Name0" presStyleCnt="0">
        <dgm:presLayoutVars>
          <dgm:dir/>
          <dgm:resizeHandles val="exact"/>
        </dgm:presLayoutVars>
      </dgm:prSet>
      <dgm:spPr/>
    </dgm:pt>
    <dgm:pt modelId="{4804CCFF-A182-7948-9A51-69750892A42E}" type="pres">
      <dgm:prSet presAssocID="{AA29E29D-C0BA-174D-AEEF-3AB85AEB77FC}" presName="node" presStyleLbl="node1" presStyleIdx="0" presStyleCnt="5">
        <dgm:presLayoutVars>
          <dgm:bulletEnabled val="1"/>
        </dgm:presLayoutVars>
      </dgm:prSet>
      <dgm:spPr/>
      <dgm:t>
        <a:bodyPr/>
        <a:lstStyle/>
        <a:p>
          <a:endParaRPr lang="en-US"/>
        </a:p>
      </dgm:t>
    </dgm:pt>
    <dgm:pt modelId="{40C39D1B-0400-3841-8C23-1CB30D8918E2}" type="pres">
      <dgm:prSet presAssocID="{DA43A085-2834-8E47-A7AE-3BCD1000272F}" presName="sibTrans" presStyleLbl="sibTrans2D1" presStyleIdx="0" presStyleCnt="4"/>
      <dgm:spPr/>
      <dgm:t>
        <a:bodyPr/>
        <a:lstStyle/>
        <a:p>
          <a:endParaRPr lang="en-US"/>
        </a:p>
      </dgm:t>
    </dgm:pt>
    <dgm:pt modelId="{481DF023-F656-2F4B-A52D-17CA612104E9}" type="pres">
      <dgm:prSet presAssocID="{DA43A085-2834-8E47-A7AE-3BCD1000272F}" presName="connectorText" presStyleLbl="sibTrans2D1" presStyleIdx="0" presStyleCnt="4"/>
      <dgm:spPr/>
      <dgm:t>
        <a:bodyPr/>
        <a:lstStyle/>
        <a:p>
          <a:endParaRPr lang="en-US"/>
        </a:p>
      </dgm:t>
    </dgm:pt>
    <dgm:pt modelId="{3D2FC3C8-3639-AE4C-B502-C7BEF5A067B0}" type="pres">
      <dgm:prSet presAssocID="{30964751-2D7B-0F41-9210-51CB2AA62957}" presName="node" presStyleLbl="node1" presStyleIdx="1" presStyleCnt="5">
        <dgm:presLayoutVars>
          <dgm:bulletEnabled val="1"/>
        </dgm:presLayoutVars>
      </dgm:prSet>
      <dgm:spPr/>
      <dgm:t>
        <a:bodyPr/>
        <a:lstStyle/>
        <a:p>
          <a:endParaRPr lang="en-US"/>
        </a:p>
      </dgm:t>
    </dgm:pt>
    <dgm:pt modelId="{FD92652D-F5F5-C74A-AA42-1688519B074A}" type="pres">
      <dgm:prSet presAssocID="{A5EC37CB-9FD0-314A-A845-DC007DED695D}" presName="sibTrans" presStyleLbl="sibTrans2D1" presStyleIdx="1" presStyleCnt="4"/>
      <dgm:spPr/>
      <dgm:t>
        <a:bodyPr/>
        <a:lstStyle/>
        <a:p>
          <a:endParaRPr lang="en-US"/>
        </a:p>
      </dgm:t>
    </dgm:pt>
    <dgm:pt modelId="{E5DB1699-DC99-6947-9798-E085306E29DC}" type="pres">
      <dgm:prSet presAssocID="{A5EC37CB-9FD0-314A-A845-DC007DED695D}" presName="connectorText" presStyleLbl="sibTrans2D1" presStyleIdx="1" presStyleCnt="4"/>
      <dgm:spPr/>
      <dgm:t>
        <a:bodyPr/>
        <a:lstStyle/>
        <a:p>
          <a:endParaRPr lang="en-US"/>
        </a:p>
      </dgm:t>
    </dgm:pt>
    <dgm:pt modelId="{ECA9A2B1-AB18-5F46-BCC9-47CA42107C34}" type="pres">
      <dgm:prSet presAssocID="{AF47FFF0-F488-2541-943C-338E580B6900}" presName="node" presStyleLbl="node1" presStyleIdx="2" presStyleCnt="5">
        <dgm:presLayoutVars>
          <dgm:bulletEnabled val="1"/>
        </dgm:presLayoutVars>
      </dgm:prSet>
      <dgm:spPr/>
      <dgm:t>
        <a:bodyPr/>
        <a:lstStyle/>
        <a:p>
          <a:endParaRPr lang="en-US"/>
        </a:p>
      </dgm:t>
    </dgm:pt>
    <dgm:pt modelId="{EE93CB34-891F-CD43-B760-4E3249A566B5}" type="pres">
      <dgm:prSet presAssocID="{DC42693C-44C1-4A48-9961-CDA704992A2D}" presName="sibTrans" presStyleLbl="sibTrans2D1" presStyleIdx="2" presStyleCnt="4"/>
      <dgm:spPr/>
      <dgm:t>
        <a:bodyPr/>
        <a:lstStyle/>
        <a:p>
          <a:endParaRPr lang="en-US"/>
        </a:p>
      </dgm:t>
    </dgm:pt>
    <dgm:pt modelId="{51677F6A-1C4F-5F47-ABE4-63244B61CBD9}" type="pres">
      <dgm:prSet presAssocID="{DC42693C-44C1-4A48-9961-CDA704992A2D}" presName="connectorText" presStyleLbl="sibTrans2D1" presStyleIdx="2" presStyleCnt="4"/>
      <dgm:spPr/>
      <dgm:t>
        <a:bodyPr/>
        <a:lstStyle/>
        <a:p>
          <a:endParaRPr lang="en-US"/>
        </a:p>
      </dgm:t>
    </dgm:pt>
    <dgm:pt modelId="{936D108B-C44B-B045-8127-79F9EBC63982}" type="pres">
      <dgm:prSet presAssocID="{FC8AECCE-273B-AD4E-8910-1FF0F64FE9A4}" presName="node" presStyleLbl="node1" presStyleIdx="3" presStyleCnt="5">
        <dgm:presLayoutVars>
          <dgm:bulletEnabled val="1"/>
        </dgm:presLayoutVars>
      </dgm:prSet>
      <dgm:spPr/>
      <dgm:t>
        <a:bodyPr/>
        <a:lstStyle/>
        <a:p>
          <a:endParaRPr lang="en-US"/>
        </a:p>
      </dgm:t>
    </dgm:pt>
    <dgm:pt modelId="{22AC29A3-998A-0242-9E2A-6CCA360316A6}" type="pres">
      <dgm:prSet presAssocID="{B7B640CC-2679-1A47-B3B6-E4C37B1EBCB0}" presName="sibTrans" presStyleLbl="sibTrans2D1" presStyleIdx="3" presStyleCnt="4"/>
      <dgm:spPr/>
      <dgm:t>
        <a:bodyPr/>
        <a:lstStyle/>
        <a:p>
          <a:endParaRPr lang="en-US"/>
        </a:p>
      </dgm:t>
    </dgm:pt>
    <dgm:pt modelId="{7EFB74AB-AE2C-9540-9405-6339B774964A}" type="pres">
      <dgm:prSet presAssocID="{B7B640CC-2679-1A47-B3B6-E4C37B1EBCB0}" presName="connectorText" presStyleLbl="sibTrans2D1" presStyleIdx="3" presStyleCnt="4"/>
      <dgm:spPr/>
      <dgm:t>
        <a:bodyPr/>
        <a:lstStyle/>
        <a:p>
          <a:endParaRPr lang="en-US"/>
        </a:p>
      </dgm:t>
    </dgm:pt>
    <dgm:pt modelId="{D3C5856E-3870-EF4D-86ED-088322C441B1}" type="pres">
      <dgm:prSet presAssocID="{78379646-0C9E-1644-91E4-E453730A61AA}" presName="node" presStyleLbl="node1" presStyleIdx="4" presStyleCnt="5">
        <dgm:presLayoutVars>
          <dgm:bulletEnabled val="1"/>
        </dgm:presLayoutVars>
      </dgm:prSet>
      <dgm:spPr/>
      <dgm:t>
        <a:bodyPr/>
        <a:lstStyle/>
        <a:p>
          <a:endParaRPr lang="en-US"/>
        </a:p>
      </dgm:t>
    </dgm:pt>
  </dgm:ptLst>
  <dgm:cxnLst>
    <dgm:cxn modelId="{A6473954-88F8-8741-9A7D-A7638E176BCF}" srcId="{B90F18EA-84C7-A944-95B4-9FEB29155D81}" destId="{30964751-2D7B-0F41-9210-51CB2AA62957}" srcOrd="1" destOrd="0" parTransId="{B8E4EB80-C690-0243-B535-CE201E41B68F}" sibTransId="{A5EC37CB-9FD0-314A-A845-DC007DED695D}"/>
    <dgm:cxn modelId="{7F10FDD8-169D-4941-8DD0-DFD0C542EE9C}" srcId="{B90F18EA-84C7-A944-95B4-9FEB29155D81}" destId="{78379646-0C9E-1644-91E4-E453730A61AA}" srcOrd="4" destOrd="0" parTransId="{3E82FCB7-20A7-EF4F-95F3-FE749756297E}" sibTransId="{A10BC089-EB5D-B94A-B0A1-C606361FDD8B}"/>
    <dgm:cxn modelId="{B08F6260-088D-7E48-98A5-D7F3E7F188F1}" type="presOf" srcId="{B90F18EA-84C7-A944-95B4-9FEB29155D81}" destId="{6A868D39-994A-304E-BE0B-729F3C3EF535}" srcOrd="0" destOrd="0" presId="urn:microsoft.com/office/officeart/2005/8/layout/process1"/>
    <dgm:cxn modelId="{6C306A79-4F50-5A4C-84D4-E5FE6C0BCE4F}" type="presOf" srcId="{A5EC37CB-9FD0-314A-A845-DC007DED695D}" destId="{FD92652D-F5F5-C74A-AA42-1688519B074A}" srcOrd="0" destOrd="0" presId="urn:microsoft.com/office/officeart/2005/8/layout/process1"/>
    <dgm:cxn modelId="{26F09730-841E-4249-B6E8-38435445EFC2}" type="presOf" srcId="{30964751-2D7B-0F41-9210-51CB2AA62957}" destId="{3D2FC3C8-3639-AE4C-B502-C7BEF5A067B0}" srcOrd="0" destOrd="0" presId="urn:microsoft.com/office/officeart/2005/8/layout/process1"/>
    <dgm:cxn modelId="{BD021E75-8E74-A447-AD3B-8110FF8E36F6}" type="presOf" srcId="{FC8AECCE-273B-AD4E-8910-1FF0F64FE9A4}" destId="{936D108B-C44B-B045-8127-79F9EBC63982}" srcOrd="0" destOrd="0" presId="urn:microsoft.com/office/officeart/2005/8/layout/process1"/>
    <dgm:cxn modelId="{1C4F8315-7C8D-6446-9B70-713771455D10}" type="presOf" srcId="{78379646-0C9E-1644-91E4-E453730A61AA}" destId="{D3C5856E-3870-EF4D-86ED-088322C441B1}" srcOrd="0" destOrd="0" presId="urn:microsoft.com/office/officeart/2005/8/layout/process1"/>
    <dgm:cxn modelId="{C2A58AA2-0C55-6C4A-B7F9-DFA23A725F5D}" type="presOf" srcId="{AA29E29D-C0BA-174D-AEEF-3AB85AEB77FC}" destId="{4804CCFF-A182-7948-9A51-69750892A42E}" srcOrd="0" destOrd="0" presId="urn:microsoft.com/office/officeart/2005/8/layout/process1"/>
    <dgm:cxn modelId="{08DA4F6B-42DA-E140-AF81-4002FFDF11CA}" type="presOf" srcId="{DC42693C-44C1-4A48-9961-CDA704992A2D}" destId="{51677F6A-1C4F-5F47-ABE4-63244B61CBD9}" srcOrd="1" destOrd="0" presId="urn:microsoft.com/office/officeart/2005/8/layout/process1"/>
    <dgm:cxn modelId="{A55F1238-75ED-1644-8D7C-47AE7823EF4B}" type="presOf" srcId="{AF47FFF0-F488-2541-943C-338E580B6900}" destId="{ECA9A2B1-AB18-5F46-BCC9-47CA42107C34}" srcOrd="0" destOrd="0" presId="urn:microsoft.com/office/officeart/2005/8/layout/process1"/>
    <dgm:cxn modelId="{09EE8E4E-53C7-B942-9DCD-70A87D8DFA03}" type="presOf" srcId="{DA43A085-2834-8E47-A7AE-3BCD1000272F}" destId="{40C39D1B-0400-3841-8C23-1CB30D8918E2}" srcOrd="0" destOrd="0" presId="urn:microsoft.com/office/officeart/2005/8/layout/process1"/>
    <dgm:cxn modelId="{8EB5FE05-B8DC-5245-8F28-A9328B42C5C2}" type="presOf" srcId="{B7B640CC-2679-1A47-B3B6-E4C37B1EBCB0}" destId="{22AC29A3-998A-0242-9E2A-6CCA360316A6}" srcOrd="0" destOrd="0" presId="urn:microsoft.com/office/officeart/2005/8/layout/process1"/>
    <dgm:cxn modelId="{37A4A9C4-9E82-774C-8C9C-A5E1E9FFF111}" srcId="{B90F18EA-84C7-A944-95B4-9FEB29155D81}" destId="{AA29E29D-C0BA-174D-AEEF-3AB85AEB77FC}" srcOrd="0" destOrd="0" parTransId="{396E9A85-FF72-8046-B951-B5BBF60777E8}" sibTransId="{DA43A085-2834-8E47-A7AE-3BCD1000272F}"/>
    <dgm:cxn modelId="{76E1BB69-5A75-524C-80A3-EB94693D6F68}" type="presOf" srcId="{B7B640CC-2679-1A47-B3B6-E4C37B1EBCB0}" destId="{7EFB74AB-AE2C-9540-9405-6339B774964A}" srcOrd="1" destOrd="0" presId="urn:microsoft.com/office/officeart/2005/8/layout/process1"/>
    <dgm:cxn modelId="{D45E47CE-0DAF-464E-8C34-2E435513FDA4}" type="presOf" srcId="{DA43A085-2834-8E47-A7AE-3BCD1000272F}" destId="{481DF023-F656-2F4B-A52D-17CA612104E9}" srcOrd="1" destOrd="0" presId="urn:microsoft.com/office/officeart/2005/8/layout/process1"/>
    <dgm:cxn modelId="{A29907D8-29AC-3649-8430-DE602974C008}" type="presOf" srcId="{A5EC37CB-9FD0-314A-A845-DC007DED695D}" destId="{E5DB1699-DC99-6947-9798-E085306E29DC}" srcOrd="1" destOrd="0" presId="urn:microsoft.com/office/officeart/2005/8/layout/process1"/>
    <dgm:cxn modelId="{0941B7D5-F348-A642-9D45-E66865200D6D}" type="presOf" srcId="{DC42693C-44C1-4A48-9961-CDA704992A2D}" destId="{EE93CB34-891F-CD43-B760-4E3249A566B5}" srcOrd="0" destOrd="0" presId="urn:microsoft.com/office/officeart/2005/8/layout/process1"/>
    <dgm:cxn modelId="{FE0C8891-8FA9-6048-9581-044FDC76CE7A}" srcId="{B90F18EA-84C7-A944-95B4-9FEB29155D81}" destId="{FC8AECCE-273B-AD4E-8910-1FF0F64FE9A4}" srcOrd="3" destOrd="0" parTransId="{A351E669-0848-444C-B050-26C0DA62E8DE}" sibTransId="{B7B640CC-2679-1A47-B3B6-E4C37B1EBCB0}"/>
    <dgm:cxn modelId="{4EFC14FE-5FFC-ED4A-A2E7-FEF0C0E6D462}" srcId="{B90F18EA-84C7-A944-95B4-9FEB29155D81}" destId="{AF47FFF0-F488-2541-943C-338E580B6900}" srcOrd="2" destOrd="0" parTransId="{11F7F6F8-DFD9-8C47-A9D2-FD84BBA2BAD8}" sibTransId="{DC42693C-44C1-4A48-9961-CDA704992A2D}"/>
    <dgm:cxn modelId="{E7144537-B6C5-1146-9394-021ECFDF23AF}" type="presParOf" srcId="{6A868D39-994A-304E-BE0B-729F3C3EF535}" destId="{4804CCFF-A182-7948-9A51-69750892A42E}" srcOrd="0" destOrd="0" presId="urn:microsoft.com/office/officeart/2005/8/layout/process1"/>
    <dgm:cxn modelId="{281FE23C-3131-6B41-A9AD-AEAB0E999F83}" type="presParOf" srcId="{6A868D39-994A-304E-BE0B-729F3C3EF535}" destId="{40C39D1B-0400-3841-8C23-1CB30D8918E2}" srcOrd="1" destOrd="0" presId="urn:microsoft.com/office/officeart/2005/8/layout/process1"/>
    <dgm:cxn modelId="{CEA96E57-AA64-D242-9F5F-58A89B075333}" type="presParOf" srcId="{40C39D1B-0400-3841-8C23-1CB30D8918E2}" destId="{481DF023-F656-2F4B-A52D-17CA612104E9}" srcOrd="0" destOrd="0" presId="urn:microsoft.com/office/officeart/2005/8/layout/process1"/>
    <dgm:cxn modelId="{0A8039FD-795E-F64D-9250-35D76BD943A5}" type="presParOf" srcId="{6A868D39-994A-304E-BE0B-729F3C3EF535}" destId="{3D2FC3C8-3639-AE4C-B502-C7BEF5A067B0}" srcOrd="2" destOrd="0" presId="urn:microsoft.com/office/officeart/2005/8/layout/process1"/>
    <dgm:cxn modelId="{1A4DEFF0-CD10-3043-A14F-0B50DFCCD3A8}" type="presParOf" srcId="{6A868D39-994A-304E-BE0B-729F3C3EF535}" destId="{FD92652D-F5F5-C74A-AA42-1688519B074A}" srcOrd="3" destOrd="0" presId="urn:microsoft.com/office/officeart/2005/8/layout/process1"/>
    <dgm:cxn modelId="{ABFD60E4-6DB5-484B-86DD-A136A01F9EE6}" type="presParOf" srcId="{FD92652D-F5F5-C74A-AA42-1688519B074A}" destId="{E5DB1699-DC99-6947-9798-E085306E29DC}" srcOrd="0" destOrd="0" presId="urn:microsoft.com/office/officeart/2005/8/layout/process1"/>
    <dgm:cxn modelId="{DC8F474A-45CD-0C44-9D68-4884B5921892}" type="presParOf" srcId="{6A868D39-994A-304E-BE0B-729F3C3EF535}" destId="{ECA9A2B1-AB18-5F46-BCC9-47CA42107C34}" srcOrd="4" destOrd="0" presId="urn:microsoft.com/office/officeart/2005/8/layout/process1"/>
    <dgm:cxn modelId="{70E5A97A-D02E-D042-8C68-7FC2F31555F6}" type="presParOf" srcId="{6A868D39-994A-304E-BE0B-729F3C3EF535}" destId="{EE93CB34-891F-CD43-B760-4E3249A566B5}" srcOrd="5" destOrd="0" presId="urn:microsoft.com/office/officeart/2005/8/layout/process1"/>
    <dgm:cxn modelId="{14ACF7C7-2026-0546-8880-4AD2D4B0E883}" type="presParOf" srcId="{EE93CB34-891F-CD43-B760-4E3249A566B5}" destId="{51677F6A-1C4F-5F47-ABE4-63244B61CBD9}" srcOrd="0" destOrd="0" presId="urn:microsoft.com/office/officeart/2005/8/layout/process1"/>
    <dgm:cxn modelId="{F1ED9F7F-00C3-8549-BFF8-FBA516866499}" type="presParOf" srcId="{6A868D39-994A-304E-BE0B-729F3C3EF535}" destId="{936D108B-C44B-B045-8127-79F9EBC63982}" srcOrd="6" destOrd="0" presId="urn:microsoft.com/office/officeart/2005/8/layout/process1"/>
    <dgm:cxn modelId="{61F06078-3910-EB43-8B61-B6A82F92BB77}" type="presParOf" srcId="{6A868D39-994A-304E-BE0B-729F3C3EF535}" destId="{22AC29A3-998A-0242-9E2A-6CCA360316A6}" srcOrd="7" destOrd="0" presId="urn:microsoft.com/office/officeart/2005/8/layout/process1"/>
    <dgm:cxn modelId="{7758E7A5-2761-0644-84CC-299AEBE0A7C5}" type="presParOf" srcId="{22AC29A3-998A-0242-9E2A-6CCA360316A6}" destId="{7EFB74AB-AE2C-9540-9405-6339B774964A}" srcOrd="0" destOrd="0" presId="urn:microsoft.com/office/officeart/2005/8/layout/process1"/>
    <dgm:cxn modelId="{1A4E9E7F-862F-5047-A460-AB4059AB3F25}" type="presParOf" srcId="{6A868D39-994A-304E-BE0B-729F3C3EF535}" destId="{D3C5856E-3870-EF4D-86ED-088322C441B1}" srcOrd="8"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90F18EA-84C7-A944-95B4-9FEB29155D81}" type="doc">
      <dgm:prSet loTypeId="urn:microsoft.com/office/officeart/2005/8/layout/process1" loCatId="" qsTypeId="urn:microsoft.com/office/officeart/2005/8/quickstyle/simple4" qsCatId="simple" csTypeId="urn:microsoft.com/office/officeart/2005/8/colors/accent1_2" csCatId="accent1" phldr="1"/>
      <dgm:spPr/>
    </dgm:pt>
    <dgm:pt modelId="{AA29E29D-C0BA-174D-AEEF-3AB85AEB77FC}">
      <dgm:prSet phldrT="[Text]" custT="1"/>
      <dgm:spPr/>
      <dgm:t>
        <a:bodyPr/>
        <a:lstStyle/>
        <a:p>
          <a:r>
            <a:rPr lang="en-US" sz="1200" dirty="0" smtClean="0"/>
            <a:t>Review Unit Work Plan</a:t>
          </a:r>
          <a:endParaRPr lang="en-US" sz="1200" dirty="0"/>
        </a:p>
      </dgm:t>
    </dgm:pt>
    <dgm:pt modelId="{396E9A85-FF72-8046-B951-B5BBF60777E8}" type="parTrans" cxnId="{37A4A9C4-9E82-774C-8C9C-A5E1E9FFF111}">
      <dgm:prSet/>
      <dgm:spPr/>
      <dgm:t>
        <a:bodyPr/>
        <a:lstStyle/>
        <a:p>
          <a:endParaRPr lang="en-US"/>
        </a:p>
      </dgm:t>
    </dgm:pt>
    <dgm:pt modelId="{DA43A085-2834-8E47-A7AE-3BCD1000272F}" type="sibTrans" cxnId="{37A4A9C4-9E82-774C-8C9C-A5E1E9FFF111}">
      <dgm:prSet/>
      <dgm:spPr/>
      <dgm:t>
        <a:bodyPr/>
        <a:lstStyle/>
        <a:p>
          <a:endParaRPr lang="en-US"/>
        </a:p>
      </dgm:t>
    </dgm:pt>
    <dgm:pt modelId="{30964751-2D7B-0F41-9210-51CB2AA62957}">
      <dgm:prSet phldrT="[Text]" custT="1"/>
      <dgm:spPr/>
      <dgm:t>
        <a:bodyPr/>
        <a:lstStyle/>
        <a:p>
          <a:r>
            <a:rPr lang="en-US" sz="1200" dirty="0" smtClean="0"/>
            <a:t>Review Changes to PMP</a:t>
          </a:r>
          <a:endParaRPr lang="en-US" sz="1200" dirty="0"/>
        </a:p>
      </dgm:t>
    </dgm:pt>
    <dgm:pt modelId="{B8E4EB80-C690-0243-B535-CE201E41B68F}" type="parTrans" cxnId="{A6473954-88F8-8741-9A7D-A7638E176BCF}">
      <dgm:prSet/>
      <dgm:spPr/>
      <dgm:t>
        <a:bodyPr/>
        <a:lstStyle/>
        <a:p>
          <a:endParaRPr lang="en-US"/>
        </a:p>
      </dgm:t>
    </dgm:pt>
    <dgm:pt modelId="{A5EC37CB-9FD0-314A-A845-DC007DED695D}" type="sibTrans" cxnId="{A6473954-88F8-8741-9A7D-A7638E176BCF}">
      <dgm:prSet/>
      <dgm:spPr/>
      <dgm:t>
        <a:bodyPr/>
        <a:lstStyle/>
        <a:p>
          <a:endParaRPr lang="en-US"/>
        </a:p>
      </dgm:t>
    </dgm:pt>
    <dgm:pt modelId="{AF47FFF0-F488-2541-943C-338E580B6900}">
      <dgm:prSet phldrT="[Text]" custT="1"/>
      <dgm:spPr>
        <a:solidFill>
          <a:schemeClr val="accent3"/>
        </a:solidFill>
      </dgm:spPr>
      <dgm:t>
        <a:bodyPr/>
        <a:lstStyle/>
        <a:p>
          <a:r>
            <a:rPr lang="en-US" sz="1200" dirty="0" smtClean="0"/>
            <a:t>Conduct Bi-annual Goal Evaluation </a:t>
          </a:r>
          <a:endParaRPr lang="en-US" sz="1200" dirty="0"/>
        </a:p>
      </dgm:t>
    </dgm:pt>
    <dgm:pt modelId="{11F7F6F8-DFD9-8C47-A9D2-FD84BBA2BAD8}" type="parTrans" cxnId="{4EFC14FE-5FFC-ED4A-A2E7-FEF0C0E6D462}">
      <dgm:prSet/>
      <dgm:spPr/>
      <dgm:t>
        <a:bodyPr/>
        <a:lstStyle/>
        <a:p>
          <a:endParaRPr lang="en-US"/>
        </a:p>
      </dgm:t>
    </dgm:pt>
    <dgm:pt modelId="{DC42693C-44C1-4A48-9961-CDA704992A2D}" type="sibTrans" cxnId="{4EFC14FE-5FFC-ED4A-A2E7-FEF0C0E6D462}">
      <dgm:prSet/>
      <dgm:spPr/>
      <dgm:t>
        <a:bodyPr/>
        <a:lstStyle/>
        <a:p>
          <a:endParaRPr lang="en-US"/>
        </a:p>
      </dgm:t>
    </dgm:pt>
    <dgm:pt modelId="{FC8AECCE-273B-AD4E-8910-1FF0F64FE9A4}">
      <dgm:prSet phldrT="[Text]" custT="1"/>
      <dgm:spPr/>
      <dgm:t>
        <a:bodyPr/>
        <a:lstStyle/>
        <a:p>
          <a:r>
            <a:rPr lang="en-US" sz="1200" dirty="0" smtClean="0"/>
            <a:t>Create New Bi-annual Goals</a:t>
          </a:r>
          <a:endParaRPr lang="en-US" sz="1200" dirty="0"/>
        </a:p>
      </dgm:t>
    </dgm:pt>
    <dgm:pt modelId="{A351E669-0848-444C-B050-26C0DA62E8DE}" type="parTrans" cxnId="{FE0C8891-8FA9-6048-9581-044FDC76CE7A}">
      <dgm:prSet/>
      <dgm:spPr/>
      <dgm:t>
        <a:bodyPr/>
        <a:lstStyle/>
        <a:p>
          <a:endParaRPr lang="en-US"/>
        </a:p>
      </dgm:t>
    </dgm:pt>
    <dgm:pt modelId="{B7B640CC-2679-1A47-B3B6-E4C37B1EBCB0}" type="sibTrans" cxnId="{FE0C8891-8FA9-6048-9581-044FDC76CE7A}">
      <dgm:prSet/>
      <dgm:spPr/>
      <dgm:t>
        <a:bodyPr/>
        <a:lstStyle/>
        <a:p>
          <a:endParaRPr lang="en-US"/>
        </a:p>
      </dgm:t>
    </dgm:pt>
    <dgm:pt modelId="{78379646-0C9E-1644-91E4-E453730A61AA}">
      <dgm:prSet phldrT="[Text]" custT="1"/>
      <dgm:spPr/>
      <dgm:t>
        <a:bodyPr/>
        <a:lstStyle/>
        <a:p>
          <a:r>
            <a:rPr lang="en-US" sz="1200" dirty="0" smtClean="0"/>
            <a:t>Review Competency </a:t>
          </a:r>
          <a:endParaRPr lang="en-US" sz="1200" dirty="0"/>
        </a:p>
      </dgm:t>
    </dgm:pt>
    <dgm:pt modelId="{3E82FCB7-20A7-EF4F-95F3-FE749756297E}" type="parTrans" cxnId="{7F10FDD8-169D-4941-8DD0-DFD0C542EE9C}">
      <dgm:prSet/>
      <dgm:spPr/>
      <dgm:t>
        <a:bodyPr/>
        <a:lstStyle/>
        <a:p>
          <a:endParaRPr lang="en-US"/>
        </a:p>
      </dgm:t>
    </dgm:pt>
    <dgm:pt modelId="{A10BC089-EB5D-B94A-B0A1-C606361FDD8B}" type="sibTrans" cxnId="{7F10FDD8-169D-4941-8DD0-DFD0C542EE9C}">
      <dgm:prSet/>
      <dgm:spPr/>
      <dgm:t>
        <a:bodyPr/>
        <a:lstStyle/>
        <a:p>
          <a:endParaRPr lang="en-US"/>
        </a:p>
      </dgm:t>
    </dgm:pt>
    <dgm:pt modelId="{6A868D39-994A-304E-BE0B-729F3C3EF535}" type="pres">
      <dgm:prSet presAssocID="{B90F18EA-84C7-A944-95B4-9FEB29155D81}" presName="Name0" presStyleCnt="0">
        <dgm:presLayoutVars>
          <dgm:dir/>
          <dgm:resizeHandles val="exact"/>
        </dgm:presLayoutVars>
      </dgm:prSet>
      <dgm:spPr/>
    </dgm:pt>
    <dgm:pt modelId="{4804CCFF-A182-7948-9A51-69750892A42E}" type="pres">
      <dgm:prSet presAssocID="{AA29E29D-C0BA-174D-AEEF-3AB85AEB77FC}" presName="node" presStyleLbl="node1" presStyleIdx="0" presStyleCnt="5">
        <dgm:presLayoutVars>
          <dgm:bulletEnabled val="1"/>
        </dgm:presLayoutVars>
      </dgm:prSet>
      <dgm:spPr/>
      <dgm:t>
        <a:bodyPr/>
        <a:lstStyle/>
        <a:p>
          <a:endParaRPr lang="en-US"/>
        </a:p>
      </dgm:t>
    </dgm:pt>
    <dgm:pt modelId="{40C39D1B-0400-3841-8C23-1CB30D8918E2}" type="pres">
      <dgm:prSet presAssocID="{DA43A085-2834-8E47-A7AE-3BCD1000272F}" presName="sibTrans" presStyleLbl="sibTrans2D1" presStyleIdx="0" presStyleCnt="4"/>
      <dgm:spPr/>
      <dgm:t>
        <a:bodyPr/>
        <a:lstStyle/>
        <a:p>
          <a:endParaRPr lang="en-US"/>
        </a:p>
      </dgm:t>
    </dgm:pt>
    <dgm:pt modelId="{481DF023-F656-2F4B-A52D-17CA612104E9}" type="pres">
      <dgm:prSet presAssocID="{DA43A085-2834-8E47-A7AE-3BCD1000272F}" presName="connectorText" presStyleLbl="sibTrans2D1" presStyleIdx="0" presStyleCnt="4"/>
      <dgm:spPr/>
      <dgm:t>
        <a:bodyPr/>
        <a:lstStyle/>
        <a:p>
          <a:endParaRPr lang="en-US"/>
        </a:p>
      </dgm:t>
    </dgm:pt>
    <dgm:pt modelId="{3D2FC3C8-3639-AE4C-B502-C7BEF5A067B0}" type="pres">
      <dgm:prSet presAssocID="{30964751-2D7B-0F41-9210-51CB2AA62957}" presName="node" presStyleLbl="node1" presStyleIdx="1" presStyleCnt="5">
        <dgm:presLayoutVars>
          <dgm:bulletEnabled val="1"/>
        </dgm:presLayoutVars>
      </dgm:prSet>
      <dgm:spPr/>
      <dgm:t>
        <a:bodyPr/>
        <a:lstStyle/>
        <a:p>
          <a:endParaRPr lang="en-US"/>
        </a:p>
      </dgm:t>
    </dgm:pt>
    <dgm:pt modelId="{FD92652D-F5F5-C74A-AA42-1688519B074A}" type="pres">
      <dgm:prSet presAssocID="{A5EC37CB-9FD0-314A-A845-DC007DED695D}" presName="sibTrans" presStyleLbl="sibTrans2D1" presStyleIdx="1" presStyleCnt="4"/>
      <dgm:spPr/>
      <dgm:t>
        <a:bodyPr/>
        <a:lstStyle/>
        <a:p>
          <a:endParaRPr lang="en-US"/>
        </a:p>
      </dgm:t>
    </dgm:pt>
    <dgm:pt modelId="{E5DB1699-DC99-6947-9798-E085306E29DC}" type="pres">
      <dgm:prSet presAssocID="{A5EC37CB-9FD0-314A-A845-DC007DED695D}" presName="connectorText" presStyleLbl="sibTrans2D1" presStyleIdx="1" presStyleCnt="4"/>
      <dgm:spPr/>
      <dgm:t>
        <a:bodyPr/>
        <a:lstStyle/>
        <a:p>
          <a:endParaRPr lang="en-US"/>
        </a:p>
      </dgm:t>
    </dgm:pt>
    <dgm:pt modelId="{ECA9A2B1-AB18-5F46-BCC9-47CA42107C34}" type="pres">
      <dgm:prSet presAssocID="{AF47FFF0-F488-2541-943C-338E580B6900}" presName="node" presStyleLbl="node1" presStyleIdx="2" presStyleCnt="5">
        <dgm:presLayoutVars>
          <dgm:bulletEnabled val="1"/>
        </dgm:presLayoutVars>
      </dgm:prSet>
      <dgm:spPr/>
      <dgm:t>
        <a:bodyPr/>
        <a:lstStyle/>
        <a:p>
          <a:endParaRPr lang="en-US"/>
        </a:p>
      </dgm:t>
    </dgm:pt>
    <dgm:pt modelId="{EE93CB34-891F-CD43-B760-4E3249A566B5}" type="pres">
      <dgm:prSet presAssocID="{DC42693C-44C1-4A48-9961-CDA704992A2D}" presName="sibTrans" presStyleLbl="sibTrans2D1" presStyleIdx="2" presStyleCnt="4"/>
      <dgm:spPr/>
      <dgm:t>
        <a:bodyPr/>
        <a:lstStyle/>
        <a:p>
          <a:endParaRPr lang="en-US"/>
        </a:p>
      </dgm:t>
    </dgm:pt>
    <dgm:pt modelId="{51677F6A-1C4F-5F47-ABE4-63244B61CBD9}" type="pres">
      <dgm:prSet presAssocID="{DC42693C-44C1-4A48-9961-CDA704992A2D}" presName="connectorText" presStyleLbl="sibTrans2D1" presStyleIdx="2" presStyleCnt="4"/>
      <dgm:spPr/>
      <dgm:t>
        <a:bodyPr/>
        <a:lstStyle/>
        <a:p>
          <a:endParaRPr lang="en-US"/>
        </a:p>
      </dgm:t>
    </dgm:pt>
    <dgm:pt modelId="{936D108B-C44B-B045-8127-79F9EBC63982}" type="pres">
      <dgm:prSet presAssocID="{FC8AECCE-273B-AD4E-8910-1FF0F64FE9A4}" presName="node" presStyleLbl="node1" presStyleIdx="3" presStyleCnt="5">
        <dgm:presLayoutVars>
          <dgm:bulletEnabled val="1"/>
        </dgm:presLayoutVars>
      </dgm:prSet>
      <dgm:spPr/>
      <dgm:t>
        <a:bodyPr/>
        <a:lstStyle/>
        <a:p>
          <a:endParaRPr lang="en-US"/>
        </a:p>
      </dgm:t>
    </dgm:pt>
    <dgm:pt modelId="{22AC29A3-998A-0242-9E2A-6CCA360316A6}" type="pres">
      <dgm:prSet presAssocID="{B7B640CC-2679-1A47-B3B6-E4C37B1EBCB0}" presName="sibTrans" presStyleLbl="sibTrans2D1" presStyleIdx="3" presStyleCnt="4"/>
      <dgm:spPr/>
      <dgm:t>
        <a:bodyPr/>
        <a:lstStyle/>
        <a:p>
          <a:endParaRPr lang="en-US"/>
        </a:p>
      </dgm:t>
    </dgm:pt>
    <dgm:pt modelId="{7EFB74AB-AE2C-9540-9405-6339B774964A}" type="pres">
      <dgm:prSet presAssocID="{B7B640CC-2679-1A47-B3B6-E4C37B1EBCB0}" presName="connectorText" presStyleLbl="sibTrans2D1" presStyleIdx="3" presStyleCnt="4"/>
      <dgm:spPr/>
      <dgm:t>
        <a:bodyPr/>
        <a:lstStyle/>
        <a:p>
          <a:endParaRPr lang="en-US"/>
        </a:p>
      </dgm:t>
    </dgm:pt>
    <dgm:pt modelId="{D3C5856E-3870-EF4D-86ED-088322C441B1}" type="pres">
      <dgm:prSet presAssocID="{78379646-0C9E-1644-91E4-E453730A61AA}" presName="node" presStyleLbl="node1" presStyleIdx="4" presStyleCnt="5">
        <dgm:presLayoutVars>
          <dgm:bulletEnabled val="1"/>
        </dgm:presLayoutVars>
      </dgm:prSet>
      <dgm:spPr/>
      <dgm:t>
        <a:bodyPr/>
        <a:lstStyle/>
        <a:p>
          <a:endParaRPr lang="en-US"/>
        </a:p>
      </dgm:t>
    </dgm:pt>
  </dgm:ptLst>
  <dgm:cxnLst>
    <dgm:cxn modelId="{A6473954-88F8-8741-9A7D-A7638E176BCF}" srcId="{B90F18EA-84C7-A944-95B4-9FEB29155D81}" destId="{30964751-2D7B-0F41-9210-51CB2AA62957}" srcOrd="1" destOrd="0" parTransId="{B8E4EB80-C690-0243-B535-CE201E41B68F}" sibTransId="{A5EC37CB-9FD0-314A-A845-DC007DED695D}"/>
    <dgm:cxn modelId="{89259401-3D76-274E-A4E5-5E8CA161836E}" type="presOf" srcId="{A5EC37CB-9FD0-314A-A845-DC007DED695D}" destId="{E5DB1699-DC99-6947-9798-E085306E29DC}" srcOrd="1" destOrd="0" presId="urn:microsoft.com/office/officeart/2005/8/layout/process1"/>
    <dgm:cxn modelId="{7F10FDD8-169D-4941-8DD0-DFD0C542EE9C}" srcId="{B90F18EA-84C7-A944-95B4-9FEB29155D81}" destId="{78379646-0C9E-1644-91E4-E453730A61AA}" srcOrd="4" destOrd="0" parTransId="{3E82FCB7-20A7-EF4F-95F3-FE749756297E}" sibTransId="{A10BC089-EB5D-B94A-B0A1-C606361FDD8B}"/>
    <dgm:cxn modelId="{037D6527-5C17-B649-BA18-84B7417A6CB8}" type="presOf" srcId="{A5EC37CB-9FD0-314A-A845-DC007DED695D}" destId="{FD92652D-F5F5-C74A-AA42-1688519B074A}" srcOrd="0" destOrd="0" presId="urn:microsoft.com/office/officeart/2005/8/layout/process1"/>
    <dgm:cxn modelId="{F8F888A0-2F17-3649-88B9-1DA17630C3BF}" type="presOf" srcId="{AA29E29D-C0BA-174D-AEEF-3AB85AEB77FC}" destId="{4804CCFF-A182-7948-9A51-69750892A42E}" srcOrd="0" destOrd="0" presId="urn:microsoft.com/office/officeart/2005/8/layout/process1"/>
    <dgm:cxn modelId="{F5B74865-8220-B741-8342-1AF825C42506}" type="presOf" srcId="{30964751-2D7B-0F41-9210-51CB2AA62957}" destId="{3D2FC3C8-3639-AE4C-B502-C7BEF5A067B0}" srcOrd="0" destOrd="0" presId="urn:microsoft.com/office/officeart/2005/8/layout/process1"/>
    <dgm:cxn modelId="{F2E8FEF7-764A-EE44-825D-312B5E9AD652}" type="presOf" srcId="{DA43A085-2834-8E47-A7AE-3BCD1000272F}" destId="{481DF023-F656-2F4B-A52D-17CA612104E9}" srcOrd="1" destOrd="0" presId="urn:microsoft.com/office/officeart/2005/8/layout/process1"/>
    <dgm:cxn modelId="{F63A8860-2200-564D-AED9-2AE755FE1E59}" type="presOf" srcId="{DC42693C-44C1-4A48-9961-CDA704992A2D}" destId="{51677F6A-1C4F-5F47-ABE4-63244B61CBD9}" srcOrd="1" destOrd="0" presId="urn:microsoft.com/office/officeart/2005/8/layout/process1"/>
    <dgm:cxn modelId="{2FDB5BDE-502C-4B4C-B957-F45586F3E5AA}" type="presOf" srcId="{B90F18EA-84C7-A944-95B4-9FEB29155D81}" destId="{6A868D39-994A-304E-BE0B-729F3C3EF535}" srcOrd="0" destOrd="0" presId="urn:microsoft.com/office/officeart/2005/8/layout/process1"/>
    <dgm:cxn modelId="{3D560810-5145-C14D-AEFB-23421481F4F1}" type="presOf" srcId="{DA43A085-2834-8E47-A7AE-3BCD1000272F}" destId="{40C39D1B-0400-3841-8C23-1CB30D8918E2}" srcOrd="0" destOrd="0" presId="urn:microsoft.com/office/officeart/2005/8/layout/process1"/>
    <dgm:cxn modelId="{EFA55DDE-0440-D84E-8952-7231A5AAFDE4}" type="presOf" srcId="{B7B640CC-2679-1A47-B3B6-E4C37B1EBCB0}" destId="{22AC29A3-998A-0242-9E2A-6CCA360316A6}" srcOrd="0" destOrd="0" presId="urn:microsoft.com/office/officeart/2005/8/layout/process1"/>
    <dgm:cxn modelId="{37A4A9C4-9E82-774C-8C9C-A5E1E9FFF111}" srcId="{B90F18EA-84C7-A944-95B4-9FEB29155D81}" destId="{AA29E29D-C0BA-174D-AEEF-3AB85AEB77FC}" srcOrd="0" destOrd="0" parTransId="{396E9A85-FF72-8046-B951-B5BBF60777E8}" sibTransId="{DA43A085-2834-8E47-A7AE-3BCD1000272F}"/>
    <dgm:cxn modelId="{5F2A62AE-56F4-DA47-B1CA-0A9D51052A9C}" type="presOf" srcId="{B7B640CC-2679-1A47-B3B6-E4C37B1EBCB0}" destId="{7EFB74AB-AE2C-9540-9405-6339B774964A}" srcOrd="1" destOrd="0" presId="urn:microsoft.com/office/officeart/2005/8/layout/process1"/>
    <dgm:cxn modelId="{84F334DD-F7AB-3443-82B4-78D18F833F05}" type="presOf" srcId="{FC8AECCE-273B-AD4E-8910-1FF0F64FE9A4}" destId="{936D108B-C44B-B045-8127-79F9EBC63982}" srcOrd="0" destOrd="0" presId="urn:microsoft.com/office/officeart/2005/8/layout/process1"/>
    <dgm:cxn modelId="{D3F3BE8E-D67F-9C4C-B35A-0A534D4302DE}" type="presOf" srcId="{DC42693C-44C1-4A48-9961-CDA704992A2D}" destId="{EE93CB34-891F-CD43-B760-4E3249A566B5}" srcOrd="0" destOrd="0" presId="urn:microsoft.com/office/officeart/2005/8/layout/process1"/>
    <dgm:cxn modelId="{77AF551C-70C9-A24B-AD4E-441D69D19DDD}" type="presOf" srcId="{AF47FFF0-F488-2541-943C-338E580B6900}" destId="{ECA9A2B1-AB18-5F46-BCC9-47CA42107C34}" srcOrd="0" destOrd="0" presId="urn:microsoft.com/office/officeart/2005/8/layout/process1"/>
    <dgm:cxn modelId="{FE0C8891-8FA9-6048-9581-044FDC76CE7A}" srcId="{B90F18EA-84C7-A944-95B4-9FEB29155D81}" destId="{FC8AECCE-273B-AD4E-8910-1FF0F64FE9A4}" srcOrd="3" destOrd="0" parTransId="{A351E669-0848-444C-B050-26C0DA62E8DE}" sibTransId="{B7B640CC-2679-1A47-B3B6-E4C37B1EBCB0}"/>
    <dgm:cxn modelId="{4EFC14FE-5FFC-ED4A-A2E7-FEF0C0E6D462}" srcId="{B90F18EA-84C7-A944-95B4-9FEB29155D81}" destId="{AF47FFF0-F488-2541-943C-338E580B6900}" srcOrd="2" destOrd="0" parTransId="{11F7F6F8-DFD9-8C47-A9D2-FD84BBA2BAD8}" sibTransId="{DC42693C-44C1-4A48-9961-CDA704992A2D}"/>
    <dgm:cxn modelId="{61961329-DB67-064A-8465-BB33ADFB4D58}" type="presOf" srcId="{78379646-0C9E-1644-91E4-E453730A61AA}" destId="{D3C5856E-3870-EF4D-86ED-088322C441B1}" srcOrd="0" destOrd="0" presId="urn:microsoft.com/office/officeart/2005/8/layout/process1"/>
    <dgm:cxn modelId="{C675D02E-BD09-0345-AD2B-1811DE497DEC}" type="presParOf" srcId="{6A868D39-994A-304E-BE0B-729F3C3EF535}" destId="{4804CCFF-A182-7948-9A51-69750892A42E}" srcOrd="0" destOrd="0" presId="urn:microsoft.com/office/officeart/2005/8/layout/process1"/>
    <dgm:cxn modelId="{86C39AF5-BCED-3A4B-8C2B-AF9AE7C2162D}" type="presParOf" srcId="{6A868D39-994A-304E-BE0B-729F3C3EF535}" destId="{40C39D1B-0400-3841-8C23-1CB30D8918E2}" srcOrd="1" destOrd="0" presId="urn:microsoft.com/office/officeart/2005/8/layout/process1"/>
    <dgm:cxn modelId="{58BD3EE4-3A25-7A47-9AC8-24DCBA771346}" type="presParOf" srcId="{40C39D1B-0400-3841-8C23-1CB30D8918E2}" destId="{481DF023-F656-2F4B-A52D-17CA612104E9}" srcOrd="0" destOrd="0" presId="urn:microsoft.com/office/officeart/2005/8/layout/process1"/>
    <dgm:cxn modelId="{A092A4E5-2859-8342-875F-B9064C7D0CF8}" type="presParOf" srcId="{6A868D39-994A-304E-BE0B-729F3C3EF535}" destId="{3D2FC3C8-3639-AE4C-B502-C7BEF5A067B0}" srcOrd="2" destOrd="0" presId="urn:microsoft.com/office/officeart/2005/8/layout/process1"/>
    <dgm:cxn modelId="{3389A688-FBD4-0445-9472-146DEC7A1BFF}" type="presParOf" srcId="{6A868D39-994A-304E-BE0B-729F3C3EF535}" destId="{FD92652D-F5F5-C74A-AA42-1688519B074A}" srcOrd="3" destOrd="0" presId="urn:microsoft.com/office/officeart/2005/8/layout/process1"/>
    <dgm:cxn modelId="{903B37AC-20C9-604A-BDEA-704F497D62CE}" type="presParOf" srcId="{FD92652D-F5F5-C74A-AA42-1688519B074A}" destId="{E5DB1699-DC99-6947-9798-E085306E29DC}" srcOrd="0" destOrd="0" presId="urn:microsoft.com/office/officeart/2005/8/layout/process1"/>
    <dgm:cxn modelId="{A5C804D8-5FEC-CD44-8DB0-D8CEB7F8AC68}" type="presParOf" srcId="{6A868D39-994A-304E-BE0B-729F3C3EF535}" destId="{ECA9A2B1-AB18-5F46-BCC9-47CA42107C34}" srcOrd="4" destOrd="0" presId="urn:microsoft.com/office/officeart/2005/8/layout/process1"/>
    <dgm:cxn modelId="{0150461B-88D4-F044-98CA-25FA3B4B57FC}" type="presParOf" srcId="{6A868D39-994A-304E-BE0B-729F3C3EF535}" destId="{EE93CB34-891F-CD43-B760-4E3249A566B5}" srcOrd="5" destOrd="0" presId="urn:microsoft.com/office/officeart/2005/8/layout/process1"/>
    <dgm:cxn modelId="{D1ACEC6B-8ED5-704B-9535-AE63C848AC2B}" type="presParOf" srcId="{EE93CB34-891F-CD43-B760-4E3249A566B5}" destId="{51677F6A-1C4F-5F47-ABE4-63244B61CBD9}" srcOrd="0" destOrd="0" presId="urn:microsoft.com/office/officeart/2005/8/layout/process1"/>
    <dgm:cxn modelId="{351F3B60-F7D3-D846-A052-F3728D3C2771}" type="presParOf" srcId="{6A868D39-994A-304E-BE0B-729F3C3EF535}" destId="{936D108B-C44B-B045-8127-79F9EBC63982}" srcOrd="6" destOrd="0" presId="urn:microsoft.com/office/officeart/2005/8/layout/process1"/>
    <dgm:cxn modelId="{BDE9E36E-956C-224E-BC62-E377CAF72F6C}" type="presParOf" srcId="{6A868D39-994A-304E-BE0B-729F3C3EF535}" destId="{22AC29A3-998A-0242-9E2A-6CCA360316A6}" srcOrd="7" destOrd="0" presId="urn:microsoft.com/office/officeart/2005/8/layout/process1"/>
    <dgm:cxn modelId="{7C881524-8159-BC43-ADEA-365C4A2E4C1E}" type="presParOf" srcId="{22AC29A3-998A-0242-9E2A-6CCA360316A6}" destId="{7EFB74AB-AE2C-9540-9405-6339B774964A}" srcOrd="0" destOrd="0" presId="urn:microsoft.com/office/officeart/2005/8/layout/process1"/>
    <dgm:cxn modelId="{35AFB5C9-810E-B04F-936F-723D7B52AD3A}" type="presParOf" srcId="{6A868D39-994A-304E-BE0B-729F3C3EF535}" destId="{D3C5856E-3870-EF4D-86ED-088322C441B1}" srcOrd="8" destOrd="0" presId="urn:microsoft.com/office/officeart/2005/8/layout/process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90F18EA-84C7-A944-95B4-9FEB29155D81}" type="doc">
      <dgm:prSet loTypeId="urn:microsoft.com/office/officeart/2005/8/layout/process1" loCatId="" qsTypeId="urn:microsoft.com/office/officeart/2005/8/quickstyle/simple4" qsCatId="simple" csTypeId="urn:microsoft.com/office/officeart/2005/8/colors/accent1_2" csCatId="accent1" phldr="1"/>
      <dgm:spPr/>
    </dgm:pt>
    <dgm:pt modelId="{AA29E29D-C0BA-174D-AEEF-3AB85AEB77FC}">
      <dgm:prSet phldrT="[Text]" custT="1"/>
      <dgm:spPr/>
      <dgm:t>
        <a:bodyPr/>
        <a:lstStyle/>
        <a:p>
          <a:r>
            <a:rPr lang="en-US" sz="1200" dirty="0" smtClean="0"/>
            <a:t>Review Unit Work Plan</a:t>
          </a:r>
          <a:endParaRPr lang="en-US" sz="1200" dirty="0"/>
        </a:p>
      </dgm:t>
    </dgm:pt>
    <dgm:pt modelId="{396E9A85-FF72-8046-B951-B5BBF60777E8}" type="parTrans" cxnId="{37A4A9C4-9E82-774C-8C9C-A5E1E9FFF111}">
      <dgm:prSet/>
      <dgm:spPr/>
      <dgm:t>
        <a:bodyPr/>
        <a:lstStyle/>
        <a:p>
          <a:endParaRPr lang="en-US"/>
        </a:p>
      </dgm:t>
    </dgm:pt>
    <dgm:pt modelId="{DA43A085-2834-8E47-A7AE-3BCD1000272F}" type="sibTrans" cxnId="{37A4A9C4-9E82-774C-8C9C-A5E1E9FFF111}">
      <dgm:prSet/>
      <dgm:spPr/>
      <dgm:t>
        <a:bodyPr/>
        <a:lstStyle/>
        <a:p>
          <a:endParaRPr lang="en-US"/>
        </a:p>
      </dgm:t>
    </dgm:pt>
    <dgm:pt modelId="{30964751-2D7B-0F41-9210-51CB2AA62957}">
      <dgm:prSet phldrT="[Text]" custT="1"/>
      <dgm:spPr/>
      <dgm:t>
        <a:bodyPr/>
        <a:lstStyle/>
        <a:p>
          <a:r>
            <a:rPr lang="en-US" sz="1200" dirty="0" smtClean="0"/>
            <a:t>Review Changes to PMP</a:t>
          </a:r>
          <a:endParaRPr lang="en-US" sz="1200" dirty="0"/>
        </a:p>
      </dgm:t>
    </dgm:pt>
    <dgm:pt modelId="{B8E4EB80-C690-0243-B535-CE201E41B68F}" type="parTrans" cxnId="{A6473954-88F8-8741-9A7D-A7638E176BCF}">
      <dgm:prSet/>
      <dgm:spPr/>
      <dgm:t>
        <a:bodyPr/>
        <a:lstStyle/>
        <a:p>
          <a:endParaRPr lang="en-US"/>
        </a:p>
      </dgm:t>
    </dgm:pt>
    <dgm:pt modelId="{A5EC37CB-9FD0-314A-A845-DC007DED695D}" type="sibTrans" cxnId="{A6473954-88F8-8741-9A7D-A7638E176BCF}">
      <dgm:prSet/>
      <dgm:spPr/>
      <dgm:t>
        <a:bodyPr/>
        <a:lstStyle/>
        <a:p>
          <a:endParaRPr lang="en-US"/>
        </a:p>
      </dgm:t>
    </dgm:pt>
    <dgm:pt modelId="{AF47FFF0-F488-2541-943C-338E580B6900}">
      <dgm:prSet phldrT="[Text]" custT="1"/>
      <dgm:spPr/>
      <dgm:t>
        <a:bodyPr/>
        <a:lstStyle/>
        <a:p>
          <a:r>
            <a:rPr lang="en-US" sz="1200" dirty="0" smtClean="0"/>
            <a:t>Conduct Bi-annual Goal Evaluation </a:t>
          </a:r>
          <a:endParaRPr lang="en-US" sz="1200" dirty="0"/>
        </a:p>
      </dgm:t>
    </dgm:pt>
    <dgm:pt modelId="{11F7F6F8-DFD9-8C47-A9D2-FD84BBA2BAD8}" type="parTrans" cxnId="{4EFC14FE-5FFC-ED4A-A2E7-FEF0C0E6D462}">
      <dgm:prSet/>
      <dgm:spPr/>
      <dgm:t>
        <a:bodyPr/>
        <a:lstStyle/>
        <a:p>
          <a:endParaRPr lang="en-US"/>
        </a:p>
      </dgm:t>
    </dgm:pt>
    <dgm:pt modelId="{DC42693C-44C1-4A48-9961-CDA704992A2D}" type="sibTrans" cxnId="{4EFC14FE-5FFC-ED4A-A2E7-FEF0C0E6D462}">
      <dgm:prSet/>
      <dgm:spPr/>
      <dgm:t>
        <a:bodyPr/>
        <a:lstStyle/>
        <a:p>
          <a:endParaRPr lang="en-US"/>
        </a:p>
      </dgm:t>
    </dgm:pt>
    <dgm:pt modelId="{FC8AECCE-273B-AD4E-8910-1FF0F64FE9A4}">
      <dgm:prSet phldrT="[Text]" custT="1"/>
      <dgm:spPr>
        <a:solidFill>
          <a:schemeClr val="accent3"/>
        </a:solidFill>
      </dgm:spPr>
      <dgm:t>
        <a:bodyPr/>
        <a:lstStyle/>
        <a:p>
          <a:r>
            <a:rPr lang="en-US" sz="1200" dirty="0" smtClean="0"/>
            <a:t>Create New Bi-annual Goals</a:t>
          </a:r>
          <a:endParaRPr lang="en-US" sz="1200" dirty="0"/>
        </a:p>
      </dgm:t>
    </dgm:pt>
    <dgm:pt modelId="{A351E669-0848-444C-B050-26C0DA62E8DE}" type="parTrans" cxnId="{FE0C8891-8FA9-6048-9581-044FDC76CE7A}">
      <dgm:prSet/>
      <dgm:spPr/>
      <dgm:t>
        <a:bodyPr/>
        <a:lstStyle/>
        <a:p>
          <a:endParaRPr lang="en-US"/>
        </a:p>
      </dgm:t>
    </dgm:pt>
    <dgm:pt modelId="{B7B640CC-2679-1A47-B3B6-E4C37B1EBCB0}" type="sibTrans" cxnId="{FE0C8891-8FA9-6048-9581-044FDC76CE7A}">
      <dgm:prSet/>
      <dgm:spPr/>
      <dgm:t>
        <a:bodyPr/>
        <a:lstStyle/>
        <a:p>
          <a:endParaRPr lang="en-US"/>
        </a:p>
      </dgm:t>
    </dgm:pt>
    <dgm:pt modelId="{78379646-0C9E-1644-91E4-E453730A61AA}">
      <dgm:prSet phldrT="[Text]" custT="1"/>
      <dgm:spPr/>
      <dgm:t>
        <a:bodyPr/>
        <a:lstStyle/>
        <a:p>
          <a:r>
            <a:rPr lang="en-US" sz="1200" dirty="0" smtClean="0"/>
            <a:t>Review Competency </a:t>
          </a:r>
          <a:endParaRPr lang="en-US" sz="1200" dirty="0"/>
        </a:p>
      </dgm:t>
    </dgm:pt>
    <dgm:pt modelId="{3E82FCB7-20A7-EF4F-95F3-FE749756297E}" type="parTrans" cxnId="{7F10FDD8-169D-4941-8DD0-DFD0C542EE9C}">
      <dgm:prSet/>
      <dgm:spPr/>
      <dgm:t>
        <a:bodyPr/>
        <a:lstStyle/>
        <a:p>
          <a:endParaRPr lang="en-US"/>
        </a:p>
      </dgm:t>
    </dgm:pt>
    <dgm:pt modelId="{A10BC089-EB5D-B94A-B0A1-C606361FDD8B}" type="sibTrans" cxnId="{7F10FDD8-169D-4941-8DD0-DFD0C542EE9C}">
      <dgm:prSet/>
      <dgm:spPr/>
      <dgm:t>
        <a:bodyPr/>
        <a:lstStyle/>
        <a:p>
          <a:endParaRPr lang="en-US"/>
        </a:p>
      </dgm:t>
    </dgm:pt>
    <dgm:pt modelId="{6A868D39-994A-304E-BE0B-729F3C3EF535}" type="pres">
      <dgm:prSet presAssocID="{B90F18EA-84C7-A944-95B4-9FEB29155D81}" presName="Name0" presStyleCnt="0">
        <dgm:presLayoutVars>
          <dgm:dir/>
          <dgm:resizeHandles val="exact"/>
        </dgm:presLayoutVars>
      </dgm:prSet>
      <dgm:spPr/>
    </dgm:pt>
    <dgm:pt modelId="{4804CCFF-A182-7948-9A51-69750892A42E}" type="pres">
      <dgm:prSet presAssocID="{AA29E29D-C0BA-174D-AEEF-3AB85AEB77FC}" presName="node" presStyleLbl="node1" presStyleIdx="0" presStyleCnt="5">
        <dgm:presLayoutVars>
          <dgm:bulletEnabled val="1"/>
        </dgm:presLayoutVars>
      </dgm:prSet>
      <dgm:spPr/>
      <dgm:t>
        <a:bodyPr/>
        <a:lstStyle/>
        <a:p>
          <a:endParaRPr lang="en-US"/>
        </a:p>
      </dgm:t>
    </dgm:pt>
    <dgm:pt modelId="{40C39D1B-0400-3841-8C23-1CB30D8918E2}" type="pres">
      <dgm:prSet presAssocID="{DA43A085-2834-8E47-A7AE-3BCD1000272F}" presName="sibTrans" presStyleLbl="sibTrans2D1" presStyleIdx="0" presStyleCnt="4"/>
      <dgm:spPr/>
      <dgm:t>
        <a:bodyPr/>
        <a:lstStyle/>
        <a:p>
          <a:endParaRPr lang="en-US"/>
        </a:p>
      </dgm:t>
    </dgm:pt>
    <dgm:pt modelId="{481DF023-F656-2F4B-A52D-17CA612104E9}" type="pres">
      <dgm:prSet presAssocID="{DA43A085-2834-8E47-A7AE-3BCD1000272F}" presName="connectorText" presStyleLbl="sibTrans2D1" presStyleIdx="0" presStyleCnt="4"/>
      <dgm:spPr/>
      <dgm:t>
        <a:bodyPr/>
        <a:lstStyle/>
        <a:p>
          <a:endParaRPr lang="en-US"/>
        </a:p>
      </dgm:t>
    </dgm:pt>
    <dgm:pt modelId="{3D2FC3C8-3639-AE4C-B502-C7BEF5A067B0}" type="pres">
      <dgm:prSet presAssocID="{30964751-2D7B-0F41-9210-51CB2AA62957}" presName="node" presStyleLbl="node1" presStyleIdx="1" presStyleCnt="5">
        <dgm:presLayoutVars>
          <dgm:bulletEnabled val="1"/>
        </dgm:presLayoutVars>
      </dgm:prSet>
      <dgm:spPr/>
      <dgm:t>
        <a:bodyPr/>
        <a:lstStyle/>
        <a:p>
          <a:endParaRPr lang="en-US"/>
        </a:p>
      </dgm:t>
    </dgm:pt>
    <dgm:pt modelId="{FD92652D-F5F5-C74A-AA42-1688519B074A}" type="pres">
      <dgm:prSet presAssocID="{A5EC37CB-9FD0-314A-A845-DC007DED695D}" presName="sibTrans" presStyleLbl="sibTrans2D1" presStyleIdx="1" presStyleCnt="4"/>
      <dgm:spPr/>
      <dgm:t>
        <a:bodyPr/>
        <a:lstStyle/>
        <a:p>
          <a:endParaRPr lang="en-US"/>
        </a:p>
      </dgm:t>
    </dgm:pt>
    <dgm:pt modelId="{E5DB1699-DC99-6947-9798-E085306E29DC}" type="pres">
      <dgm:prSet presAssocID="{A5EC37CB-9FD0-314A-A845-DC007DED695D}" presName="connectorText" presStyleLbl="sibTrans2D1" presStyleIdx="1" presStyleCnt="4"/>
      <dgm:spPr/>
      <dgm:t>
        <a:bodyPr/>
        <a:lstStyle/>
        <a:p>
          <a:endParaRPr lang="en-US"/>
        </a:p>
      </dgm:t>
    </dgm:pt>
    <dgm:pt modelId="{ECA9A2B1-AB18-5F46-BCC9-47CA42107C34}" type="pres">
      <dgm:prSet presAssocID="{AF47FFF0-F488-2541-943C-338E580B6900}" presName="node" presStyleLbl="node1" presStyleIdx="2" presStyleCnt="5">
        <dgm:presLayoutVars>
          <dgm:bulletEnabled val="1"/>
        </dgm:presLayoutVars>
      </dgm:prSet>
      <dgm:spPr/>
      <dgm:t>
        <a:bodyPr/>
        <a:lstStyle/>
        <a:p>
          <a:endParaRPr lang="en-US"/>
        </a:p>
      </dgm:t>
    </dgm:pt>
    <dgm:pt modelId="{EE93CB34-891F-CD43-B760-4E3249A566B5}" type="pres">
      <dgm:prSet presAssocID="{DC42693C-44C1-4A48-9961-CDA704992A2D}" presName="sibTrans" presStyleLbl="sibTrans2D1" presStyleIdx="2" presStyleCnt="4"/>
      <dgm:spPr/>
      <dgm:t>
        <a:bodyPr/>
        <a:lstStyle/>
        <a:p>
          <a:endParaRPr lang="en-US"/>
        </a:p>
      </dgm:t>
    </dgm:pt>
    <dgm:pt modelId="{51677F6A-1C4F-5F47-ABE4-63244B61CBD9}" type="pres">
      <dgm:prSet presAssocID="{DC42693C-44C1-4A48-9961-CDA704992A2D}" presName="connectorText" presStyleLbl="sibTrans2D1" presStyleIdx="2" presStyleCnt="4"/>
      <dgm:spPr/>
      <dgm:t>
        <a:bodyPr/>
        <a:lstStyle/>
        <a:p>
          <a:endParaRPr lang="en-US"/>
        </a:p>
      </dgm:t>
    </dgm:pt>
    <dgm:pt modelId="{936D108B-C44B-B045-8127-79F9EBC63982}" type="pres">
      <dgm:prSet presAssocID="{FC8AECCE-273B-AD4E-8910-1FF0F64FE9A4}" presName="node" presStyleLbl="node1" presStyleIdx="3" presStyleCnt="5">
        <dgm:presLayoutVars>
          <dgm:bulletEnabled val="1"/>
        </dgm:presLayoutVars>
      </dgm:prSet>
      <dgm:spPr/>
      <dgm:t>
        <a:bodyPr/>
        <a:lstStyle/>
        <a:p>
          <a:endParaRPr lang="en-US"/>
        </a:p>
      </dgm:t>
    </dgm:pt>
    <dgm:pt modelId="{22AC29A3-998A-0242-9E2A-6CCA360316A6}" type="pres">
      <dgm:prSet presAssocID="{B7B640CC-2679-1A47-B3B6-E4C37B1EBCB0}" presName="sibTrans" presStyleLbl="sibTrans2D1" presStyleIdx="3" presStyleCnt="4"/>
      <dgm:spPr/>
      <dgm:t>
        <a:bodyPr/>
        <a:lstStyle/>
        <a:p>
          <a:endParaRPr lang="en-US"/>
        </a:p>
      </dgm:t>
    </dgm:pt>
    <dgm:pt modelId="{7EFB74AB-AE2C-9540-9405-6339B774964A}" type="pres">
      <dgm:prSet presAssocID="{B7B640CC-2679-1A47-B3B6-E4C37B1EBCB0}" presName="connectorText" presStyleLbl="sibTrans2D1" presStyleIdx="3" presStyleCnt="4"/>
      <dgm:spPr/>
      <dgm:t>
        <a:bodyPr/>
        <a:lstStyle/>
        <a:p>
          <a:endParaRPr lang="en-US"/>
        </a:p>
      </dgm:t>
    </dgm:pt>
    <dgm:pt modelId="{D3C5856E-3870-EF4D-86ED-088322C441B1}" type="pres">
      <dgm:prSet presAssocID="{78379646-0C9E-1644-91E4-E453730A61AA}" presName="node" presStyleLbl="node1" presStyleIdx="4" presStyleCnt="5">
        <dgm:presLayoutVars>
          <dgm:bulletEnabled val="1"/>
        </dgm:presLayoutVars>
      </dgm:prSet>
      <dgm:spPr/>
      <dgm:t>
        <a:bodyPr/>
        <a:lstStyle/>
        <a:p>
          <a:endParaRPr lang="en-US"/>
        </a:p>
      </dgm:t>
    </dgm:pt>
  </dgm:ptLst>
  <dgm:cxnLst>
    <dgm:cxn modelId="{072F0635-FC7F-3747-9063-7C3AD658147C}" type="presOf" srcId="{AF47FFF0-F488-2541-943C-338E580B6900}" destId="{ECA9A2B1-AB18-5F46-BCC9-47CA42107C34}" srcOrd="0" destOrd="0" presId="urn:microsoft.com/office/officeart/2005/8/layout/process1"/>
    <dgm:cxn modelId="{A6473954-88F8-8741-9A7D-A7638E176BCF}" srcId="{B90F18EA-84C7-A944-95B4-9FEB29155D81}" destId="{30964751-2D7B-0F41-9210-51CB2AA62957}" srcOrd="1" destOrd="0" parTransId="{B8E4EB80-C690-0243-B535-CE201E41B68F}" sibTransId="{A5EC37CB-9FD0-314A-A845-DC007DED695D}"/>
    <dgm:cxn modelId="{7F10FDD8-169D-4941-8DD0-DFD0C542EE9C}" srcId="{B90F18EA-84C7-A944-95B4-9FEB29155D81}" destId="{78379646-0C9E-1644-91E4-E453730A61AA}" srcOrd="4" destOrd="0" parTransId="{3E82FCB7-20A7-EF4F-95F3-FE749756297E}" sibTransId="{A10BC089-EB5D-B94A-B0A1-C606361FDD8B}"/>
    <dgm:cxn modelId="{78BF936F-D1FF-9345-9F11-C8FCDC9DD26B}" type="presOf" srcId="{A5EC37CB-9FD0-314A-A845-DC007DED695D}" destId="{FD92652D-F5F5-C74A-AA42-1688519B074A}" srcOrd="0" destOrd="0" presId="urn:microsoft.com/office/officeart/2005/8/layout/process1"/>
    <dgm:cxn modelId="{64F82EA9-54AC-2849-8563-5EB5D10CCAA2}" type="presOf" srcId="{A5EC37CB-9FD0-314A-A845-DC007DED695D}" destId="{E5DB1699-DC99-6947-9798-E085306E29DC}" srcOrd="1" destOrd="0" presId="urn:microsoft.com/office/officeart/2005/8/layout/process1"/>
    <dgm:cxn modelId="{E36E5537-117E-8E4E-A597-AF93AAEFB9A2}" type="presOf" srcId="{30964751-2D7B-0F41-9210-51CB2AA62957}" destId="{3D2FC3C8-3639-AE4C-B502-C7BEF5A067B0}" srcOrd="0" destOrd="0" presId="urn:microsoft.com/office/officeart/2005/8/layout/process1"/>
    <dgm:cxn modelId="{D37E7742-103A-8C49-90B8-604FD2F04E8B}" type="presOf" srcId="{FC8AECCE-273B-AD4E-8910-1FF0F64FE9A4}" destId="{936D108B-C44B-B045-8127-79F9EBC63982}" srcOrd="0" destOrd="0" presId="urn:microsoft.com/office/officeart/2005/8/layout/process1"/>
    <dgm:cxn modelId="{E2240DA5-E347-3F41-90D1-51C10316F8EC}" type="presOf" srcId="{78379646-0C9E-1644-91E4-E453730A61AA}" destId="{D3C5856E-3870-EF4D-86ED-088322C441B1}" srcOrd="0" destOrd="0" presId="urn:microsoft.com/office/officeart/2005/8/layout/process1"/>
    <dgm:cxn modelId="{33849D05-D601-B143-B279-8C8E1498E180}" type="presOf" srcId="{DA43A085-2834-8E47-A7AE-3BCD1000272F}" destId="{40C39D1B-0400-3841-8C23-1CB30D8918E2}" srcOrd="0" destOrd="0" presId="urn:microsoft.com/office/officeart/2005/8/layout/process1"/>
    <dgm:cxn modelId="{37A4A9C4-9E82-774C-8C9C-A5E1E9FFF111}" srcId="{B90F18EA-84C7-A944-95B4-9FEB29155D81}" destId="{AA29E29D-C0BA-174D-AEEF-3AB85AEB77FC}" srcOrd="0" destOrd="0" parTransId="{396E9A85-FF72-8046-B951-B5BBF60777E8}" sibTransId="{DA43A085-2834-8E47-A7AE-3BCD1000272F}"/>
    <dgm:cxn modelId="{F129FF9D-E787-D24A-92D0-900C6F597485}" type="presOf" srcId="{AA29E29D-C0BA-174D-AEEF-3AB85AEB77FC}" destId="{4804CCFF-A182-7948-9A51-69750892A42E}" srcOrd="0" destOrd="0" presId="urn:microsoft.com/office/officeart/2005/8/layout/process1"/>
    <dgm:cxn modelId="{5570BB26-0EF8-CF47-953E-C085636A8A51}" type="presOf" srcId="{B7B640CC-2679-1A47-B3B6-E4C37B1EBCB0}" destId="{7EFB74AB-AE2C-9540-9405-6339B774964A}" srcOrd="1" destOrd="0" presId="urn:microsoft.com/office/officeart/2005/8/layout/process1"/>
    <dgm:cxn modelId="{06F5E57A-2250-5045-848C-BB70DFE18993}" type="presOf" srcId="{B90F18EA-84C7-A944-95B4-9FEB29155D81}" destId="{6A868D39-994A-304E-BE0B-729F3C3EF535}" srcOrd="0" destOrd="0" presId="urn:microsoft.com/office/officeart/2005/8/layout/process1"/>
    <dgm:cxn modelId="{BBAEBEBA-14DE-3D41-A69E-3AA464DB5CB2}" type="presOf" srcId="{B7B640CC-2679-1A47-B3B6-E4C37B1EBCB0}" destId="{22AC29A3-998A-0242-9E2A-6CCA360316A6}" srcOrd="0" destOrd="0" presId="urn:microsoft.com/office/officeart/2005/8/layout/process1"/>
    <dgm:cxn modelId="{FE0C8891-8FA9-6048-9581-044FDC76CE7A}" srcId="{B90F18EA-84C7-A944-95B4-9FEB29155D81}" destId="{FC8AECCE-273B-AD4E-8910-1FF0F64FE9A4}" srcOrd="3" destOrd="0" parTransId="{A351E669-0848-444C-B050-26C0DA62E8DE}" sibTransId="{B7B640CC-2679-1A47-B3B6-E4C37B1EBCB0}"/>
    <dgm:cxn modelId="{4EFC14FE-5FFC-ED4A-A2E7-FEF0C0E6D462}" srcId="{B90F18EA-84C7-A944-95B4-9FEB29155D81}" destId="{AF47FFF0-F488-2541-943C-338E580B6900}" srcOrd="2" destOrd="0" parTransId="{11F7F6F8-DFD9-8C47-A9D2-FD84BBA2BAD8}" sibTransId="{DC42693C-44C1-4A48-9961-CDA704992A2D}"/>
    <dgm:cxn modelId="{2ABAF901-02D7-A84B-B54F-84279A280DBC}" type="presOf" srcId="{DA43A085-2834-8E47-A7AE-3BCD1000272F}" destId="{481DF023-F656-2F4B-A52D-17CA612104E9}" srcOrd="1" destOrd="0" presId="urn:microsoft.com/office/officeart/2005/8/layout/process1"/>
    <dgm:cxn modelId="{759F25F2-8942-6947-8909-4B4F550B8B01}" type="presOf" srcId="{DC42693C-44C1-4A48-9961-CDA704992A2D}" destId="{51677F6A-1C4F-5F47-ABE4-63244B61CBD9}" srcOrd="1" destOrd="0" presId="urn:microsoft.com/office/officeart/2005/8/layout/process1"/>
    <dgm:cxn modelId="{A1979AAE-077D-5C43-BFEE-0522569AA6FF}" type="presOf" srcId="{DC42693C-44C1-4A48-9961-CDA704992A2D}" destId="{EE93CB34-891F-CD43-B760-4E3249A566B5}" srcOrd="0" destOrd="0" presId="urn:microsoft.com/office/officeart/2005/8/layout/process1"/>
    <dgm:cxn modelId="{163B3912-79BA-5340-B727-BC85C953FBB8}" type="presParOf" srcId="{6A868D39-994A-304E-BE0B-729F3C3EF535}" destId="{4804CCFF-A182-7948-9A51-69750892A42E}" srcOrd="0" destOrd="0" presId="urn:microsoft.com/office/officeart/2005/8/layout/process1"/>
    <dgm:cxn modelId="{B8E0F410-F748-FC42-80F0-B9FDDC71FD62}" type="presParOf" srcId="{6A868D39-994A-304E-BE0B-729F3C3EF535}" destId="{40C39D1B-0400-3841-8C23-1CB30D8918E2}" srcOrd="1" destOrd="0" presId="urn:microsoft.com/office/officeart/2005/8/layout/process1"/>
    <dgm:cxn modelId="{A6B19795-5914-2B4D-91AA-5DF770766345}" type="presParOf" srcId="{40C39D1B-0400-3841-8C23-1CB30D8918E2}" destId="{481DF023-F656-2F4B-A52D-17CA612104E9}" srcOrd="0" destOrd="0" presId="urn:microsoft.com/office/officeart/2005/8/layout/process1"/>
    <dgm:cxn modelId="{3015378C-42B9-E847-A4B7-518ED299538C}" type="presParOf" srcId="{6A868D39-994A-304E-BE0B-729F3C3EF535}" destId="{3D2FC3C8-3639-AE4C-B502-C7BEF5A067B0}" srcOrd="2" destOrd="0" presId="urn:microsoft.com/office/officeart/2005/8/layout/process1"/>
    <dgm:cxn modelId="{7FDDC2B0-371F-AF4E-9128-B04B61506551}" type="presParOf" srcId="{6A868D39-994A-304E-BE0B-729F3C3EF535}" destId="{FD92652D-F5F5-C74A-AA42-1688519B074A}" srcOrd="3" destOrd="0" presId="urn:microsoft.com/office/officeart/2005/8/layout/process1"/>
    <dgm:cxn modelId="{115DCC41-BD51-F24B-83F3-C134114D69A8}" type="presParOf" srcId="{FD92652D-F5F5-C74A-AA42-1688519B074A}" destId="{E5DB1699-DC99-6947-9798-E085306E29DC}" srcOrd="0" destOrd="0" presId="urn:microsoft.com/office/officeart/2005/8/layout/process1"/>
    <dgm:cxn modelId="{32FE2432-2089-E74C-A0B8-86DD9D16F9FD}" type="presParOf" srcId="{6A868D39-994A-304E-BE0B-729F3C3EF535}" destId="{ECA9A2B1-AB18-5F46-BCC9-47CA42107C34}" srcOrd="4" destOrd="0" presId="urn:microsoft.com/office/officeart/2005/8/layout/process1"/>
    <dgm:cxn modelId="{CF9C020E-4509-604E-A3DC-8ECC78120AE0}" type="presParOf" srcId="{6A868D39-994A-304E-BE0B-729F3C3EF535}" destId="{EE93CB34-891F-CD43-B760-4E3249A566B5}" srcOrd="5" destOrd="0" presId="urn:microsoft.com/office/officeart/2005/8/layout/process1"/>
    <dgm:cxn modelId="{8DA5F43E-8F61-D642-8C9F-649C03E88B75}" type="presParOf" srcId="{EE93CB34-891F-CD43-B760-4E3249A566B5}" destId="{51677F6A-1C4F-5F47-ABE4-63244B61CBD9}" srcOrd="0" destOrd="0" presId="urn:microsoft.com/office/officeart/2005/8/layout/process1"/>
    <dgm:cxn modelId="{0CAF13E9-7DA2-F94A-BA9E-361E780983BD}" type="presParOf" srcId="{6A868D39-994A-304E-BE0B-729F3C3EF535}" destId="{936D108B-C44B-B045-8127-79F9EBC63982}" srcOrd="6" destOrd="0" presId="urn:microsoft.com/office/officeart/2005/8/layout/process1"/>
    <dgm:cxn modelId="{CE666145-FFAC-6947-B6AD-4EED3F0D1DF5}" type="presParOf" srcId="{6A868D39-994A-304E-BE0B-729F3C3EF535}" destId="{22AC29A3-998A-0242-9E2A-6CCA360316A6}" srcOrd="7" destOrd="0" presId="urn:microsoft.com/office/officeart/2005/8/layout/process1"/>
    <dgm:cxn modelId="{C157D7EF-892B-3C4B-AF9F-E1DFF0962631}" type="presParOf" srcId="{22AC29A3-998A-0242-9E2A-6CCA360316A6}" destId="{7EFB74AB-AE2C-9540-9405-6339B774964A}" srcOrd="0" destOrd="0" presId="urn:microsoft.com/office/officeart/2005/8/layout/process1"/>
    <dgm:cxn modelId="{41A523C1-D892-2A4A-B718-75CD18B234DC}" type="presParOf" srcId="{6A868D39-994A-304E-BE0B-729F3C3EF535}" destId="{D3C5856E-3870-EF4D-86ED-088322C441B1}" srcOrd="8" destOrd="0" presId="urn:microsoft.com/office/officeart/2005/8/layout/process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90F18EA-84C7-A944-95B4-9FEB29155D81}" type="doc">
      <dgm:prSet loTypeId="urn:microsoft.com/office/officeart/2005/8/layout/process1" loCatId="" qsTypeId="urn:microsoft.com/office/officeart/2005/8/quickstyle/simple4" qsCatId="simple" csTypeId="urn:microsoft.com/office/officeart/2005/8/colors/accent1_2" csCatId="accent1" phldr="1"/>
      <dgm:spPr/>
    </dgm:pt>
    <dgm:pt modelId="{AA29E29D-C0BA-174D-AEEF-3AB85AEB77FC}">
      <dgm:prSet phldrT="[Text]" custT="1"/>
      <dgm:spPr/>
      <dgm:t>
        <a:bodyPr/>
        <a:lstStyle/>
        <a:p>
          <a:r>
            <a:rPr lang="en-US" sz="1200" dirty="0" smtClean="0"/>
            <a:t>Review Unit Work Plan</a:t>
          </a:r>
          <a:endParaRPr lang="en-US" sz="1200" dirty="0"/>
        </a:p>
      </dgm:t>
    </dgm:pt>
    <dgm:pt modelId="{396E9A85-FF72-8046-B951-B5BBF60777E8}" type="parTrans" cxnId="{37A4A9C4-9E82-774C-8C9C-A5E1E9FFF111}">
      <dgm:prSet/>
      <dgm:spPr/>
      <dgm:t>
        <a:bodyPr/>
        <a:lstStyle/>
        <a:p>
          <a:endParaRPr lang="en-US"/>
        </a:p>
      </dgm:t>
    </dgm:pt>
    <dgm:pt modelId="{DA43A085-2834-8E47-A7AE-3BCD1000272F}" type="sibTrans" cxnId="{37A4A9C4-9E82-774C-8C9C-A5E1E9FFF111}">
      <dgm:prSet/>
      <dgm:spPr/>
      <dgm:t>
        <a:bodyPr/>
        <a:lstStyle/>
        <a:p>
          <a:endParaRPr lang="en-US"/>
        </a:p>
      </dgm:t>
    </dgm:pt>
    <dgm:pt modelId="{30964751-2D7B-0F41-9210-51CB2AA62957}">
      <dgm:prSet phldrT="[Text]" custT="1"/>
      <dgm:spPr/>
      <dgm:t>
        <a:bodyPr/>
        <a:lstStyle/>
        <a:p>
          <a:r>
            <a:rPr lang="en-US" sz="1200" dirty="0" smtClean="0"/>
            <a:t>Review Changes to PMP</a:t>
          </a:r>
          <a:endParaRPr lang="en-US" sz="1200" dirty="0"/>
        </a:p>
      </dgm:t>
    </dgm:pt>
    <dgm:pt modelId="{B8E4EB80-C690-0243-B535-CE201E41B68F}" type="parTrans" cxnId="{A6473954-88F8-8741-9A7D-A7638E176BCF}">
      <dgm:prSet/>
      <dgm:spPr/>
      <dgm:t>
        <a:bodyPr/>
        <a:lstStyle/>
        <a:p>
          <a:endParaRPr lang="en-US"/>
        </a:p>
      </dgm:t>
    </dgm:pt>
    <dgm:pt modelId="{A5EC37CB-9FD0-314A-A845-DC007DED695D}" type="sibTrans" cxnId="{A6473954-88F8-8741-9A7D-A7638E176BCF}">
      <dgm:prSet/>
      <dgm:spPr/>
      <dgm:t>
        <a:bodyPr/>
        <a:lstStyle/>
        <a:p>
          <a:endParaRPr lang="en-US"/>
        </a:p>
      </dgm:t>
    </dgm:pt>
    <dgm:pt modelId="{AF47FFF0-F488-2541-943C-338E580B6900}">
      <dgm:prSet phldrT="[Text]" custT="1"/>
      <dgm:spPr/>
      <dgm:t>
        <a:bodyPr/>
        <a:lstStyle/>
        <a:p>
          <a:r>
            <a:rPr lang="en-US" sz="1200" dirty="0" smtClean="0"/>
            <a:t>Conduct Bi-annual Goal Evaluation </a:t>
          </a:r>
          <a:endParaRPr lang="en-US" sz="1200" dirty="0"/>
        </a:p>
      </dgm:t>
    </dgm:pt>
    <dgm:pt modelId="{11F7F6F8-DFD9-8C47-A9D2-FD84BBA2BAD8}" type="parTrans" cxnId="{4EFC14FE-5FFC-ED4A-A2E7-FEF0C0E6D462}">
      <dgm:prSet/>
      <dgm:spPr/>
      <dgm:t>
        <a:bodyPr/>
        <a:lstStyle/>
        <a:p>
          <a:endParaRPr lang="en-US"/>
        </a:p>
      </dgm:t>
    </dgm:pt>
    <dgm:pt modelId="{DC42693C-44C1-4A48-9961-CDA704992A2D}" type="sibTrans" cxnId="{4EFC14FE-5FFC-ED4A-A2E7-FEF0C0E6D462}">
      <dgm:prSet/>
      <dgm:spPr/>
      <dgm:t>
        <a:bodyPr/>
        <a:lstStyle/>
        <a:p>
          <a:endParaRPr lang="en-US"/>
        </a:p>
      </dgm:t>
    </dgm:pt>
    <dgm:pt modelId="{FC8AECCE-273B-AD4E-8910-1FF0F64FE9A4}">
      <dgm:prSet phldrT="[Text]" custT="1"/>
      <dgm:spPr/>
      <dgm:t>
        <a:bodyPr/>
        <a:lstStyle/>
        <a:p>
          <a:r>
            <a:rPr lang="en-US" sz="1200" dirty="0" smtClean="0"/>
            <a:t>Create New Bi-annual Goals</a:t>
          </a:r>
          <a:endParaRPr lang="en-US" sz="1200" dirty="0"/>
        </a:p>
      </dgm:t>
    </dgm:pt>
    <dgm:pt modelId="{A351E669-0848-444C-B050-26C0DA62E8DE}" type="parTrans" cxnId="{FE0C8891-8FA9-6048-9581-044FDC76CE7A}">
      <dgm:prSet/>
      <dgm:spPr/>
      <dgm:t>
        <a:bodyPr/>
        <a:lstStyle/>
        <a:p>
          <a:endParaRPr lang="en-US"/>
        </a:p>
      </dgm:t>
    </dgm:pt>
    <dgm:pt modelId="{B7B640CC-2679-1A47-B3B6-E4C37B1EBCB0}" type="sibTrans" cxnId="{FE0C8891-8FA9-6048-9581-044FDC76CE7A}">
      <dgm:prSet/>
      <dgm:spPr/>
      <dgm:t>
        <a:bodyPr/>
        <a:lstStyle/>
        <a:p>
          <a:endParaRPr lang="en-US"/>
        </a:p>
      </dgm:t>
    </dgm:pt>
    <dgm:pt modelId="{78379646-0C9E-1644-91E4-E453730A61AA}">
      <dgm:prSet phldrT="[Text]" custT="1"/>
      <dgm:spPr/>
      <dgm:t>
        <a:bodyPr/>
        <a:lstStyle/>
        <a:p>
          <a:r>
            <a:rPr lang="en-US" sz="1200" dirty="0" smtClean="0"/>
            <a:t>Review Competency </a:t>
          </a:r>
          <a:endParaRPr lang="en-US" sz="1200" dirty="0"/>
        </a:p>
      </dgm:t>
    </dgm:pt>
    <dgm:pt modelId="{3E82FCB7-20A7-EF4F-95F3-FE749756297E}" type="parTrans" cxnId="{7F10FDD8-169D-4941-8DD0-DFD0C542EE9C}">
      <dgm:prSet/>
      <dgm:spPr/>
      <dgm:t>
        <a:bodyPr/>
        <a:lstStyle/>
        <a:p>
          <a:endParaRPr lang="en-US"/>
        </a:p>
      </dgm:t>
    </dgm:pt>
    <dgm:pt modelId="{A10BC089-EB5D-B94A-B0A1-C606361FDD8B}" type="sibTrans" cxnId="{7F10FDD8-169D-4941-8DD0-DFD0C542EE9C}">
      <dgm:prSet/>
      <dgm:spPr/>
      <dgm:t>
        <a:bodyPr/>
        <a:lstStyle/>
        <a:p>
          <a:endParaRPr lang="en-US"/>
        </a:p>
      </dgm:t>
    </dgm:pt>
    <dgm:pt modelId="{6A868D39-994A-304E-BE0B-729F3C3EF535}" type="pres">
      <dgm:prSet presAssocID="{B90F18EA-84C7-A944-95B4-9FEB29155D81}" presName="Name0" presStyleCnt="0">
        <dgm:presLayoutVars>
          <dgm:dir/>
          <dgm:resizeHandles val="exact"/>
        </dgm:presLayoutVars>
      </dgm:prSet>
      <dgm:spPr/>
    </dgm:pt>
    <dgm:pt modelId="{4804CCFF-A182-7948-9A51-69750892A42E}" type="pres">
      <dgm:prSet presAssocID="{AA29E29D-C0BA-174D-AEEF-3AB85AEB77FC}" presName="node" presStyleLbl="node1" presStyleIdx="0" presStyleCnt="5">
        <dgm:presLayoutVars>
          <dgm:bulletEnabled val="1"/>
        </dgm:presLayoutVars>
      </dgm:prSet>
      <dgm:spPr/>
      <dgm:t>
        <a:bodyPr/>
        <a:lstStyle/>
        <a:p>
          <a:endParaRPr lang="en-US"/>
        </a:p>
      </dgm:t>
    </dgm:pt>
    <dgm:pt modelId="{40C39D1B-0400-3841-8C23-1CB30D8918E2}" type="pres">
      <dgm:prSet presAssocID="{DA43A085-2834-8E47-A7AE-3BCD1000272F}" presName="sibTrans" presStyleLbl="sibTrans2D1" presStyleIdx="0" presStyleCnt="4"/>
      <dgm:spPr/>
      <dgm:t>
        <a:bodyPr/>
        <a:lstStyle/>
        <a:p>
          <a:endParaRPr lang="en-US"/>
        </a:p>
      </dgm:t>
    </dgm:pt>
    <dgm:pt modelId="{481DF023-F656-2F4B-A52D-17CA612104E9}" type="pres">
      <dgm:prSet presAssocID="{DA43A085-2834-8E47-A7AE-3BCD1000272F}" presName="connectorText" presStyleLbl="sibTrans2D1" presStyleIdx="0" presStyleCnt="4"/>
      <dgm:spPr/>
      <dgm:t>
        <a:bodyPr/>
        <a:lstStyle/>
        <a:p>
          <a:endParaRPr lang="en-US"/>
        </a:p>
      </dgm:t>
    </dgm:pt>
    <dgm:pt modelId="{3D2FC3C8-3639-AE4C-B502-C7BEF5A067B0}" type="pres">
      <dgm:prSet presAssocID="{30964751-2D7B-0F41-9210-51CB2AA62957}" presName="node" presStyleLbl="node1" presStyleIdx="1" presStyleCnt="5">
        <dgm:presLayoutVars>
          <dgm:bulletEnabled val="1"/>
        </dgm:presLayoutVars>
      </dgm:prSet>
      <dgm:spPr/>
      <dgm:t>
        <a:bodyPr/>
        <a:lstStyle/>
        <a:p>
          <a:endParaRPr lang="en-US"/>
        </a:p>
      </dgm:t>
    </dgm:pt>
    <dgm:pt modelId="{FD92652D-F5F5-C74A-AA42-1688519B074A}" type="pres">
      <dgm:prSet presAssocID="{A5EC37CB-9FD0-314A-A845-DC007DED695D}" presName="sibTrans" presStyleLbl="sibTrans2D1" presStyleIdx="1" presStyleCnt="4"/>
      <dgm:spPr/>
      <dgm:t>
        <a:bodyPr/>
        <a:lstStyle/>
        <a:p>
          <a:endParaRPr lang="en-US"/>
        </a:p>
      </dgm:t>
    </dgm:pt>
    <dgm:pt modelId="{E5DB1699-DC99-6947-9798-E085306E29DC}" type="pres">
      <dgm:prSet presAssocID="{A5EC37CB-9FD0-314A-A845-DC007DED695D}" presName="connectorText" presStyleLbl="sibTrans2D1" presStyleIdx="1" presStyleCnt="4"/>
      <dgm:spPr/>
      <dgm:t>
        <a:bodyPr/>
        <a:lstStyle/>
        <a:p>
          <a:endParaRPr lang="en-US"/>
        </a:p>
      </dgm:t>
    </dgm:pt>
    <dgm:pt modelId="{ECA9A2B1-AB18-5F46-BCC9-47CA42107C34}" type="pres">
      <dgm:prSet presAssocID="{AF47FFF0-F488-2541-943C-338E580B6900}" presName="node" presStyleLbl="node1" presStyleIdx="2" presStyleCnt="5">
        <dgm:presLayoutVars>
          <dgm:bulletEnabled val="1"/>
        </dgm:presLayoutVars>
      </dgm:prSet>
      <dgm:spPr/>
      <dgm:t>
        <a:bodyPr/>
        <a:lstStyle/>
        <a:p>
          <a:endParaRPr lang="en-US"/>
        </a:p>
      </dgm:t>
    </dgm:pt>
    <dgm:pt modelId="{EE93CB34-891F-CD43-B760-4E3249A566B5}" type="pres">
      <dgm:prSet presAssocID="{DC42693C-44C1-4A48-9961-CDA704992A2D}" presName="sibTrans" presStyleLbl="sibTrans2D1" presStyleIdx="2" presStyleCnt="4"/>
      <dgm:spPr/>
      <dgm:t>
        <a:bodyPr/>
        <a:lstStyle/>
        <a:p>
          <a:endParaRPr lang="en-US"/>
        </a:p>
      </dgm:t>
    </dgm:pt>
    <dgm:pt modelId="{51677F6A-1C4F-5F47-ABE4-63244B61CBD9}" type="pres">
      <dgm:prSet presAssocID="{DC42693C-44C1-4A48-9961-CDA704992A2D}" presName="connectorText" presStyleLbl="sibTrans2D1" presStyleIdx="2" presStyleCnt="4"/>
      <dgm:spPr/>
      <dgm:t>
        <a:bodyPr/>
        <a:lstStyle/>
        <a:p>
          <a:endParaRPr lang="en-US"/>
        </a:p>
      </dgm:t>
    </dgm:pt>
    <dgm:pt modelId="{936D108B-C44B-B045-8127-79F9EBC63982}" type="pres">
      <dgm:prSet presAssocID="{FC8AECCE-273B-AD4E-8910-1FF0F64FE9A4}" presName="node" presStyleLbl="node1" presStyleIdx="3" presStyleCnt="5">
        <dgm:presLayoutVars>
          <dgm:bulletEnabled val="1"/>
        </dgm:presLayoutVars>
      </dgm:prSet>
      <dgm:spPr/>
      <dgm:t>
        <a:bodyPr/>
        <a:lstStyle/>
        <a:p>
          <a:endParaRPr lang="en-US"/>
        </a:p>
      </dgm:t>
    </dgm:pt>
    <dgm:pt modelId="{22AC29A3-998A-0242-9E2A-6CCA360316A6}" type="pres">
      <dgm:prSet presAssocID="{B7B640CC-2679-1A47-B3B6-E4C37B1EBCB0}" presName="sibTrans" presStyleLbl="sibTrans2D1" presStyleIdx="3" presStyleCnt="4"/>
      <dgm:spPr/>
      <dgm:t>
        <a:bodyPr/>
        <a:lstStyle/>
        <a:p>
          <a:endParaRPr lang="en-US"/>
        </a:p>
      </dgm:t>
    </dgm:pt>
    <dgm:pt modelId="{7EFB74AB-AE2C-9540-9405-6339B774964A}" type="pres">
      <dgm:prSet presAssocID="{B7B640CC-2679-1A47-B3B6-E4C37B1EBCB0}" presName="connectorText" presStyleLbl="sibTrans2D1" presStyleIdx="3" presStyleCnt="4"/>
      <dgm:spPr/>
      <dgm:t>
        <a:bodyPr/>
        <a:lstStyle/>
        <a:p>
          <a:endParaRPr lang="en-US"/>
        </a:p>
      </dgm:t>
    </dgm:pt>
    <dgm:pt modelId="{D3C5856E-3870-EF4D-86ED-088322C441B1}" type="pres">
      <dgm:prSet presAssocID="{78379646-0C9E-1644-91E4-E453730A61AA}" presName="node" presStyleLbl="node1" presStyleIdx="4" presStyleCnt="5">
        <dgm:presLayoutVars>
          <dgm:bulletEnabled val="1"/>
        </dgm:presLayoutVars>
      </dgm:prSet>
      <dgm:spPr/>
      <dgm:t>
        <a:bodyPr/>
        <a:lstStyle/>
        <a:p>
          <a:endParaRPr lang="en-US"/>
        </a:p>
      </dgm:t>
    </dgm:pt>
  </dgm:ptLst>
  <dgm:cxnLst>
    <dgm:cxn modelId="{A6473954-88F8-8741-9A7D-A7638E176BCF}" srcId="{B90F18EA-84C7-A944-95B4-9FEB29155D81}" destId="{30964751-2D7B-0F41-9210-51CB2AA62957}" srcOrd="1" destOrd="0" parTransId="{B8E4EB80-C690-0243-B535-CE201E41B68F}" sibTransId="{A5EC37CB-9FD0-314A-A845-DC007DED695D}"/>
    <dgm:cxn modelId="{3443FFBD-40B6-5547-B31A-B10D2ED22ADD}" type="presOf" srcId="{A5EC37CB-9FD0-314A-A845-DC007DED695D}" destId="{FD92652D-F5F5-C74A-AA42-1688519B074A}" srcOrd="0" destOrd="0" presId="urn:microsoft.com/office/officeart/2005/8/layout/process1"/>
    <dgm:cxn modelId="{BFD4111E-C0EB-0B48-89A7-BFF820010039}" type="presOf" srcId="{B7B640CC-2679-1A47-B3B6-E4C37B1EBCB0}" destId="{22AC29A3-998A-0242-9E2A-6CCA360316A6}" srcOrd="0" destOrd="0" presId="urn:microsoft.com/office/officeart/2005/8/layout/process1"/>
    <dgm:cxn modelId="{7F10FDD8-169D-4941-8DD0-DFD0C542EE9C}" srcId="{B90F18EA-84C7-A944-95B4-9FEB29155D81}" destId="{78379646-0C9E-1644-91E4-E453730A61AA}" srcOrd="4" destOrd="0" parTransId="{3E82FCB7-20A7-EF4F-95F3-FE749756297E}" sibTransId="{A10BC089-EB5D-B94A-B0A1-C606361FDD8B}"/>
    <dgm:cxn modelId="{78EF8DA7-F9EF-BA40-85A9-51DF920680DD}" type="presOf" srcId="{FC8AECCE-273B-AD4E-8910-1FF0F64FE9A4}" destId="{936D108B-C44B-B045-8127-79F9EBC63982}" srcOrd="0" destOrd="0" presId="urn:microsoft.com/office/officeart/2005/8/layout/process1"/>
    <dgm:cxn modelId="{69CF24DF-4ED1-1B42-9DD6-60E8CCD12D5A}" type="presOf" srcId="{78379646-0C9E-1644-91E4-E453730A61AA}" destId="{D3C5856E-3870-EF4D-86ED-088322C441B1}" srcOrd="0" destOrd="0" presId="urn:microsoft.com/office/officeart/2005/8/layout/process1"/>
    <dgm:cxn modelId="{65EB326B-49E8-9145-B17C-8490646F1432}" type="presOf" srcId="{AF47FFF0-F488-2541-943C-338E580B6900}" destId="{ECA9A2B1-AB18-5F46-BCC9-47CA42107C34}" srcOrd="0" destOrd="0" presId="urn:microsoft.com/office/officeart/2005/8/layout/process1"/>
    <dgm:cxn modelId="{69C6DB6E-3C01-624E-8915-994FF2629C9E}" type="presOf" srcId="{A5EC37CB-9FD0-314A-A845-DC007DED695D}" destId="{E5DB1699-DC99-6947-9798-E085306E29DC}" srcOrd="1" destOrd="0" presId="urn:microsoft.com/office/officeart/2005/8/layout/process1"/>
    <dgm:cxn modelId="{22C65155-AD66-6E41-8CE6-DAEC2B4437D0}" type="presOf" srcId="{DA43A085-2834-8E47-A7AE-3BCD1000272F}" destId="{481DF023-F656-2F4B-A52D-17CA612104E9}" srcOrd="1" destOrd="0" presId="urn:microsoft.com/office/officeart/2005/8/layout/process1"/>
    <dgm:cxn modelId="{F57930D2-2168-784A-8A49-5344124B1FD9}" type="presOf" srcId="{B90F18EA-84C7-A944-95B4-9FEB29155D81}" destId="{6A868D39-994A-304E-BE0B-729F3C3EF535}" srcOrd="0" destOrd="0" presId="urn:microsoft.com/office/officeart/2005/8/layout/process1"/>
    <dgm:cxn modelId="{83EBB615-CC2D-2C40-ADC3-FB7D30ED4398}" type="presOf" srcId="{AA29E29D-C0BA-174D-AEEF-3AB85AEB77FC}" destId="{4804CCFF-A182-7948-9A51-69750892A42E}" srcOrd="0" destOrd="0" presId="urn:microsoft.com/office/officeart/2005/8/layout/process1"/>
    <dgm:cxn modelId="{D0CA5B9E-FE8B-A243-8971-623FDEF533D4}" type="presOf" srcId="{B7B640CC-2679-1A47-B3B6-E4C37B1EBCB0}" destId="{7EFB74AB-AE2C-9540-9405-6339B774964A}" srcOrd="1" destOrd="0" presId="urn:microsoft.com/office/officeart/2005/8/layout/process1"/>
    <dgm:cxn modelId="{AAAB4641-C77D-D74C-8FA6-5675FEB29227}" type="presOf" srcId="{DA43A085-2834-8E47-A7AE-3BCD1000272F}" destId="{40C39D1B-0400-3841-8C23-1CB30D8918E2}" srcOrd="0" destOrd="0" presId="urn:microsoft.com/office/officeart/2005/8/layout/process1"/>
    <dgm:cxn modelId="{37A4A9C4-9E82-774C-8C9C-A5E1E9FFF111}" srcId="{B90F18EA-84C7-A944-95B4-9FEB29155D81}" destId="{AA29E29D-C0BA-174D-AEEF-3AB85AEB77FC}" srcOrd="0" destOrd="0" parTransId="{396E9A85-FF72-8046-B951-B5BBF60777E8}" sibTransId="{DA43A085-2834-8E47-A7AE-3BCD1000272F}"/>
    <dgm:cxn modelId="{1FEC9C51-4A1E-554E-9FF4-A2A9024A0092}" type="presOf" srcId="{30964751-2D7B-0F41-9210-51CB2AA62957}" destId="{3D2FC3C8-3639-AE4C-B502-C7BEF5A067B0}" srcOrd="0" destOrd="0" presId="urn:microsoft.com/office/officeart/2005/8/layout/process1"/>
    <dgm:cxn modelId="{0547542E-4E11-9245-B757-791FEC231D70}" type="presOf" srcId="{DC42693C-44C1-4A48-9961-CDA704992A2D}" destId="{EE93CB34-891F-CD43-B760-4E3249A566B5}" srcOrd="0" destOrd="0" presId="urn:microsoft.com/office/officeart/2005/8/layout/process1"/>
    <dgm:cxn modelId="{FE0C8891-8FA9-6048-9581-044FDC76CE7A}" srcId="{B90F18EA-84C7-A944-95B4-9FEB29155D81}" destId="{FC8AECCE-273B-AD4E-8910-1FF0F64FE9A4}" srcOrd="3" destOrd="0" parTransId="{A351E669-0848-444C-B050-26C0DA62E8DE}" sibTransId="{B7B640CC-2679-1A47-B3B6-E4C37B1EBCB0}"/>
    <dgm:cxn modelId="{4EFC14FE-5FFC-ED4A-A2E7-FEF0C0E6D462}" srcId="{B90F18EA-84C7-A944-95B4-9FEB29155D81}" destId="{AF47FFF0-F488-2541-943C-338E580B6900}" srcOrd="2" destOrd="0" parTransId="{11F7F6F8-DFD9-8C47-A9D2-FD84BBA2BAD8}" sibTransId="{DC42693C-44C1-4A48-9961-CDA704992A2D}"/>
    <dgm:cxn modelId="{4394F077-985A-B64C-81EC-1DA8FCADEB99}" type="presOf" srcId="{DC42693C-44C1-4A48-9961-CDA704992A2D}" destId="{51677F6A-1C4F-5F47-ABE4-63244B61CBD9}" srcOrd="1" destOrd="0" presId="urn:microsoft.com/office/officeart/2005/8/layout/process1"/>
    <dgm:cxn modelId="{8C257883-5EAE-1F41-9853-FC17025FF61B}" type="presParOf" srcId="{6A868D39-994A-304E-BE0B-729F3C3EF535}" destId="{4804CCFF-A182-7948-9A51-69750892A42E}" srcOrd="0" destOrd="0" presId="urn:microsoft.com/office/officeart/2005/8/layout/process1"/>
    <dgm:cxn modelId="{7DEA84D2-E891-E646-B928-5C47A36D538D}" type="presParOf" srcId="{6A868D39-994A-304E-BE0B-729F3C3EF535}" destId="{40C39D1B-0400-3841-8C23-1CB30D8918E2}" srcOrd="1" destOrd="0" presId="urn:microsoft.com/office/officeart/2005/8/layout/process1"/>
    <dgm:cxn modelId="{1C85B437-D87F-564B-A410-FE19CFCE4B77}" type="presParOf" srcId="{40C39D1B-0400-3841-8C23-1CB30D8918E2}" destId="{481DF023-F656-2F4B-A52D-17CA612104E9}" srcOrd="0" destOrd="0" presId="urn:microsoft.com/office/officeart/2005/8/layout/process1"/>
    <dgm:cxn modelId="{2F5408EB-B1ED-8544-A6F8-8DAF0BEA7EFF}" type="presParOf" srcId="{6A868D39-994A-304E-BE0B-729F3C3EF535}" destId="{3D2FC3C8-3639-AE4C-B502-C7BEF5A067B0}" srcOrd="2" destOrd="0" presId="urn:microsoft.com/office/officeart/2005/8/layout/process1"/>
    <dgm:cxn modelId="{B7007114-786B-CB4D-9FFF-D596ED4B2B4A}" type="presParOf" srcId="{6A868D39-994A-304E-BE0B-729F3C3EF535}" destId="{FD92652D-F5F5-C74A-AA42-1688519B074A}" srcOrd="3" destOrd="0" presId="urn:microsoft.com/office/officeart/2005/8/layout/process1"/>
    <dgm:cxn modelId="{BDE853F0-B480-C24B-8B30-A321D351EB7E}" type="presParOf" srcId="{FD92652D-F5F5-C74A-AA42-1688519B074A}" destId="{E5DB1699-DC99-6947-9798-E085306E29DC}" srcOrd="0" destOrd="0" presId="urn:microsoft.com/office/officeart/2005/8/layout/process1"/>
    <dgm:cxn modelId="{D3B9C47E-C5F9-1046-B1D8-10CFF179E28E}" type="presParOf" srcId="{6A868D39-994A-304E-BE0B-729F3C3EF535}" destId="{ECA9A2B1-AB18-5F46-BCC9-47CA42107C34}" srcOrd="4" destOrd="0" presId="urn:microsoft.com/office/officeart/2005/8/layout/process1"/>
    <dgm:cxn modelId="{C5E957B5-9329-2F40-9586-0DCD30C6B391}" type="presParOf" srcId="{6A868D39-994A-304E-BE0B-729F3C3EF535}" destId="{EE93CB34-891F-CD43-B760-4E3249A566B5}" srcOrd="5" destOrd="0" presId="urn:microsoft.com/office/officeart/2005/8/layout/process1"/>
    <dgm:cxn modelId="{A0ABEE1B-29EF-444B-A54C-0CA7512E50B2}" type="presParOf" srcId="{EE93CB34-891F-CD43-B760-4E3249A566B5}" destId="{51677F6A-1C4F-5F47-ABE4-63244B61CBD9}" srcOrd="0" destOrd="0" presId="urn:microsoft.com/office/officeart/2005/8/layout/process1"/>
    <dgm:cxn modelId="{62DE5BD0-AB8F-6B4D-9173-579E2B7842DA}" type="presParOf" srcId="{6A868D39-994A-304E-BE0B-729F3C3EF535}" destId="{936D108B-C44B-B045-8127-79F9EBC63982}" srcOrd="6" destOrd="0" presId="urn:microsoft.com/office/officeart/2005/8/layout/process1"/>
    <dgm:cxn modelId="{5BCF371C-9172-5B49-AC83-1D9B2DF44C62}" type="presParOf" srcId="{6A868D39-994A-304E-BE0B-729F3C3EF535}" destId="{22AC29A3-998A-0242-9E2A-6CCA360316A6}" srcOrd="7" destOrd="0" presId="urn:microsoft.com/office/officeart/2005/8/layout/process1"/>
    <dgm:cxn modelId="{718FC44C-67D4-4A4B-B60B-EC34243E25E4}" type="presParOf" srcId="{22AC29A3-998A-0242-9E2A-6CCA360316A6}" destId="{7EFB74AB-AE2C-9540-9405-6339B774964A}" srcOrd="0" destOrd="0" presId="urn:microsoft.com/office/officeart/2005/8/layout/process1"/>
    <dgm:cxn modelId="{16788D5B-8066-8848-889F-27EE1190AFAF}" type="presParOf" srcId="{6A868D39-994A-304E-BE0B-729F3C3EF535}" destId="{D3C5856E-3870-EF4D-86ED-088322C441B1}" srcOrd="8" destOrd="0" presId="urn:microsoft.com/office/officeart/2005/8/layout/process1"/>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90F18EA-84C7-A944-95B4-9FEB29155D81}" type="doc">
      <dgm:prSet loTypeId="urn:microsoft.com/office/officeart/2005/8/layout/process1" loCatId="" qsTypeId="urn:microsoft.com/office/officeart/2005/8/quickstyle/simple4" qsCatId="simple" csTypeId="urn:microsoft.com/office/officeart/2005/8/colors/accent1_2" csCatId="accent1" phldr="1"/>
      <dgm:spPr/>
    </dgm:pt>
    <dgm:pt modelId="{AA29E29D-C0BA-174D-AEEF-3AB85AEB77FC}">
      <dgm:prSet phldrT="[Text]" custT="1"/>
      <dgm:spPr/>
      <dgm:t>
        <a:bodyPr/>
        <a:lstStyle/>
        <a:p>
          <a:r>
            <a:rPr lang="en-US" sz="1200" dirty="0" smtClean="0"/>
            <a:t>Review Unit Work Plan</a:t>
          </a:r>
          <a:endParaRPr lang="en-US" sz="1200" dirty="0"/>
        </a:p>
      </dgm:t>
    </dgm:pt>
    <dgm:pt modelId="{396E9A85-FF72-8046-B951-B5BBF60777E8}" type="parTrans" cxnId="{37A4A9C4-9E82-774C-8C9C-A5E1E9FFF111}">
      <dgm:prSet/>
      <dgm:spPr/>
      <dgm:t>
        <a:bodyPr/>
        <a:lstStyle/>
        <a:p>
          <a:endParaRPr lang="en-US"/>
        </a:p>
      </dgm:t>
    </dgm:pt>
    <dgm:pt modelId="{DA43A085-2834-8E47-A7AE-3BCD1000272F}" type="sibTrans" cxnId="{37A4A9C4-9E82-774C-8C9C-A5E1E9FFF111}">
      <dgm:prSet/>
      <dgm:spPr/>
      <dgm:t>
        <a:bodyPr/>
        <a:lstStyle/>
        <a:p>
          <a:endParaRPr lang="en-US"/>
        </a:p>
      </dgm:t>
    </dgm:pt>
    <dgm:pt modelId="{30964751-2D7B-0F41-9210-51CB2AA62957}">
      <dgm:prSet phldrT="[Text]" custT="1"/>
      <dgm:spPr/>
      <dgm:t>
        <a:bodyPr/>
        <a:lstStyle/>
        <a:p>
          <a:r>
            <a:rPr lang="en-US" sz="1200" dirty="0" smtClean="0"/>
            <a:t>Review Changes to PMP</a:t>
          </a:r>
          <a:endParaRPr lang="en-US" sz="1200" dirty="0"/>
        </a:p>
      </dgm:t>
    </dgm:pt>
    <dgm:pt modelId="{B8E4EB80-C690-0243-B535-CE201E41B68F}" type="parTrans" cxnId="{A6473954-88F8-8741-9A7D-A7638E176BCF}">
      <dgm:prSet/>
      <dgm:spPr/>
      <dgm:t>
        <a:bodyPr/>
        <a:lstStyle/>
        <a:p>
          <a:endParaRPr lang="en-US"/>
        </a:p>
      </dgm:t>
    </dgm:pt>
    <dgm:pt modelId="{A5EC37CB-9FD0-314A-A845-DC007DED695D}" type="sibTrans" cxnId="{A6473954-88F8-8741-9A7D-A7638E176BCF}">
      <dgm:prSet/>
      <dgm:spPr/>
      <dgm:t>
        <a:bodyPr/>
        <a:lstStyle/>
        <a:p>
          <a:endParaRPr lang="en-US"/>
        </a:p>
      </dgm:t>
    </dgm:pt>
    <dgm:pt modelId="{AF47FFF0-F488-2541-943C-338E580B6900}">
      <dgm:prSet phldrT="[Text]" custT="1"/>
      <dgm:spPr/>
      <dgm:t>
        <a:bodyPr/>
        <a:lstStyle/>
        <a:p>
          <a:r>
            <a:rPr lang="en-US" sz="1200" dirty="0" smtClean="0"/>
            <a:t>Conduct Bi-annual Goal Evaluation </a:t>
          </a:r>
          <a:endParaRPr lang="en-US" sz="1200" dirty="0"/>
        </a:p>
      </dgm:t>
    </dgm:pt>
    <dgm:pt modelId="{11F7F6F8-DFD9-8C47-A9D2-FD84BBA2BAD8}" type="parTrans" cxnId="{4EFC14FE-5FFC-ED4A-A2E7-FEF0C0E6D462}">
      <dgm:prSet/>
      <dgm:spPr/>
      <dgm:t>
        <a:bodyPr/>
        <a:lstStyle/>
        <a:p>
          <a:endParaRPr lang="en-US"/>
        </a:p>
      </dgm:t>
    </dgm:pt>
    <dgm:pt modelId="{DC42693C-44C1-4A48-9961-CDA704992A2D}" type="sibTrans" cxnId="{4EFC14FE-5FFC-ED4A-A2E7-FEF0C0E6D462}">
      <dgm:prSet/>
      <dgm:spPr/>
      <dgm:t>
        <a:bodyPr/>
        <a:lstStyle/>
        <a:p>
          <a:endParaRPr lang="en-US"/>
        </a:p>
      </dgm:t>
    </dgm:pt>
    <dgm:pt modelId="{FC8AECCE-273B-AD4E-8910-1FF0F64FE9A4}">
      <dgm:prSet phldrT="[Text]" custT="1"/>
      <dgm:spPr/>
      <dgm:t>
        <a:bodyPr/>
        <a:lstStyle/>
        <a:p>
          <a:r>
            <a:rPr lang="en-US" sz="1200" dirty="0" smtClean="0"/>
            <a:t>Create New Bi-annual Goals</a:t>
          </a:r>
          <a:endParaRPr lang="en-US" sz="1200" dirty="0"/>
        </a:p>
      </dgm:t>
    </dgm:pt>
    <dgm:pt modelId="{A351E669-0848-444C-B050-26C0DA62E8DE}" type="parTrans" cxnId="{FE0C8891-8FA9-6048-9581-044FDC76CE7A}">
      <dgm:prSet/>
      <dgm:spPr/>
      <dgm:t>
        <a:bodyPr/>
        <a:lstStyle/>
        <a:p>
          <a:endParaRPr lang="en-US"/>
        </a:p>
      </dgm:t>
    </dgm:pt>
    <dgm:pt modelId="{B7B640CC-2679-1A47-B3B6-E4C37B1EBCB0}" type="sibTrans" cxnId="{FE0C8891-8FA9-6048-9581-044FDC76CE7A}">
      <dgm:prSet/>
      <dgm:spPr/>
      <dgm:t>
        <a:bodyPr/>
        <a:lstStyle/>
        <a:p>
          <a:endParaRPr lang="en-US"/>
        </a:p>
      </dgm:t>
    </dgm:pt>
    <dgm:pt modelId="{78379646-0C9E-1644-91E4-E453730A61AA}">
      <dgm:prSet phldrT="[Text]" custT="1"/>
      <dgm:spPr>
        <a:solidFill>
          <a:schemeClr val="accent3"/>
        </a:solidFill>
      </dgm:spPr>
      <dgm:t>
        <a:bodyPr/>
        <a:lstStyle/>
        <a:p>
          <a:r>
            <a:rPr lang="en-US" sz="1200" dirty="0" smtClean="0"/>
            <a:t>Review Competency </a:t>
          </a:r>
          <a:endParaRPr lang="en-US" sz="1200" dirty="0"/>
        </a:p>
      </dgm:t>
    </dgm:pt>
    <dgm:pt modelId="{3E82FCB7-20A7-EF4F-95F3-FE749756297E}" type="parTrans" cxnId="{7F10FDD8-169D-4941-8DD0-DFD0C542EE9C}">
      <dgm:prSet/>
      <dgm:spPr/>
      <dgm:t>
        <a:bodyPr/>
        <a:lstStyle/>
        <a:p>
          <a:endParaRPr lang="en-US"/>
        </a:p>
      </dgm:t>
    </dgm:pt>
    <dgm:pt modelId="{A10BC089-EB5D-B94A-B0A1-C606361FDD8B}" type="sibTrans" cxnId="{7F10FDD8-169D-4941-8DD0-DFD0C542EE9C}">
      <dgm:prSet/>
      <dgm:spPr/>
      <dgm:t>
        <a:bodyPr/>
        <a:lstStyle/>
        <a:p>
          <a:endParaRPr lang="en-US"/>
        </a:p>
      </dgm:t>
    </dgm:pt>
    <dgm:pt modelId="{6A868D39-994A-304E-BE0B-729F3C3EF535}" type="pres">
      <dgm:prSet presAssocID="{B90F18EA-84C7-A944-95B4-9FEB29155D81}" presName="Name0" presStyleCnt="0">
        <dgm:presLayoutVars>
          <dgm:dir/>
          <dgm:resizeHandles val="exact"/>
        </dgm:presLayoutVars>
      </dgm:prSet>
      <dgm:spPr/>
    </dgm:pt>
    <dgm:pt modelId="{4804CCFF-A182-7948-9A51-69750892A42E}" type="pres">
      <dgm:prSet presAssocID="{AA29E29D-C0BA-174D-AEEF-3AB85AEB77FC}" presName="node" presStyleLbl="node1" presStyleIdx="0" presStyleCnt="5">
        <dgm:presLayoutVars>
          <dgm:bulletEnabled val="1"/>
        </dgm:presLayoutVars>
      </dgm:prSet>
      <dgm:spPr/>
      <dgm:t>
        <a:bodyPr/>
        <a:lstStyle/>
        <a:p>
          <a:endParaRPr lang="en-US"/>
        </a:p>
      </dgm:t>
    </dgm:pt>
    <dgm:pt modelId="{40C39D1B-0400-3841-8C23-1CB30D8918E2}" type="pres">
      <dgm:prSet presAssocID="{DA43A085-2834-8E47-A7AE-3BCD1000272F}" presName="sibTrans" presStyleLbl="sibTrans2D1" presStyleIdx="0" presStyleCnt="4"/>
      <dgm:spPr/>
      <dgm:t>
        <a:bodyPr/>
        <a:lstStyle/>
        <a:p>
          <a:endParaRPr lang="en-US"/>
        </a:p>
      </dgm:t>
    </dgm:pt>
    <dgm:pt modelId="{481DF023-F656-2F4B-A52D-17CA612104E9}" type="pres">
      <dgm:prSet presAssocID="{DA43A085-2834-8E47-A7AE-3BCD1000272F}" presName="connectorText" presStyleLbl="sibTrans2D1" presStyleIdx="0" presStyleCnt="4"/>
      <dgm:spPr/>
      <dgm:t>
        <a:bodyPr/>
        <a:lstStyle/>
        <a:p>
          <a:endParaRPr lang="en-US"/>
        </a:p>
      </dgm:t>
    </dgm:pt>
    <dgm:pt modelId="{3D2FC3C8-3639-AE4C-B502-C7BEF5A067B0}" type="pres">
      <dgm:prSet presAssocID="{30964751-2D7B-0F41-9210-51CB2AA62957}" presName="node" presStyleLbl="node1" presStyleIdx="1" presStyleCnt="5">
        <dgm:presLayoutVars>
          <dgm:bulletEnabled val="1"/>
        </dgm:presLayoutVars>
      </dgm:prSet>
      <dgm:spPr/>
      <dgm:t>
        <a:bodyPr/>
        <a:lstStyle/>
        <a:p>
          <a:endParaRPr lang="en-US"/>
        </a:p>
      </dgm:t>
    </dgm:pt>
    <dgm:pt modelId="{FD92652D-F5F5-C74A-AA42-1688519B074A}" type="pres">
      <dgm:prSet presAssocID="{A5EC37CB-9FD0-314A-A845-DC007DED695D}" presName="sibTrans" presStyleLbl="sibTrans2D1" presStyleIdx="1" presStyleCnt="4"/>
      <dgm:spPr/>
      <dgm:t>
        <a:bodyPr/>
        <a:lstStyle/>
        <a:p>
          <a:endParaRPr lang="en-US"/>
        </a:p>
      </dgm:t>
    </dgm:pt>
    <dgm:pt modelId="{E5DB1699-DC99-6947-9798-E085306E29DC}" type="pres">
      <dgm:prSet presAssocID="{A5EC37CB-9FD0-314A-A845-DC007DED695D}" presName="connectorText" presStyleLbl="sibTrans2D1" presStyleIdx="1" presStyleCnt="4"/>
      <dgm:spPr/>
      <dgm:t>
        <a:bodyPr/>
        <a:lstStyle/>
        <a:p>
          <a:endParaRPr lang="en-US"/>
        </a:p>
      </dgm:t>
    </dgm:pt>
    <dgm:pt modelId="{ECA9A2B1-AB18-5F46-BCC9-47CA42107C34}" type="pres">
      <dgm:prSet presAssocID="{AF47FFF0-F488-2541-943C-338E580B6900}" presName="node" presStyleLbl="node1" presStyleIdx="2" presStyleCnt="5">
        <dgm:presLayoutVars>
          <dgm:bulletEnabled val="1"/>
        </dgm:presLayoutVars>
      </dgm:prSet>
      <dgm:spPr/>
      <dgm:t>
        <a:bodyPr/>
        <a:lstStyle/>
        <a:p>
          <a:endParaRPr lang="en-US"/>
        </a:p>
      </dgm:t>
    </dgm:pt>
    <dgm:pt modelId="{EE93CB34-891F-CD43-B760-4E3249A566B5}" type="pres">
      <dgm:prSet presAssocID="{DC42693C-44C1-4A48-9961-CDA704992A2D}" presName="sibTrans" presStyleLbl="sibTrans2D1" presStyleIdx="2" presStyleCnt="4"/>
      <dgm:spPr/>
      <dgm:t>
        <a:bodyPr/>
        <a:lstStyle/>
        <a:p>
          <a:endParaRPr lang="en-US"/>
        </a:p>
      </dgm:t>
    </dgm:pt>
    <dgm:pt modelId="{51677F6A-1C4F-5F47-ABE4-63244B61CBD9}" type="pres">
      <dgm:prSet presAssocID="{DC42693C-44C1-4A48-9961-CDA704992A2D}" presName="connectorText" presStyleLbl="sibTrans2D1" presStyleIdx="2" presStyleCnt="4"/>
      <dgm:spPr/>
      <dgm:t>
        <a:bodyPr/>
        <a:lstStyle/>
        <a:p>
          <a:endParaRPr lang="en-US"/>
        </a:p>
      </dgm:t>
    </dgm:pt>
    <dgm:pt modelId="{936D108B-C44B-B045-8127-79F9EBC63982}" type="pres">
      <dgm:prSet presAssocID="{FC8AECCE-273B-AD4E-8910-1FF0F64FE9A4}" presName="node" presStyleLbl="node1" presStyleIdx="3" presStyleCnt="5">
        <dgm:presLayoutVars>
          <dgm:bulletEnabled val="1"/>
        </dgm:presLayoutVars>
      </dgm:prSet>
      <dgm:spPr/>
      <dgm:t>
        <a:bodyPr/>
        <a:lstStyle/>
        <a:p>
          <a:endParaRPr lang="en-US"/>
        </a:p>
      </dgm:t>
    </dgm:pt>
    <dgm:pt modelId="{22AC29A3-998A-0242-9E2A-6CCA360316A6}" type="pres">
      <dgm:prSet presAssocID="{B7B640CC-2679-1A47-B3B6-E4C37B1EBCB0}" presName="sibTrans" presStyleLbl="sibTrans2D1" presStyleIdx="3" presStyleCnt="4"/>
      <dgm:spPr/>
      <dgm:t>
        <a:bodyPr/>
        <a:lstStyle/>
        <a:p>
          <a:endParaRPr lang="en-US"/>
        </a:p>
      </dgm:t>
    </dgm:pt>
    <dgm:pt modelId="{7EFB74AB-AE2C-9540-9405-6339B774964A}" type="pres">
      <dgm:prSet presAssocID="{B7B640CC-2679-1A47-B3B6-E4C37B1EBCB0}" presName="connectorText" presStyleLbl="sibTrans2D1" presStyleIdx="3" presStyleCnt="4"/>
      <dgm:spPr/>
      <dgm:t>
        <a:bodyPr/>
        <a:lstStyle/>
        <a:p>
          <a:endParaRPr lang="en-US"/>
        </a:p>
      </dgm:t>
    </dgm:pt>
    <dgm:pt modelId="{D3C5856E-3870-EF4D-86ED-088322C441B1}" type="pres">
      <dgm:prSet presAssocID="{78379646-0C9E-1644-91E4-E453730A61AA}" presName="node" presStyleLbl="node1" presStyleIdx="4" presStyleCnt="5">
        <dgm:presLayoutVars>
          <dgm:bulletEnabled val="1"/>
        </dgm:presLayoutVars>
      </dgm:prSet>
      <dgm:spPr/>
      <dgm:t>
        <a:bodyPr/>
        <a:lstStyle/>
        <a:p>
          <a:endParaRPr lang="en-US"/>
        </a:p>
      </dgm:t>
    </dgm:pt>
  </dgm:ptLst>
  <dgm:cxnLst>
    <dgm:cxn modelId="{6D0E68D0-06EF-1B43-AF3C-331C0004C89E}" type="presOf" srcId="{DA43A085-2834-8E47-A7AE-3BCD1000272F}" destId="{481DF023-F656-2F4B-A52D-17CA612104E9}" srcOrd="1" destOrd="0" presId="urn:microsoft.com/office/officeart/2005/8/layout/process1"/>
    <dgm:cxn modelId="{A6473954-88F8-8741-9A7D-A7638E176BCF}" srcId="{B90F18EA-84C7-A944-95B4-9FEB29155D81}" destId="{30964751-2D7B-0F41-9210-51CB2AA62957}" srcOrd="1" destOrd="0" parTransId="{B8E4EB80-C690-0243-B535-CE201E41B68F}" sibTransId="{A5EC37CB-9FD0-314A-A845-DC007DED695D}"/>
    <dgm:cxn modelId="{7F10FDD8-169D-4941-8DD0-DFD0C542EE9C}" srcId="{B90F18EA-84C7-A944-95B4-9FEB29155D81}" destId="{78379646-0C9E-1644-91E4-E453730A61AA}" srcOrd="4" destOrd="0" parTransId="{3E82FCB7-20A7-EF4F-95F3-FE749756297E}" sibTransId="{A10BC089-EB5D-B94A-B0A1-C606361FDD8B}"/>
    <dgm:cxn modelId="{91632DAC-891A-6B45-B6BA-6C2EAC85E49D}" type="presOf" srcId="{AA29E29D-C0BA-174D-AEEF-3AB85AEB77FC}" destId="{4804CCFF-A182-7948-9A51-69750892A42E}" srcOrd="0" destOrd="0" presId="urn:microsoft.com/office/officeart/2005/8/layout/process1"/>
    <dgm:cxn modelId="{33CD0752-E029-0D47-B13B-A2C2269ABAEE}" type="presOf" srcId="{78379646-0C9E-1644-91E4-E453730A61AA}" destId="{D3C5856E-3870-EF4D-86ED-088322C441B1}" srcOrd="0" destOrd="0" presId="urn:microsoft.com/office/officeart/2005/8/layout/process1"/>
    <dgm:cxn modelId="{30BAFE1C-4BED-AA4C-A241-95223ED2B610}" type="presOf" srcId="{B7B640CC-2679-1A47-B3B6-E4C37B1EBCB0}" destId="{7EFB74AB-AE2C-9540-9405-6339B774964A}" srcOrd="1" destOrd="0" presId="urn:microsoft.com/office/officeart/2005/8/layout/process1"/>
    <dgm:cxn modelId="{5C38C693-5CA5-D94A-B132-52AF8E48B687}" type="presOf" srcId="{A5EC37CB-9FD0-314A-A845-DC007DED695D}" destId="{E5DB1699-DC99-6947-9798-E085306E29DC}" srcOrd="1" destOrd="0" presId="urn:microsoft.com/office/officeart/2005/8/layout/process1"/>
    <dgm:cxn modelId="{CE117874-5ACA-A64A-BB3E-DC9AE15DC7E6}" type="presOf" srcId="{DC42693C-44C1-4A48-9961-CDA704992A2D}" destId="{51677F6A-1C4F-5F47-ABE4-63244B61CBD9}" srcOrd="1" destOrd="0" presId="urn:microsoft.com/office/officeart/2005/8/layout/process1"/>
    <dgm:cxn modelId="{AA913907-E4C5-B44B-A509-8C3286040141}" type="presOf" srcId="{DC42693C-44C1-4A48-9961-CDA704992A2D}" destId="{EE93CB34-891F-CD43-B760-4E3249A566B5}" srcOrd="0" destOrd="0" presId="urn:microsoft.com/office/officeart/2005/8/layout/process1"/>
    <dgm:cxn modelId="{0B702CAF-A159-804A-82BE-E4EEB79667A9}" type="presOf" srcId="{A5EC37CB-9FD0-314A-A845-DC007DED695D}" destId="{FD92652D-F5F5-C74A-AA42-1688519B074A}" srcOrd="0" destOrd="0" presId="urn:microsoft.com/office/officeart/2005/8/layout/process1"/>
    <dgm:cxn modelId="{3BA1AA39-2357-A245-A9E2-C46CA3130209}" type="presOf" srcId="{AF47FFF0-F488-2541-943C-338E580B6900}" destId="{ECA9A2B1-AB18-5F46-BCC9-47CA42107C34}" srcOrd="0" destOrd="0" presId="urn:microsoft.com/office/officeart/2005/8/layout/process1"/>
    <dgm:cxn modelId="{C95D0168-F5DD-124F-B82A-D4DEE2D468BB}" type="presOf" srcId="{B7B640CC-2679-1A47-B3B6-E4C37B1EBCB0}" destId="{22AC29A3-998A-0242-9E2A-6CCA360316A6}" srcOrd="0" destOrd="0" presId="urn:microsoft.com/office/officeart/2005/8/layout/process1"/>
    <dgm:cxn modelId="{587B3024-E7D8-ED4B-89B9-460AAE01532B}" type="presOf" srcId="{30964751-2D7B-0F41-9210-51CB2AA62957}" destId="{3D2FC3C8-3639-AE4C-B502-C7BEF5A067B0}" srcOrd="0" destOrd="0" presId="urn:microsoft.com/office/officeart/2005/8/layout/process1"/>
    <dgm:cxn modelId="{6C28E29A-C758-D941-80BF-CF4D6F261AF6}" type="presOf" srcId="{FC8AECCE-273B-AD4E-8910-1FF0F64FE9A4}" destId="{936D108B-C44B-B045-8127-79F9EBC63982}" srcOrd="0" destOrd="0" presId="urn:microsoft.com/office/officeart/2005/8/layout/process1"/>
    <dgm:cxn modelId="{37A4A9C4-9E82-774C-8C9C-A5E1E9FFF111}" srcId="{B90F18EA-84C7-A944-95B4-9FEB29155D81}" destId="{AA29E29D-C0BA-174D-AEEF-3AB85AEB77FC}" srcOrd="0" destOrd="0" parTransId="{396E9A85-FF72-8046-B951-B5BBF60777E8}" sibTransId="{DA43A085-2834-8E47-A7AE-3BCD1000272F}"/>
    <dgm:cxn modelId="{88205A0B-41CB-774E-BE80-F379A0B69F0A}" type="presOf" srcId="{B90F18EA-84C7-A944-95B4-9FEB29155D81}" destId="{6A868D39-994A-304E-BE0B-729F3C3EF535}" srcOrd="0" destOrd="0" presId="urn:microsoft.com/office/officeart/2005/8/layout/process1"/>
    <dgm:cxn modelId="{FE0C8891-8FA9-6048-9581-044FDC76CE7A}" srcId="{B90F18EA-84C7-A944-95B4-9FEB29155D81}" destId="{FC8AECCE-273B-AD4E-8910-1FF0F64FE9A4}" srcOrd="3" destOrd="0" parTransId="{A351E669-0848-444C-B050-26C0DA62E8DE}" sibTransId="{B7B640CC-2679-1A47-B3B6-E4C37B1EBCB0}"/>
    <dgm:cxn modelId="{4EFC14FE-5FFC-ED4A-A2E7-FEF0C0E6D462}" srcId="{B90F18EA-84C7-A944-95B4-9FEB29155D81}" destId="{AF47FFF0-F488-2541-943C-338E580B6900}" srcOrd="2" destOrd="0" parTransId="{11F7F6F8-DFD9-8C47-A9D2-FD84BBA2BAD8}" sibTransId="{DC42693C-44C1-4A48-9961-CDA704992A2D}"/>
    <dgm:cxn modelId="{A422B2C4-97A5-ED43-AD54-7388EC7E6D41}" type="presOf" srcId="{DA43A085-2834-8E47-A7AE-3BCD1000272F}" destId="{40C39D1B-0400-3841-8C23-1CB30D8918E2}" srcOrd="0" destOrd="0" presId="urn:microsoft.com/office/officeart/2005/8/layout/process1"/>
    <dgm:cxn modelId="{CDB8275B-82F7-2A40-8763-D37A5DF1EEBD}" type="presParOf" srcId="{6A868D39-994A-304E-BE0B-729F3C3EF535}" destId="{4804CCFF-A182-7948-9A51-69750892A42E}" srcOrd="0" destOrd="0" presId="urn:microsoft.com/office/officeart/2005/8/layout/process1"/>
    <dgm:cxn modelId="{6F6A3E96-B797-CA48-96A3-0EFDA61D21E1}" type="presParOf" srcId="{6A868D39-994A-304E-BE0B-729F3C3EF535}" destId="{40C39D1B-0400-3841-8C23-1CB30D8918E2}" srcOrd="1" destOrd="0" presId="urn:microsoft.com/office/officeart/2005/8/layout/process1"/>
    <dgm:cxn modelId="{0A67E586-F0F8-E041-8C24-B2EE11ABB9C3}" type="presParOf" srcId="{40C39D1B-0400-3841-8C23-1CB30D8918E2}" destId="{481DF023-F656-2F4B-A52D-17CA612104E9}" srcOrd="0" destOrd="0" presId="urn:microsoft.com/office/officeart/2005/8/layout/process1"/>
    <dgm:cxn modelId="{2D8D9FFB-11E9-3144-A8A6-CE8DDFE99FB0}" type="presParOf" srcId="{6A868D39-994A-304E-BE0B-729F3C3EF535}" destId="{3D2FC3C8-3639-AE4C-B502-C7BEF5A067B0}" srcOrd="2" destOrd="0" presId="urn:microsoft.com/office/officeart/2005/8/layout/process1"/>
    <dgm:cxn modelId="{D52D90FA-8B58-5B4B-98F7-6DFC0195235A}" type="presParOf" srcId="{6A868D39-994A-304E-BE0B-729F3C3EF535}" destId="{FD92652D-F5F5-C74A-AA42-1688519B074A}" srcOrd="3" destOrd="0" presId="urn:microsoft.com/office/officeart/2005/8/layout/process1"/>
    <dgm:cxn modelId="{1C7E6B51-8CFC-9C42-B358-28CCAA13FE88}" type="presParOf" srcId="{FD92652D-F5F5-C74A-AA42-1688519B074A}" destId="{E5DB1699-DC99-6947-9798-E085306E29DC}" srcOrd="0" destOrd="0" presId="urn:microsoft.com/office/officeart/2005/8/layout/process1"/>
    <dgm:cxn modelId="{B6DB72B8-6D47-344A-8CF5-3BCA74CC2F20}" type="presParOf" srcId="{6A868D39-994A-304E-BE0B-729F3C3EF535}" destId="{ECA9A2B1-AB18-5F46-BCC9-47CA42107C34}" srcOrd="4" destOrd="0" presId="urn:microsoft.com/office/officeart/2005/8/layout/process1"/>
    <dgm:cxn modelId="{9A01C15B-5474-3B4D-B22D-EE6590164E66}" type="presParOf" srcId="{6A868D39-994A-304E-BE0B-729F3C3EF535}" destId="{EE93CB34-891F-CD43-B760-4E3249A566B5}" srcOrd="5" destOrd="0" presId="urn:microsoft.com/office/officeart/2005/8/layout/process1"/>
    <dgm:cxn modelId="{F8F717AD-92DB-DF45-B2FD-8BF5FE719989}" type="presParOf" srcId="{EE93CB34-891F-CD43-B760-4E3249A566B5}" destId="{51677F6A-1C4F-5F47-ABE4-63244B61CBD9}" srcOrd="0" destOrd="0" presId="urn:microsoft.com/office/officeart/2005/8/layout/process1"/>
    <dgm:cxn modelId="{E46EBEFD-6F38-6B4A-906F-163EB9972D67}" type="presParOf" srcId="{6A868D39-994A-304E-BE0B-729F3C3EF535}" destId="{936D108B-C44B-B045-8127-79F9EBC63982}" srcOrd="6" destOrd="0" presId="urn:microsoft.com/office/officeart/2005/8/layout/process1"/>
    <dgm:cxn modelId="{1189F153-45DD-FA44-9793-D4E6386E692E}" type="presParOf" srcId="{6A868D39-994A-304E-BE0B-729F3C3EF535}" destId="{22AC29A3-998A-0242-9E2A-6CCA360316A6}" srcOrd="7" destOrd="0" presId="urn:microsoft.com/office/officeart/2005/8/layout/process1"/>
    <dgm:cxn modelId="{6BAD85FD-131D-1341-82A6-DF5B6F7B8D31}" type="presParOf" srcId="{22AC29A3-998A-0242-9E2A-6CCA360316A6}" destId="{7EFB74AB-AE2C-9540-9405-6339B774964A}" srcOrd="0" destOrd="0" presId="urn:microsoft.com/office/officeart/2005/8/layout/process1"/>
    <dgm:cxn modelId="{D9976024-8D9E-8144-B364-790E09880D52}" type="presParOf" srcId="{6A868D39-994A-304E-BE0B-729F3C3EF535}" destId="{D3C5856E-3870-EF4D-86ED-088322C441B1}" srcOrd="8" destOrd="0" presId="urn:microsoft.com/office/officeart/2005/8/layout/process1"/>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44B46A5-C324-5041-AF86-454B8C1AAF3F}"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DCBFA46C-88F7-5941-AFE9-83A2AC4EFA81}">
      <dgm:prSet phldrT="[Text]"/>
      <dgm:spPr/>
      <dgm:t>
        <a:bodyPr/>
        <a:lstStyle/>
        <a:p>
          <a:r>
            <a:rPr lang="en-US" dirty="0" smtClean="0"/>
            <a:t>Exceptional (5 stars)</a:t>
          </a:r>
          <a:endParaRPr lang="en-US" dirty="0"/>
        </a:p>
      </dgm:t>
    </dgm:pt>
    <dgm:pt modelId="{A82DBD9C-1223-1649-BBC1-68B6DBA1F6E3}" type="parTrans" cxnId="{E89178EB-A087-FE4B-9A9E-1AB3CA83FE4E}">
      <dgm:prSet/>
      <dgm:spPr/>
      <dgm:t>
        <a:bodyPr/>
        <a:lstStyle/>
        <a:p>
          <a:endParaRPr lang="en-US"/>
        </a:p>
      </dgm:t>
    </dgm:pt>
    <dgm:pt modelId="{28D92169-CBE5-C641-910B-1D87988B1AFB}" type="sibTrans" cxnId="{E89178EB-A087-FE4B-9A9E-1AB3CA83FE4E}">
      <dgm:prSet/>
      <dgm:spPr/>
      <dgm:t>
        <a:bodyPr/>
        <a:lstStyle/>
        <a:p>
          <a:endParaRPr lang="en-US"/>
        </a:p>
      </dgm:t>
    </dgm:pt>
    <dgm:pt modelId="{699B65FC-8F99-E448-9367-E9FDE38278AC}">
      <dgm:prSet phldrT="[Text]"/>
      <dgm:spPr/>
      <dgm:t>
        <a:bodyPr/>
        <a:lstStyle/>
        <a:p>
          <a:r>
            <a:rPr lang="en-US" dirty="0" smtClean="0"/>
            <a:t>Successful Occasionally Misses (4 stars)</a:t>
          </a:r>
          <a:endParaRPr lang="en-US" dirty="0"/>
        </a:p>
      </dgm:t>
    </dgm:pt>
    <dgm:pt modelId="{EAEA759C-1947-C446-8A7F-CF593AD49017}" type="parTrans" cxnId="{8E748187-1E1F-6F4D-9FFD-886A54645B6E}">
      <dgm:prSet/>
      <dgm:spPr/>
      <dgm:t>
        <a:bodyPr/>
        <a:lstStyle/>
        <a:p>
          <a:endParaRPr lang="en-US"/>
        </a:p>
      </dgm:t>
    </dgm:pt>
    <dgm:pt modelId="{F57E60B1-48F6-0744-9CE8-37C06EF56B04}" type="sibTrans" cxnId="{8E748187-1E1F-6F4D-9FFD-886A54645B6E}">
      <dgm:prSet/>
      <dgm:spPr/>
      <dgm:t>
        <a:bodyPr/>
        <a:lstStyle/>
        <a:p>
          <a:endParaRPr lang="en-US"/>
        </a:p>
      </dgm:t>
    </dgm:pt>
    <dgm:pt modelId="{282F480A-0D8A-0E40-9D29-866CE4810632}">
      <dgm:prSet phldrT="[Text]"/>
      <dgm:spPr/>
      <dgm:t>
        <a:bodyPr/>
        <a:lstStyle/>
        <a:p>
          <a:r>
            <a:rPr lang="en-US" dirty="0" smtClean="0"/>
            <a:t>Successful Expected (3 stars)</a:t>
          </a:r>
          <a:endParaRPr lang="en-US" dirty="0"/>
        </a:p>
      </dgm:t>
    </dgm:pt>
    <dgm:pt modelId="{D9393080-6D64-054F-A574-CEEBD052BA8D}" type="parTrans" cxnId="{0B0562E3-C89B-B140-A9B9-4F68E5C23456}">
      <dgm:prSet/>
      <dgm:spPr/>
      <dgm:t>
        <a:bodyPr/>
        <a:lstStyle/>
        <a:p>
          <a:endParaRPr lang="en-US"/>
        </a:p>
      </dgm:t>
    </dgm:pt>
    <dgm:pt modelId="{F0982ECE-D9C2-034A-8A0F-4FE7A6419742}" type="sibTrans" cxnId="{0B0562E3-C89B-B140-A9B9-4F68E5C23456}">
      <dgm:prSet/>
      <dgm:spPr/>
      <dgm:t>
        <a:bodyPr/>
        <a:lstStyle/>
        <a:p>
          <a:endParaRPr lang="en-US"/>
        </a:p>
      </dgm:t>
    </dgm:pt>
    <dgm:pt modelId="{7894F0D6-83E4-3140-AC57-837EB3A3A4B2}">
      <dgm:prSet phldrT="[Text]"/>
      <dgm:spPr/>
      <dgm:t>
        <a:bodyPr/>
        <a:lstStyle/>
        <a:p>
          <a:r>
            <a:rPr lang="en-US" dirty="0" smtClean="0"/>
            <a:t>Successful Occasionally Misses Expectations (2 stars)</a:t>
          </a:r>
          <a:endParaRPr lang="en-US" dirty="0"/>
        </a:p>
      </dgm:t>
    </dgm:pt>
    <dgm:pt modelId="{71233134-EAD9-0A4D-B04D-6792087228AC}" type="parTrans" cxnId="{31C7796D-4C05-2B40-BB0B-5F9507955F2D}">
      <dgm:prSet/>
      <dgm:spPr/>
      <dgm:t>
        <a:bodyPr/>
        <a:lstStyle/>
        <a:p>
          <a:endParaRPr lang="en-US"/>
        </a:p>
      </dgm:t>
    </dgm:pt>
    <dgm:pt modelId="{9B0F26F9-DEA2-4F47-863D-6047CD6ABF7A}" type="sibTrans" cxnId="{31C7796D-4C05-2B40-BB0B-5F9507955F2D}">
      <dgm:prSet/>
      <dgm:spPr/>
      <dgm:t>
        <a:bodyPr/>
        <a:lstStyle/>
        <a:p>
          <a:endParaRPr lang="en-US"/>
        </a:p>
      </dgm:t>
    </dgm:pt>
    <dgm:pt modelId="{B7107DCD-674C-D24F-A764-50BD07E6D778}">
      <dgm:prSet phldrT="[Text]"/>
      <dgm:spPr/>
      <dgm:t>
        <a:bodyPr/>
        <a:lstStyle/>
        <a:p>
          <a:r>
            <a:rPr lang="en-US" dirty="0" smtClean="0"/>
            <a:t>Needs Improvement (1 star)</a:t>
          </a:r>
          <a:endParaRPr lang="en-US" dirty="0"/>
        </a:p>
      </dgm:t>
    </dgm:pt>
    <dgm:pt modelId="{F589423A-DE7A-0B49-918F-6392BF8D26E4}" type="parTrans" cxnId="{CE6517B2-5710-A449-A697-F60EB3198957}">
      <dgm:prSet/>
      <dgm:spPr/>
      <dgm:t>
        <a:bodyPr/>
        <a:lstStyle/>
        <a:p>
          <a:endParaRPr lang="en-US"/>
        </a:p>
      </dgm:t>
    </dgm:pt>
    <dgm:pt modelId="{83A9A4A6-B3B6-A446-8A8A-C1C6C9B03208}" type="sibTrans" cxnId="{CE6517B2-5710-A449-A697-F60EB3198957}">
      <dgm:prSet/>
      <dgm:spPr/>
      <dgm:t>
        <a:bodyPr/>
        <a:lstStyle/>
        <a:p>
          <a:endParaRPr lang="en-US"/>
        </a:p>
      </dgm:t>
    </dgm:pt>
    <dgm:pt modelId="{3E59E2BD-1D00-E343-BD1F-BA818C6323CE}" type="pres">
      <dgm:prSet presAssocID="{E44B46A5-C324-5041-AF86-454B8C1AAF3F}" presName="Name0" presStyleCnt="0">
        <dgm:presLayoutVars>
          <dgm:chMax val="7"/>
          <dgm:chPref val="7"/>
          <dgm:dir/>
        </dgm:presLayoutVars>
      </dgm:prSet>
      <dgm:spPr/>
      <dgm:t>
        <a:bodyPr/>
        <a:lstStyle/>
        <a:p>
          <a:endParaRPr lang="en-US"/>
        </a:p>
      </dgm:t>
    </dgm:pt>
    <dgm:pt modelId="{5F5A72B5-C697-704D-9E30-FEDC60FAF9BC}" type="pres">
      <dgm:prSet presAssocID="{E44B46A5-C324-5041-AF86-454B8C1AAF3F}" presName="Name1" presStyleCnt="0"/>
      <dgm:spPr/>
    </dgm:pt>
    <dgm:pt modelId="{7E20BC68-6880-D047-A95A-6A2CC682BB6D}" type="pres">
      <dgm:prSet presAssocID="{E44B46A5-C324-5041-AF86-454B8C1AAF3F}" presName="cycle" presStyleCnt="0"/>
      <dgm:spPr/>
    </dgm:pt>
    <dgm:pt modelId="{CF8C7E86-67FC-D743-8128-FAD26DA63868}" type="pres">
      <dgm:prSet presAssocID="{E44B46A5-C324-5041-AF86-454B8C1AAF3F}" presName="srcNode" presStyleLbl="node1" presStyleIdx="0" presStyleCnt="5"/>
      <dgm:spPr/>
    </dgm:pt>
    <dgm:pt modelId="{FEE7A674-DCFE-8040-9B83-E8E67E480474}" type="pres">
      <dgm:prSet presAssocID="{E44B46A5-C324-5041-AF86-454B8C1AAF3F}" presName="conn" presStyleLbl="parChTrans1D2" presStyleIdx="0" presStyleCnt="1"/>
      <dgm:spPr/>
      <dgm:t>
        <a:bodyPr/>
        <a:lstStyle/>
        <a:p>
          <a:endParaRPr lang="en-US"/>
        </a:p>
      </dgm:t>
    </dgm:pt>
    <dgm:pt modelId="{5ACA07C3-00E1-A04E-B889-AACAA6CCB436}" type="pres">
      <dgm:prSet presAssocID="{E44B46A5-C324-5041-AF86-454B8C1AAF3F}" presName="extraNode" presStyleLbl="node1" presStyleIdx="0" presStyleCnt="5"/>
      <dgm:spPr/>
    </dgm:pt>
    <dgm:pt modelId="{76CFF599-3DAE-9F49-A7B0-88AF72BD2829}" type="pres">
      <dgm:prSet presAssocID="{E44B46A5-C324-5041-AF86-454B8C1AAF3F}" presName="dstNode" presStyleLbl="node1" presStyleIdx="0" presStyleCnt="5"/>
      <dgm:spPr/>
    </dgm:pt>
    <dgm:pt modelId="{29EB442B-5B9F-4E44-AC7E-CA8B60565EB1}" type="pres">
      <dgm:prSet presAssocID="{DCBFA46C-88F7-5941-AFE9-83A2AC4EFA81}" presName="text_1" presStyleLbl="node1" presStyleIdx="0" presStyleCnt="5">
        <dgm:presLayoutVars>
          <dgm:bulletEnabled val="1"/>
        </dgm:presLayoutVars>
      </dgm:prSet>
      <dgm:spPr/>
      <dgm:t>
        <a:bodyPr/>
        <a:lstStyle/>
        <a:p>
          <a:endParaRPr lang="en-US"/>
        </a:p>
      </dgm:t>
    </dgm:pt>
    <dgm:pt modelId="{1F384D9E-B8E5-0141-9703-AE9590022BB7}" type="pres">
      <dgm:prSet presAssocID="{DCBFA46C-88F7-5941-AFE9-83A2AC4EFA81}" presName="accent_1" presStyleCnt="0"/>
      <dgm:spPr/>
    </dgm:pt>
    <dgm:pt modelId="{E9F242FB-C859-9746-9CD3-819EC39E1D1E}" type="pres">
      <dgm:prSet presAssocID="{DCBFA46C-88F7-5941-AFE9-83A2AC4EFA81}" presName="accentRepeatNode" presStyleLbl="solidFgAcc1" presStyleIdx="0" presStyleCnt="5"/>
      <dgm:spPr/>
    </dgm:pt>
    <dgm:pt modelId="{9FFBF460-9837-734D-8B09-36D9107F317B}" type="pres">
      <dgm:prSet presAssocID="{699B65FC-8F99-E448-9367-E9FDE38278AC}" presName="text_2" presStyleLbl="node1" presStyleIdx="1" presStyleCnt="5">
        <dgm:presLayoutVars>
          <dgm:bulletEnabled val="1"/>
        </dgm:presLayoutVars>
      </dgm:prSet>
      <dgm:spPr/>
      <dgm:t>
        <a:bodyPr/>
        <a:lstStyle/>
        <a:p>
          <a:endParaRPr lang="en-US"/>
        </a:p>
      </dgm:t>
    </dgm:pt>
    <dgm:pt modelId="{8D6FA364-1FAC-5048-AA74-5EE25CA1D35D}" type="pres">
      <dgm:prSet presAssocID="{699B65FC-8F99-E448-9367-E9FDE38278AC}" presName="accent_2" presStyleCnt="0"/>
      <dgm:spPr/>
    </dgm:pt>
    <dgm:pt modelId="{C47BF18E-A07C-C34E-B339-F5F78FCA9463}" type="pres">
      <dgm:prSet presAssocID="{699B65FC-8F99-E448-9367-E9FDE38278AC}" presName="accentRepeatNode" presStyleLbl="solidFgAcc1" presStyleIdx="1" presStyleCnt="5"/>
      <dgm:spPr/>
    </dgm:pt>
    <dgm:pt modelId="{81EC2A22-0896-E64B-966A-F92219CBB8DE}" type="pres">
      <dgm:prSet presAssocID="{282F480A-0D8A-0E40-9D29-866CE4810632}" presName="text_3" presStyleLbl="node1" presStyleIdx="2" presStyleCnt="5">
        <dgm:presLayoutVars>
          <dgm:bulletEnabled val="1"/>
        </dgm:presLayoutVars>
      </dgm:prSet>
      <dgm:spPr/>
      <dgm:t>
        <a:bodyPr/>
        <a:lstStyle/>
        <a:p>
          <a:endParaRPr lang="en-US"/>
        </a:p>
      </dgm:t>
    </dgm:pt>
    <dgm:pt modelId="{F095D4ED-C5E3-1349-9477-555DCCAF37E2}" type="pres">
      <dgm:prSet presAssocID="{282F480A-0D8A-0E40-9D29-866CE4810632}" presName="accent_3" presStyleCnt="0"/>
      <dgm:spPr/>
    </dgm:pt>
    <dgm:pt modelId="{7A209BA5-9DE4-1549-B319-2C4E698539F7}" type="pres">
      <dgm:prSet presAssocID="{282F480A-0D8A-0E40-9D29-866CE4810632}" presName="accentRepeatNode" presStyleLbl="solidFgAcc1" presStyleIdx="2" presStyleCnt="5"/>
      <dgm:spPr/>
    </dgm:pt>
    <dgm:pt modelId="{E87C5FE3-568D-0D49-BBE5-514E2C1F64DA}" type="pres">
      <dgm:prSet presAssocID="{7894F0D6-83E4-3140-AC57-837EB3A3A4B2}" presName="text_4" presStyleLbl="node1" presStyleIdx="3" presStyleCnt="5">
        <dgm:presLayoutVars>
          <dgm:bulletEnabled val="1"/>
        </dgm:presLayoutVars>
      </dgm:prSet>
      <dgm:spPr/>
      <dgm:t>
        <a:bodyPr/>
        <a:lstStyle/>
        <a:p>
          <a:endParaRPr lang="en-US"/>
        </a:p>
      </dgm:t>
    </dgm:pt>
    <dgm:pt modelId="{EB234EF8-9DD2-C24C-850F-72E5794EE76A}" type="pres">
      <dgm:prSet presAssocID="{7894F0D6-83E4-3140-AC57-837EB3A3A4B2}" presName="accent_4" presStyleCnt="0"/>
      <dgm:spPr/>
    </dgm:pt>
    <dgm:pt modelId="{1B45C19D-865F-804B-B4A9-9525E802292F}" type="pres">
      <dgm:prSet presAssocID="{7894F0D6-83E4-3140-AC57-837EB3A3A4B2}" presName="accentRepeatNode" presStyleLbl="solidFgAcc1" presStyleIdx="3" presStyleCnt="5"/>
      <dgm:spPr/>
    </dgm:pt>
    <dgm:pt modelId="{F0696218-1ABA-B848-B82A-F015F5A100BB}" type="pres">
      <dgm:prSet presAssocID="{B7107DCD-674C-D24F-A764-50BD07E6D778}" presName="text_5" presStyleLbl="node1" presStyleIdx="4" presStyleCnt="5">
        <dgm:presLayoutVars>
          <dgm:bulletEnabled val="1"/>
        </dgm:presLayoutVars>
      </dgm:prSet>
      <dgm:spPr/>
      <dgm:t>
        <a:bodyPr/>
        <a:lstStyle/>
        <a:p>
          <a:endParaRPr lang="en-US"/>
        </a:p>
      </dgm:t>
    </dgm:pt>
    <dgm:pt modelId="{5F7F239F-CE14-6842-A6A0-4E653F18ADFD}" type="pres">
      <dgm:prSet presAssocID="{B7107DCD-674C-D24F-A764-50BD07E6D778}" presName="accent_5" presStyleCnt="0"/>
      <dgm:spPr/>
    </dgm:pt>
    <dgm:pt modelId="{9131C30A-E4E4-1047-9AF6-E8B6C75FA998}" type="pres">
      <dgm:prSet presAssocID="{B7107DCD-674C-D24F-A764-50BD07E6D778}" presName="accentRepeatNode" presStyleLbl="solidFgAcc1" presStyleIdx="4" presStyleCnt="5"/>
      <dgm:spPr/>
    </dgm:pt>
  </dgm:ptLst>
  <dgm:cxnLst>
    <dgm:cxn modelId="{014937DA-BEB2-394A-9589-87E80E14EA01}" type="presOf" srcId="{7894F0D6-83E4-3140-AC57-837EB3A3A4B2}" destId="{E87C5FE3-568D-0D49-BBE5-514E2C1F64DA}" srcOrd="0" destOrd="0" presId="urn:microsoft.com/office/officeart/2008/layout/VerticalCurvedList"/>
    <dgm:cxn modelId="{CE6517B2-5710-A449-A697-F60EB3198957}" srcId="{E44B46A5-C324-5041-AF86-454B8C1AAF3F}" destId="{B7107DCD-674C-D24F-A764-50BD07E6D778}" srcOrd="4" destOrd="0" parTransId="{F589423A-DE7A-0B49-918F-6392BF8D26E4}" sibTransId="{83A9A4A6-B3B6-A446-8A8A-C1C6C9B03208}"/>
    <dgm:cxn modelId="{0B0562E3-C89B-B140-A9B9-4F68E5C23456}" srcId="{E44B46A5-C324-5041-AF86-454B8C1AAF3F}" destId="{282F480A-0D8A-0E40-9D29-866CE4810632}" srcOrd="2" destOrd="0" parTransId="{D9393080-6D64-054F-A574-CEEBD052BA8D}" sibTransId="{F0982ECE-D9C2-034A-8A0F-4FE7A6419742}"/>
    <dgm:cxn modelId="{E89178EB-A087-FE4B-9A9E-1AB3CA83FE4E}" srcId="{E44B46A5-C324-5041-AF86-454B8C1AAF3F}" destId="{DCBFA46C-88F7-5941-AFE9-83A2AC4EFA81}" srcOrd="0" destOrd="0" parTransId="{A82DBD9C-1223-1649-BBC1-68B6DBA1F6E3}" sibTransId="{28D92169-CBE5-C641-910B-1D87988B1AFB}"/>
    <dgm:cxn modelId="{1FFD5EFC-E084-794F-AD6E-EC0C252A7A6C}" type="presOf" srcId="{E44B46A5-C324-5041-AF86-454B8C1AAF3F}" destId="{3E59E2BD-1D00-E343-BD1F-BA818C6323CE}" srcOrd="0" destOrd="0" presId="urn:microsoft.com/office/officeart/2008/layout/VerticalCurvedList"/>
    <dgm:cxn modelId="{31C7796D-4C05-2B40-BB0B-5F9507955F2D}" srcId="{E44B46A5-C324-5041-AF86-454B8C1AAF3F}" destId="{7894F0D6-83E4-3140-AC57-837EB3A3A4B2}" srcOrd="3" destOrd="0" parTransId="{71233134-EAD9-0A4D-B04D-6792087228AC}" sibTransId="{9B0F26F9-DEA2-4F47-863D-6047CD6ABF7A}"/>
    <dgm:cxn modelId="{DA6A34E9-2B83-3249-B2F3-1DD8AFBC9F03}" type="presOf" srcId="{282F480A-0D8A-0E40-9D29-866CE4810632}" destId="{81EC2A22-0896-E64B-966A-F92219CBB8DE}" srcOrd="0" destOrd="0" presId="urn:microsoft.com/office/officeart/2008/layout/VerticalCurvedList"/>
    <dgm:cxn modelId="{8E748187-1E1F-6F4D-9FFD-886A54645B6E}" srcId="{E44B46A5-C324-5041-AF86-454B8C1AAF3F}" destId="{699B65FC-8F99-E448-9367-E9FDE38278AC}" srcOrd="1" destOrd="0" parTransId="{EAEA759C-1947-C446-8A7F-CF593AD49017}" sibTransId="{F57E60B1-48F6-0744-9CE8-37C06EF56B04}"/>
    <dgm:cxn modelId="{ADAC9B2C-0E5E-6B4F-8F9D-786428BC24FD}" type="presOf" srcId="{699B65FC-8F99-E448-9367-E9FDE38278AC}" destId="{9FFBF460-9837-734D-8B09-36D9107F317B}" srcOrd="0" destOrd="0" presId="urn:microsoft.com/office/officeart/2008/layout/VerticalCurvedList"/>
    <dgm:cxn modelId="{01367108-0A09-754F-901B-4EB791404942}" type="presOf" srcId="{DCBFA46C-88F7-5941-AFE9-83A2AC4EFA81}" destId="{29EB442B-5B9F-4E44-AC7E-CA8B60565EB1}" srcOrd="0" destOrd="0" presId="urn:microsoft.com/office/officeart/2008/layout/VerticalCurvedList"/>
    <dgm:cxn modelId="{581F88F0-EFBA-9045-8E10-229A740A4D71}" type="presOf" srcId="{B7107DCD-674C-D24F-A764-50BD07E6D778}" destId="{F0696218-1ABA-B848-B82A-F015F5A100BB}" srcOrd="0" destOrd="0" presId="urn:microsoft.com/office/officeart/2008/layout/VerticalCurvedList"/>
    <dgm:cxn modelId="{8C3466F7-B112-3343-887D-D26E71218FE1}" type="presOf" srcId="{28D92169-CBE5-C641-910B-1D87988B1AFB}" destId="{FEE7A674-DCFE-8040-9B83-E8E67E480474}" srcOrd="0" destOrd="0" presId="urn:microsoft.com/office/officeart/2008/layout/VerticalCurvedList"/>
    <dgm:cxn modelId="{A472FDD9-5572-494E-A7F0-85E7D750A841}" type="presParOf" srcId="{3E59E2BD-1D00-E343-BD1F-BA818C6323CE}" destId="{5F5A72B5-C697-704D-9E30-FEDC60FAF9BC}" srcOrd="0" destOrd="0" presId="urn:microsoft.com/office/officeart/2008/layout/VerticalCurvedList"/>
    <dgm:cxn modelId="{E574D66D-0F77-A344-BC7C-903BD2AB0773}" type="presParOf" srcId="{5F5A72B5-C697-704D-9E30-FEDC60FAF9BC}" destId="{7E20BC68-6880-D047-A95A-6A2CC682BB6D}" srcOrd="0" destOrd="0" presId="urn:microsoft.com/office/officeart/2008/layout/VerticalCurvedList"/>
    <dgm:cxn modelId="{33AE6BDE-2D01-3243-8E0C-9EB94382379D}" type="presParOf" srcId="{7E20BC68-6880-D047-A95A-6A2CC682BB6D}" destId="{CF8C7E86-67FC-D743-8128-FAD26DA63868}" srcOrd="0" destOrd="0" presId="urn:microsoft.com/office/officeart/2008/layout/VerticalCurvedList"/>
    <dgm:cxn modelId="{BAB74325-78A2-104D-8DFA-D01C6353AAA9}" type="presParOf" srcId="{7E20BC68-6880-D047-A95A-6A2CC682BB6D}" destId="{FEE7A674-DCFE-8040-9B83-E8E67E480474}" srcOrd="1" destOrd="0" presId="urn:microsoft.com/office/officeart/2008/layout/VerticalCurvedList"/>
    <dgm:cxn modelId="{AA48A458-A678-D14A-B873-5BD6567BD599}" type="presParOf" srcId="{7E20BC68-6880-D047-A95A-6A2CC682BB6D}" destId="{5ACA07C3-00E1-A04E-B889-AACAA6CCB436}" srcOrd="2" destOrd="0" presId="urn:microsoft.com/office/officeart/2008/layout/VerticalCurvedList"/>
    <dgm:cxn modelId="{B5616782-DD6C-114E-907A-CFD91B2288B3}" type="presParOf" srcId="{7E20BC68-6880-D047-A95A-6A2CC682BB6D}" destId="{76CFF599-3DAE-9F49-A7B0-88AF72BD2829}" srcOrd="3" destOrd="0" presId="urn:microsoft.com/office/officeart/2008/layout/VerticalCurvedList"/>
    <dgm:cxn modelId="{A53EE754-6987-0F40-B60B-B8EA44AA04B4}" type="presParOf" srcId="{5F5A72B5-C697-704D-9E30-FEDC60FAF9BC}" destId="{29EB442B-5B9F-4E44-AC7E-CA8B60565EB1}" srcOrd="1" destOrd="0" presId="urn:microsoft.com/office/officeart/2008/layout/VerticalCurvedList"/>
    <dgm:cxn modelId="{E1EDFD1B-AE9C-264B-ADF3-1CC128A30256}" type="presParOf" srcId="{5F5A72B5-C697-704D-9E30-FEDC60FAF9BC}" destId="{1F384D9E-B8E5-0141-9703-AE9590022BB7}" srcOrd="2" destOrd="0" presId="urn:microsoft.com/office/officeart/2008/layout/VerticalCurvedList"/>
    <dgm:cxn modelId="{9711A887-889F-4942-A0AD-7D05B310B35F}" type="presParOf" srcId="{1F384D9E-B8E5-0141-9703-AE9590022BB7}" destId="{E9F242FB-C859-9746-9CD3-819EC39E1D1E}" srcOrd="0" destOrd="0" presId="urn:microsoft.com/office/officeart/2008/layout/VerticalCurvedList"/>
    <dgm:cxn modelId="{9989B019-7772-FA48-B3F1-5F0446129660}" type="presParOf" srcId="{5F5A72B5-C697-704D-9E30-FEDC60FAF9BC}" destId="{9FFBF460-9837-734D-8B09-36D9107F317B}" srcOrd="3" destOrd="0" presId="urn:microsoft.com/office/officeart/2008/layout/VerticalCurvedList"/>
    <dgm:cxn modelId="{22AFDEA6-DF6E-F64E-83D0-9EC12C5FC348}" type="presParOf" srcId="{5F5A72B5-C697-704D-9E30-FEDC60FAF9BC}" destId="{8D6FA364-1FAC-5048-AA74-5EE25CA1D35D}" srcOrd="4" destOrd="0" presId="urn:microsoft.com/office/officeart/2008/layout/VerticalCurvedList"/>
    <dgm:cxn modelId="{82E279BC-776F-D441-92B0-5CBFF67AB5B1}" type="presParOf" srcId="{8D6FA364-1FAC-5048-AA74-5EE25CA1D35D}" destId="{C47BF18E-A07C-C34E-B339-F5F78FCA9463}" srcOrd="0" destOrd="0" presId="urn:microsoft.com/office/officeart/2008/layout/VerticalCurvedList"/>
    <dgm:cxn modelId="{E4C99359-5217-4048-877F-5A41033F599F}" type="presParOf" srcId="{5F5A72B5-C697-704D-9E30-FEDC60FAF9BC}" destId="{81EC2A22-0896-E64B-966A-F92219CBB8DE}" srcOrd="5" destOrd="0" presId="urn:microsoft.com/office/officeart/2008/layout/VerticalCurvedList"/>
    <dgm:cxn modelId="{78CC43E5-3893-7E43-98A7-C4DB06622183}" type="presParOf" srcId="{5F5A72B5-C697-704D-9E30-FEDC60FAF9BC}" destId="{F095D4ED-C5E3-1349-9477-555DCCAF37E2}" srcOrd="6" destOrd="0" presId="urn:microsoft.com/office/officeart/2008/layout/VerticalCurvedList"/>
    <dgm:cxn modelId="{5B1CA90F-64BF-DF4F-ABFB-55003D8B93E5}" type="presParOf" srcId="{F095D4ED-C5E3-1349-9477-555DCCAF37E2}" destId="{7A209BA5-9DE4-1549-B319-2C4E698539F7}" srcOrd="0" destOrd="0" presId="urn:microsoft.com/office/officeart/2008/layout/VerticalCurvedList"/>
    <dgm:cxn modelId="{618918F7-D113-794C-A792-6B69F66314D6}" type="presParOf" srcId="{5F5A72B5-C697-704D-9E30-FEDC60FAF9BC}" destId="{E87C5FE3-568D-0D49-BBE5-514E2C1F64DA}" srcOrd="7" destOrd="0" presId="urn:microsoft.com/office/officeart/2008/layout/VerticalCurvedList"/>
    <dgm:cxn modelId="{DC007383-6923-C64F-82CF-9C9ED9700057}" type="presParOf" srcId="{5F5A72B5-C697-704D-9E30-FEDC60FAF9BC}" destId="{EB234EF8-9DD2-C24C-850F-72E5794EE76A}" srcOrd="8" destOrd="0" presId="urn:microsoft.com/office/officeart/2008/layout/VerticalCurvedList"/>
    <dgm:cxn modelId="{04558F85-7C51-AF41-A365-A4542D79F862}" type="presParOf" srcId="{EB234EF8-9DD2-C24C-850F-72E5794EE76A}" destId="{1B45C19D-865F-804B-B4A9-9525E802292F}" srcOrd="0" destOrd="0" presId="urn:microsoft.com/office/officeart/2008/layout/VerticalCurvedList"/>
    <dgm:cxn modelId="{33EEBC79-9EBB-D040-B3B0-6E27A0046326}" type="presParOf" srcId="{5F5A72B5-C697-704D-9E30-FEDC60FAF9BC}" destId="{F0696218-1ABA-B848-B82A-F015F5A100BB}" srcOrd="9" destOrd="0" presId="urn:microsoft.com/office/officeart/2008/layout/VerticalCurvedList"/>
    <dgm:cxn modelId="{F7DADFBE-9155-164F-BDB0-43DA514A0DEA}" type="presParOf" srcId="{5F5A72B5-C697-704D-9E30-FEDC60FAF9BC}" destId="{5F7F239F-CE14-6842-A6A0-4E653F18ADFD}" srcOrd="10" destOrd="0" presId="urn:microsoft.com/office/officeart/2008/layout/VerticalCurvedList"/>
    <dgm:cxn modelId="{0FEEC23C-69D6-6D43-A61F-3249014278A3}" type="presParOf" srcId="{5F7F239F-CE14-6842-A6A0-4E653F18ADFD}" destId="{9131C30A-E4E4-1047-9AF6-E8B6C75FA99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90F18EA-84C7-A944-95B4-9FEB29155D81}" type="doc">
      <dgm:prSet loTypeId="urn:microsoft.com/office/officeart/2005/8/layout/process1" loCatId="" qsTypeId="urn:microsoft.com/office/officeart/2005/8/quickstyle/simple4" qsCatId="simple" csTypeId="urn:microsoft.com/office/officeart/2005/8/colors/accent1_2" csCatId="accent1" phldr="1"/>
      <dgm:spPr/>
    </dgm:pt>
    <dgm:pt modelId="{AA29E29D-C0BA-174D-AEEF-3AB85AEB77FC}">
      <dgm:prSet phldrT="[Text]" custT="1"/>
      <dgm:spPr/>
      <dgm:t>
        <a:bodyPr/>
        <a:lstStyle/>
        <a:p>
          <a:r>
            <a:rPr lang="en-US" sz="1200" dirty="0" smtClean="0"/>
            <a:t>Review Unit Work Plan</a:t>
          </a:r>
          <a:endParaRPr lang="en-US" sz="1200" dirty="0"/>
        </a:p>
      </dgm:t>
    </dgm:pt>
    <dgm:pt modelId="{396E9A85-FF72-8046-B951-B5BBF60777E8}" type="parTrans" cxnId="{37A4A9C4-9E82-774C-8C9C-A5E1E9FFF111}">
      <dgm:prSet/>
      <dgm:spPr/>
      <dgm:t>
        <a:bodyPr/>
        <a:lstStyle/>
        <a:p>
          <a:endParaRPr lang="en-US"/>
        </a:p>
      </dgm:t>
    </dgm:pt>
    <dgm:pt modelId="{DA43A085-2834-8E47-A7AE-3BCD1000272F}" type="sibTrans" cxnId="{37A4A9C4-9E82-774C-8C9C-A5E1E9FFF111}">
      <dgm:prSet/>
      <dgm:spPr/>
      <dgm:t>
        <a:bodyPr/>
        <a:lstStyle/>
        <a:p>
          <a:endParaRPr lang="en-US"/>
        </a:p>
      </dgm:t>
    </dgm:pt>
    <dgm:pt modelId="{30964751-2D7B-0F41-9210-51CB2AA62957}">
      <dgm:prSet phldrT="[Text]" custT="1"/>
      <dgm:spPr/>
      <dgm:t>
        <a:bodyPr/>
        <a:lstStyle/>
        <a:p>
          <a:r>
            <a:rPr lang="en-US" sz="1200" dirty="0" smtClean="0"/>
            <a:t>Review Changes to PMP</a:t>
          </a:r>
          <a:endParaRPr lang="en-US" sz="1200" dirty="0"/>
        </a:p>
      </dgm:t>
    </dgm:pt>
    <dgm:pt modelId="{B8E4EB80-C690-0243-B535-CE201E41B68F}" type="parTrans" cxnId="{A6473954-88F8-8741-9A7D-A7638E176BCF}">
      <dgm:prSet/>
      <dgm:spPr/>
      <dgm:t>
        <a:bodyPr/>
        <a:lstStyle/>
        <a:p>
          <a:endParaRPr lang="en-US"/>
        </a:p>
      </dgm:t>
    </dgm:pt>
    <dgm:pt modelId="{A5EC37CB-9FD0-314A-A845-DC007DED695D}" type="sibTrans" cxnId="{A6473954-88F8-8741-9A7D-A7638E176BCF}">
      <dgm:prSet/>
      <dgm:spPr/>
      <dgm:t>
        <a:bodyPr/>
        <a:lstStyle/>
        <a:p>
          <a:endParaRPr lang="en-US"/>
        </a:p>
      </dgm:t>
    </dgm:pt>
    <dgm:pt modelId="{AF47FFF0-F488-2541-943C-338E580B6900}">
      <dgm:prSet phldrT="[Text]" custT="1"/>
      <dgm:spPr>
        <a:solidFill>
          <a:schemeClr val="accent3"/>
        </a:solidFill>
      </dgm:spPr>
      <dgm:t>
        <a:bodyPr/>
        <a:lstStyle/>
        <a:p>
          <a:r>
            <a:rPr lang="en-US" sz="1200" dirty="0" smtClean="0"/>
            <a:t>Conduct Bi-annual Goal Evaluation </a:t>
          </a:r>
          <a:endParaRPr lang="en-US" sz="1200" dirty="0"/>
        </a:p>
      </dgm:t>
    </dgm:pt>
    <dgm:pt modelId="{11F7F6F8-DFD9-8C47-A9D2-FD84BBA2BAD8}" type="parTrans" cxnId="{4EFC14FE-5FFC-ED4A-A2E7-FEF0C0E6D462}">
      <dgm:prSet/>
      <dgm:spPr/>
      <dgm:t>
        <a:bodyPr/>
        <a:lstStyle/>
        <a:p>
          <a:endParaRPr lang="en-US"/>
        </a:p>
      </dgm:t>
    </dgm:pt>
    <dgm:pt modelId="{DC42693C-44C1-4A48-9961-CDA704992A2D}" type="sibTrans" cxnId="{4EFC14FE-5FFC-ED4A-A2E7-FEF0C0E6D462}">
      <dgm:prSet/>
      <dgm:spPr/>
      <dgm:t>
        <a:bodyPr/>
        <a:lstStyle/>
        <a:p>
          <a:endParaRPr lang="en-US"/>
        </a:p>
      </dgm:t>
    </dgm:pt>
    <dgm:pt modelId="{FC8AECCE-273B-AD4E-8910-1FF0F64FE9A4}">
      <dgm:prSet phldrT="[Text]" custT="1"/>
      <dgm:spPr>
        <a:solidFill>
          <a:schemeClr val="accent1"/>
        </a:solidFill>
      </dgm:spPr>
      <dgm:t>
        <a:bodyPr/>
        <a:lstStyle/>
        <a:p>
          <a:r>
            <a:rPr lang="en-US" sz="1200" dirty="0" smtClean="0"/>
            <a:t>Create New Bi-annual Goals</a:t>
          </a:r>
          <a:endParaRPr lang="en-US" sz="1200" dirty="0"/>
        </a:p>
      </dgm:t>
    </dgm:pt>
    <dgm:pt modelId="{A351E669-0848-444C-B050-26C0DA62E8DE}" type="parTrans" cxnId="{FE0C8891-8FA9-6048-9581-044FDC76CE7A}">
      <dgm:prSet/>
      <dgm:spPr/>
      <dgm:t>
        <a:bodyPr/>
        <a:lstStyle/>
        <a:p>
          <a:endParaRPr lang="en-US"/>
        </a:p>
      </dgm:t>
    </dgm:pt>
    <dgm:pt modelId="{B7B640CC-2679-1A47-B3B6-E4C37B1EBCB0}" type="sibTrans" cxnId="{FE0C8891-8FA9-6048-9581-044FDC76CE7A}">
      <dgm:prSet/>
      <dgm:spPr/>
      <dgm:t>
        <a:bodyPr/>
        <a:lstStyle/>
        <a:p>
          <a:endParaRPr lang="en-US"/>
        </a:p>
      </dgm:t>
    </dgm:pt>
    <dgm:pt modelId="{78379646-0C9E-1644-91E4-E453730A61AA}">
      <dgm:prSet phldrT="[Text]" custT="1"/>
      <dgm:spPr/>
      <dgm:t>
        <a:bodyPr/>
        <a:lstStyle/>
        <a:p>
          <a:r>
            <a:rPr lang="en-US" sz="1200" dirty="0" smtClean="0"/>
            <a:t>Review Competency </a:t>
          </a:r>
          <a:endParaRPr lang="en-US" sz="1200" dirty="0"/>
        </a:p>
      </dgm:t>
    </dgm:pt>
    <dgm:pt modelId="{3E82FCB7-20A7-EF4F-95F3-FE749756297E}" type="parTrans" cxnId="{7F10FDD8-169D-4941-8DD0-DFD0C542EE9C}">
      <dgm:prSet/>
      <dgm:spPr/>
      <dgm:t>
        <a:bodyPr/>
        <a:lstStyle/>
        <a:p>
          <a:endParaRPr lang="en-US"/>
        </a:p>
      </dgm:t>
    </dgm:pt>
    <dgm:pt modelId="{A10BC089-EB5D-B94A-B0A1-C606361FDD8B}" type="sibTrans" cxnId="{7F10FDD8-169D-4941-8DD0-DFD0C542EE9C}">
      <dgm:prSet/>
      <dgm:spPr/>
      <dgm:t>
        <a:bodyPr/>
        <a:lstStyle/>
        <a:p>
          <a:endParaRPr lang="en-US"/>
        </a:p>
      </dgm:t>
    </dgm:pt>
    <dgm:pt modelId="{6A868D39-994A-304E-BE0B-729F3C3EF535}" type="pres">
      <dgm:prSet presAssocID="{B90F18EA-84C7-A944-95B4-9FEB29155D81}" presName="Name0" presStyleCnt="0">
        <dgm:presLayoutVars>
          <dgm:dir/>
          <dgm:resizeHandles val="exact"/>
        </dgm:presLayoutVars>
      </dgm:prSet>
      <dgm:spPr/>
    </dgm:pt>
    <dgm:pt modelId="{4804CCFF-A182-7948-9A51-69750892A42E}" type="pres">
      <dgm:prSet presAssocID="{AA29E29D-C0BA-174D-AEEF-3AB85AEB77FC}" presName="node" presStyleLbl="node1" presStyleIdx="0" presStyleCnt="5">
        <dgm:presLayoutVars>
          <dgm:bulletEnabled val="1"/>
        </dgm:presLayoutVars>
      </dgm:prSet>
      <dgm:spPr/>
      <dgm:t>
        <a:bodyPr/>
        <a:lstStyle/>
        <a:p>
          <a:endParaRPr lang="en-US"/>
        </a:p>
      </dgm:t>
    </dgm:pt>
    <dgm:pt modelId="{40C39D1B-0400-3841-8C23-1CB30D8918E2}" type="pres">
      <dgm:prSet presAssocID="{DA43A085-2834-8E47-A7AE-3BCD1000272F}" presName="sibTrans" presStyleLbl="sibTrans2D1" presStyleIdx="0" presStyleCnt="4"/>
      <dgm:spPr/>
      <dgm:t>
        <a:bodyPr/>
        <a:lstStyle/>
        <a:p>
          <a:endParaRPr lang="en-US"/>
        </a:p>
      </dgm:t>
    </dgm:pt>
    <dgm:pt modelId="{481DF023-F656-2F4B-A52D-17CA612104E9}" type="pres">
      <dgm:prSet presAssocID="{DA43A085-2834-8E47-A7AE-3BCD1000272F}" presName="connectorText" presStyleLbl="sibTrans2D1" presStyleIdx="0" presStyleCnt="4"/>
      <dgm:spPr/>
      <dgm:t>
        <a:bodyPr/>
        <a:lstStyle/>
        <a:p>
          <a:endParaRPr lang="en-US"/>
        </a:p>
      </dgm:t>
    </dgm:pt>
    <dgm:pt modelId="{3D2FC3C8-3639-AE4C-B502-C7BEF5A067B0}" type="pres">
      <dgm:prSet presAssocID="{30964751-2D7B-0F41-9210-51CB2AA62957}" presName="node" presStyleLbl="node1" presStyleIdx="1" presStyleCnt="5">
        <dgm:presLayoutVars>
          <dgm:bulletEnabled val="1"/>
        </dgm:presLayoutVars>
      </dgm:prSet>
      <dgm:spPr/>
      <dgm:t>
        <a:bodyPr/>
        <a:lstStyle/>
        <a:p>
          <a:endParaRPr lang="en-US"/>
        </a:p>
      </dgm:t>
    </dgm:pt>
    <dgm:pt modelId="{FD92652D-F5F5-C74A-AA42-1688519B074A}" type="pres">
      <dgm:prSet presAssocID="{A5EC37CB-9FD0-314A-A845-DC007DED695D}" presName="sibTrans" presStyleLbl="sibTrans2D1" presStyleIdx="1" presStyleCnt="4"/>
      <dgm:spPr/>
      <dgm:t>
        <a:bodyPr/>
        <a:lstStyle/>
        <a:p>
          <a:endParaRPr lang="en-US"/>
        </a:p>
      </dgm:t>
    </dgm:pt>
    <dgm:pt modelId="{E5DB1699-DC99-6947-9798-E085306E29DC}" type="pres">
      <dgm:prSet presAssocID="{A5EC37CB-9FD0-314A-A845-DC007DED695D}" presName="connectorText" presStyleLbl="sibTrans2D1" presStyleIdx="1" presStyleCnt="4"/>
      <dgm:spPr/>
      <dgm:t>
        <a:bodyPr/>
        <a:lstStyle/>
        <a:p>
          <a:endParaRPr lang="en-US"/>
        </a:p>
      </dgm:t>
    </dgm:pt>
    <dgm:pt modelId="{ECA9A2B1-AB18-5F46-BCC9-47CA42107C34}" type="pres">
      <dgm:prSet presAssocID="{AF47FFF0-F488-2541-943C-338E580B6900}" presName="node" presStyleLbl="node1" presStyleIdx="2" presStyleCnt="5">
        <dgm:presLayoutVars>
          <dgm:bulletEnabled val="1"/>
        </dgm:presLayoutVars>
      </dgm:prSet>
      <dgm:spPr/>
      <dgm:t>
        <a:bodyPr/>
        <a:lstStyle/>
        <a:p>
          <a:endParaRPr lang="en-US"/>
        </a:p>
      </dgm:t>
    </dgm:pt>
    <dgm:pt modelId="{EE93CB34-891F-CD43-B760-4E3249A566B5}" type="pres">
      <dgm:prSet presAssocID="{DC42693C-44C1-4A48-9961-CDA704992A2D}" presName="sibTrans" presStyleLbl="sibTrans2D1" presStyleIdx="2" presStyleCnt="4"/>
      <dgm:spPr/>
      <dgm:t>
        <a:bodyPr/>
        <a:lstStyle/>
        <a:p>
          <a:endParaRPr lang="en-US"/>
        </a:p>
      </dgm:t>
    </dgm:pt>
    <dgm:pt modelId="{51677F6A-1C4F-5F47-ABE4-63244B61CBD9}" type="pres">
      <dgm:prSet presAssocID="{DC42693C-44C1-4A48-9961-CDA704992A2D}" presName="connectorText" presStyleLbl="sibTrans2D1" presStyleIdx="2" presStyleCnt="4"/>
      <dgm:spPr/>
      <dgm:t>
        <a:bodyPr/>
        <a:lstStyle/>
        <a:p>
          <a:endParaRPr lang="en-US"/>
        </a:p>
      </dgm:t>
    </dgm:pt>
    <dgm:pt modelId="{936D108B-C44B-B045-8127-79F9EBC63982}" type="pres">
      <dgm:prSet presAssocID="{FC8AECCE-273B-AD4E-8910-1FF0F64FE9A4}" presName="node" presStyleLbl="node1" presStyleIdx="3" presStyleCnt="5">
        <dgm:presLayoutVars>
          <dgm:bulletEnabled val="1"/>
        </dgm:presLayoutVars>
      </dgm:prSet>
      <dgm:spPr/>
      <dgm:t>
        <a:bodyPr/>
        <a:lstStyle/>
        <a:p>
          <a:endParaRPr lang="en-US"/>
        </a:p>
      </dgm:t>
    </dgm:pt>
    <dgm:pt modelId="{22AC29A3-998A-0242-9E2A-6CCA360316A6}" type="pres">
      <dgm:prSet presAssocID="{B7B640CC-2679-1A47-B3B6-E4C37B1EBCB0}" presName="sibTrans" presStyleLbl="sibTrans2D1" presStyleIdx="3" presStyleCnt="4"/>
      <dgm:spPr/>
      <dgm:t>
        <a:bodyPr/>
        <a:lstStyle/>
        <a:p>
          <a:endParaRPr lang="en-US"/>
        </a:p>
      </dgm:t>
    </dgm:pt>
    <dgm:pt modelId="{7EFB74AB-AE2C-9540-9405-6339B774964A}" type="pres">
      <dgm:prSet presAssocID="{B7B640CC-2679-1A47-B3B6-E4C37B1EBCB0}" presName="connectorText" presStyleLbl="sibTrans2D1" presStyleIdx="3" presStyleCnt="4"/>
      <dgm:spPr/>
      <dgm:t>
        <a:bodyPr/>
        <a:lstStyle/>
        <a:p>
          <a:endParaRPr lang="en-US"/>
        </a:p>
      </dgm:t>
    </dgm:pt>
    <dgm:pt modelId="{D3C5856E-3870-EF4D-86ED-088322C441B1}" type="pres">
      <dgm:prSet presAssocID="{78379646-0C9E-1644-91E4-E453730A61AA}" presName="node" presStyleLbl="node1" presStyleIdx="4" presStyleCnt="5">
        <dgm:presLayoutVars>
          <dgm:bulletEnabled val="1"/>
        </dgm:presLayoutVars>
      </dgm:prSet>
      <dgm:spPr/>
      <dgm:t>
        <a:bodyPr/>
        <a:lstStyle/>
        <a:p>
          <a:endParaRPr lang="en-US"/>
        </a:p>
      </dgm:t>
    </dgm:pt>
  </dgm:ptLst>
  <dgm:cxnLst>
    <dgm:cxn modelId="{A6473954-88F8-8741-9A7D-A7638E176BCF}" srcId="{B90F18EA-84C7-A944-95B4-9FEB29155D81}" destId="{30964751-2D7B-0F41-9210-51CB2AA62957}" srcOrd="1" destOrd="0" parTransId="{B8E4EB80-C690-0243-B535-CE201E41B68F}" sibTransId="{A5EC37CB-9FD0-314A-A845-DC007DED695D}"/>
    <dgm:cxn modelId="{21199247-55C0-FD41-8CBF-260724328CB9}" type="presOf" srcId="{FC8AECCE-273B-AD4E-8910-1FF0F64FE9A4}" destId="{936D108B-C44B-B045-8127-79F9EBC63982}" srcOrd="0" destOrd="0" presId="urn:microsoft.com/office/officeart/2005/8/layout/process1"/>
    <dgm:cxn modelId="{685C56FC-A6EC-2F44-B461-A174762B6417}" type="presOf" srcId="{A5EC37CB-9FD0-314A-A845-DC007DED695D}" destId="{E5DB1699-DC99-6947-9798-E085306E29DC}" srcOrd="1" destOrd="0" presId="urn:microsoft.com/office/officeart/2005/8/layout/process1"/>
    <dgm:cxn modelId="{7F10FDD8-169D-4941-8DD0-DFD0C542EE9C}" srcId="{B90F18EA-84C7-A944-95B4-9FEB29155D81}" destId="{78379646-0C9E-1644-91E4-E453730A61AA}" srcOrd="4" destOrd="0" parTransId="{3E82FCB7-20A7-EF4F-95F3-FE749756297E}" sibTransId="{A10BC089-EB5D-B94A-B0A1-C606361FDD8B}"/>
    <dgm:cxn modelId="{48B637E1-BFA3-4149-9CA1-5F6DF7092651}" type="presOf" srcId="{DA43A085-2834-8E47-A7AE-3BCD1000272F}" destId="{40C39D1B-0400-3841-8C23-1CB30D8918E2}" srcOrd="0" destOrd="0" presId="urn:microsoft.com/office/officeart/2005/8/layout/process1"/>
    <dgm:cxn modelId="{9221721F-0439-4540-BFBC-EAC9699531D0}" type="presOf" srcId="{B7B640CC-2679-1A47-B3B6-E4C37B1EBCB0}" destId="{7EFB74AB-AE2C-9540-9405-6339B774964A}" srcOrd="1" destOrd="0" presId="urn:microsoft.com/office/officeart/2005/8/layout/process1"/>
    <dgm:cxn modelId="{4E451D51-00F0-C046-878F-8979C1922DA7}" type="presOf" srcId="{DC42693C-44C1-4A48-9961-CDA704992A2D}" destId="{51677F6A-1C4F-5F47-ABE4-63244B61CBD9}" srcOrd="1" destOrd="0" presId="urn:microsoft.com/office/officeart/2005/8/layout/process1"/>
    <dgm:cxn modelId="{F35E0B94-82FA-0B4E-88EC-A62166A7AEFD}" type="presOf" srcId="{A5EC37CB-9FD0-314A-A845-DC007DED695D}" destId="{FD92652D-F5F5-C74A-AA42-1688519B074A}" srcOrd="0" destOrd="0" presId="urn:microsoft.com/office/officeart/2005/8/layout/process1"/>
    <dgm:cxn modelId="{BCBF882F-BB07-AD49-9F19-F894686097F4}" type="presOf" srcId="{AF47FFF0-F488-2541-943C-338E580B6900}" destId="{ECA9A2B1-AB18-5F46-BCC9-47CA42107C34}" srcOrd="0" destOrd="0" presId="urn:microsoft.com/office/officeart/2005/8/layout/process1"/>
    <dgm:cxn modelId="{58EB61F5-0023-F048-8CA2-E67058D1C9A3}" type="presOf" srcId="{B90F18EA-84C7-A944-95B4-9FEB29155D81}" destId="{6A868D39-994A-304E-BE0B-729F3C3EF535}" srcOrd="0" destOrd="0" presId="urn:microsoft.com/office/officeart/2005/8/layout/process1"/>
    <dgm:cxn modelId="{1130232C-5C25-B044-B158-10A6676185FD}" type="presOf" srcId="{B7B640CC-2679-1A47-B3B6-E4C37B1EBCB0}" destId="{22AC29A3-998A-0242-9E2A-6CCA360316A6}" srcOrd="0" destOrd="0" presId="urn:microsoft.com/office/officeart/2005/8/layout/process1"/>
    <dgm:cxn modelId="{58F206FB-96E2-C942-8193-B6E35BB6EBDB}" type="presOf" srcId="{DC42693C-44C1-4A48-9961-CDA704992A2D}" destId="{EE93CB34-891F-CD43-B760-4E3249A566B5}" srcOrd="0" destOrd="0" presId="urn:microsoft.com/office/officeart/2005/8/layout/process1"/>
    <dgm:cxn modelId="{37A4A9C4-9E82-774C-8C9C-A5E1E9FFF111}" srcId="{B90F18EA-84C7-A944-95B4-9FEB29155D81}" destId="{AA29E29D-C0BA-174D-AEEF-3AB85AEB77FC}" srcOrd="0" destOrd="0" parTransId="{396E9A85-FF72-8046-B951-B5BBF60777E8}" sibTransId="{DA43A085-2834-8E47-A7AE-3BCD1000272F}"/>
    <dgm:cxn modelId="{6C27453F-D043-7E40-9758-2F2886E86600}" type="presOf" srcId="{DA43A085-2834-8E47-A7AE-3BCD1000272F}" destId="{481DF023-F656-2F4B-A52D-17CA612104E9}" srcOrd="1" destOrd="0" presId="urn:microsoft.com/office/officeart/2005/8/layout/process1"/>
    <dgm:cxn modelId="{39B51B24-8274-8647-B3BF-4EF7242CCE6E}" type="presOf" srcId="{78379646-0C9E-1644-91E4-E453730A61AA}" destId="{D3C5856E-3870-EF4D-86ED-088322C441B1}" srcOrd="0" destOrd="0" presId="urn:microsoft.com/office/officeart/2005/8/layout/process1"/>
    <dgm:cxn modelId="{E3A2B20C-4FCA-5F4D-8FEA-2DF5C535D4E1}" type="presOf" srcId="{AA29E29D-C0BA-174D-AEEF-3AB85AEB77FC}" destId="{4804CCFF-A182-7948-9A51-69750892A42E}" srcOrd="0" destOrd="0" presId="urn:microsoft.com/office/officeart/2005/8/layout/process1"/>
    <dgm:cxn modelId="{B5C686E7-79E4-0B45-9616-BD479DE0D7DA}" type="presOf" srcId="{30964751-2D7B-0F41-9210-51CB2AA62957}" destId="{3D2FC3C8-3639-AE4C-B502-C7BEF5A067B0}" srcOrd="0" destOrd="0" presId="urn:microsoft.com/office/officeart/2005/8/layout/process1"/>
    <dgm:cxn modelId="{FE0C8891-8FA9-6048-9581-044FDC76CE7A}" srcId="{B90F18EA-84C7-A944-95B4-9FEB29155D81}" destId="{FC8AECCE-273B-AD4E-8910-1FF0F64FE9A4}" srcOrd="3" destOrd="0" parTransId="{A351E669-0848-444C-B050-26C0DA62E8DE}" sibTransId="{B7B640CC-2679-1A47-B3B6-E4C37B1EBCB0}"/>
    <dgm:cxn modelId="{4EFC14FE-5FFC-ED4A-A2E7-FEF0C0E6D462}" srcId="{B90F18EA-84C7-A944-95B4-9FEB29155D81}" destId="{AF47FFF0-F488-2541-943C-338E580B6900}" srcOrd="2" destOrd="0" parTransId="{11F7F6F8-DFD9-8C47-A9D2-FD84BBA2BAD8}" sibTransId="{DC42693C-44C1-4A48-9961-CDA704992A2D}"/>
    <dgm:cxn modelId="{8A22F868-7E19-5D40-A8D5-DFFBF5246B9B}" type="presParOf" srcId="{6A868D39-994A-304E-BE0B-729F3C3EF535}" destId="{4804CCFF-A182-7948-9A51-69750892A42E}" srcOrd="0" destOrd="0" presId="urn:microsoft.com/office/officeart/2005/8/layout/process1"/>
    <dgm:cxn modelId="{FBAAC31A-240F-DF40-8029-F1604244F029}" type="presParOf" srcId="{6A868D39-994A-304E-BE0B-729F3C3EF535}" destId="{40C39D1B-0400-3841-8C23-1CB30D8918E2}" srcOrd="1" destOrd="0" presId="urn:microsoft.com/office/officeart/2005/8/layout/process1"/>
    <dgm:cxn modelId="{52EAB283-B3A1-2B41-A72E-E5000AC6437F}" type="presParOf" srcId="{40C39D1B-0400-3841-8C23-1CB30D8918E2}" destId="{481DF023-F656-2F4B-A52D-17CA612104E9}" srcOrd="0" destOrd="0" presId="urn:microsoft.com/office/officeart/2005/8/layout/process1"/>
    <dgm:cxn modelId="{D854726A-103E-B441-A5A5-89C2F6741895}" type="presParOf" srcId="{6A868D39-994A-304E-BE0B-729F3C3EF535}" destId="{3D2FC3C8-3639-AE4C-B502-C7BEF5A067B0}" srcOrd="2" destOrd="0" presId="urn:microsoft.com/office/officeart/2005/8/layout/process1"/>
    <dgm:cxn modelId="{05C235FF-DF66-7B4D-AFF2-39D5CA066AEB}" type="presParOf" srcId="{6A868D39-994A-304E-BE0B-729F3C3EF535}" destId="{FD92652D-F5F5-C74A-AA42-1688519B074A}" srcOrd="3" destOrd="0" presId="urn:microsoft.com/office/officeart/2005/8/layout/process1"/>
    <dgm:cxn modelId="{D03575F4-5B0E-E54E-AE7C-289D6D1E329E}" type="presParOf" srcId="{FD92652D-F5F5-C74A-AA42-1688519B074A}" destId="{E5DB1699-DC99-6947-9798-E085306E29DC}" srcOrd="0" destOrd="0" presId="urn:microsoft.com/office/officeart/2005/8/layout/process1"/>
    <dgm:cxn modelId="{B30190A5-5C71-8F44-B828-93E5AAF0593E}" type="presParOf" srcId="{6A868D39-994A-304E-BE0B-729F3C3EF535}" destId="{ECA9A2B1-AB18-5F46-BCC9-47CA42107C34}" srcOrd="4" destOrd="0" presId="urn:microsoft.com/office/officeart/2005/8/layout/process1"/>
    <dgm:cxn modelId="{A1CCA29E-9028-0B4E-91AA-6D1BC6E4D998}" type="presParOf" srcId="{6A868D39-994A-304E-BE0B-729F3C3EF535}" destId="{EE93CB34-891F-CD43-B760-4E3249A566B5}" srcOrd="5" destOrd="0" presId="urn:microsoft.com/office/officeart/2005/8/layout/process1"/>
    <dgm:cxn modelId="{44CBCA1A-4F63-F844-8DB9-267A0B28D8A3}" type="presParOf" srcId="{EE93CB34-891F-CD43-B760-4E3249A566B5}" destId="{51677F6A-1C4F-5F47-ABE4-63244B61CBD9}" srcOrd="0" destOrd="0" presId="urn:microsoft.com/office/officeart/2005/8/layout/process1"/>
    <dgm:cxn modelId="{16AFDBE9-C503-1945-AF3B-B3E1F8FEE890}" type="presParOf" srcId="{6A868D39-994A-304E-BE0B-729F3C3EF535}" destId="{936D108B-C44B-B045-8127-79F9EBC63982}" srcOrd="6" destOrd="0" presId="urn:microsoft.com/office/officeart/2005/8/layout/process1"/>
    <dgm:cxn modelId="{6D5D6F60-34DB-8343-A8BD-A07E548EC476}" type="presParOf" srcId="{6A868D39-994A-304E-BE0B-729F3C3EF535}" destId="{22AC29A3-998A-0242-9E2A-6CCA360316A6}" srcOrd="7" destOrd="0" presId="urn:microsoft.com/office/officeart/2005/8/layout/process1"/>
    <dgm:cxn modelId="{8B4EC686-A3A3-4648-B5DC-545A69274CA6}" type="presParOf" srcId="{22AC29A3-998A-0242-9E2A-6CCA360316A6}" destId="{7EFB74AB-AE2C-9540-9405-6339B774964A}" srcOrd="0" destOrd="0" presId="urn:microsoft.com/office/officeart/2005/8/layout/process1"/>
    <dgm:cxn modelId="{F03F91E3-6198-9C40-A145-9AD7F0EADB5F}" type="presParOf" srcId="{6A868D39-994A-304E-BE0B-729F3C3EF535}" destId="{D3C5856E-3870-EF4D-86ED-088322C441B1}" srcOrd="8"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90F18EA-84C7-A944-95B4-9FEB29155D81}" type="doc">
      <dgm:prSet loTypeId="urn:microsoft.com/office/officeart/2005/8/layout/process1" loCatId="" qsTypeId="urn:microsoft.com/office/officeart/2005/8/quickstyle/simple4" qsCatId="simple" csTypeId="urn:microsoft.com/office/officeart/2005/8/colors/accent1_2" csCatId="accent1" phldr="1"/>
      <dgm:spPr/>
    </dgm:pt>
    <dgm:pt modelId="{AA29E29D-C0BA-174D-AEEF-3AB85AEB77FC}">
      <dgm:prSet phldrT="[Text]"/>
      <dgm:spPr/>
      <dgm:t>
        <a:bodyPr/>
        <a:lstStyle/>
        <a:p>
          <a:r>
            <a:rPr lang="en-US" dirty="0" smtClean="0"/>
            <a:t>Review Unit Work Plan</a:t>
          </a:r>
          <a:endParaRPr lang="en-US" dirty="0"/>
        </a:p>
      </dgm:t>
    </dgm:pt>
    <dgm:pt modelId="{396E9A85-FF72-8046-B951-B5BBF60777E8}" type="parTrans" cxnId="{37A4A9C4-9E82-774C-8C9C-A5E1E9FFF111}">
      <dgm:prSet/>
      <dgm:spPr/>
      <dgm:t>
        <a:bodyPr/>
        <a:lstStyle/>
        <a:p>
          <a:endParaRPr lang="en-US"/>
        </a:p>
      </dgm:t>
    </dgm:pt>
    <dgm:pt modelId="{DA43A085-2834-8E47-A7AE-3BCD1000272F}" type="sibTrans" cxnId="{37A4A9C4-9E82-774C-8C9C-A5E1E9FFF111}">
      <dgm:prSet/>
      <dgm:spPr/>
      <dgm:t>
        <a:bodyPr/>
        <a:lstStyle/>
        <a:p>
          <a:endParaRPr lang="en-US"/>
        </a:p>
      </dgm:t>
    </dgm:pt>
    <dgm:pt modelId="{30964751-2D7B-0F41-9210-51CB2AA62957}">
      <dgm:prSet phldrT="[Text]"/>
      <dgm:spPr/>
      <dgm:t>
        <a:bodyPr/>
        <a:lstStyle/>
        <a:p>
          <a:r>
            <a:rPr lang="en-US" dirty="0" smtClean="0"/>
            <a:t>Review Changes to PMP</a:t>
          </a:r>
          <a:endParaRPr lang="en-US" dirty="0"/>
        </a:p>
      </dgm:t>
    </dgm:pt>
    <dgm:pt modelId="{B8E4EB80-C690-0243-B535-CE201E41B68F}" type="parTrans" cxnId="{A6473954-88F8-8741-9A7D-A7638E176BCF}">
      <dgm:prSet/>
      <dgm:spPr/>
      <dgm:t>
        <a:bodyPr/>
        <a:lstStyle/>
        <a:p>
          <a:endParaRPr lang="en-US"/>
        </a:p>
      </dgm:t>
    </dgm:pt>
    <dgm:pt modelId="{A5EC37CB-9FD0-314A-A845-DC007DED695D}" type="sibTrans" cxnId="{A6473954-88F8-8741-9A7D-A7638E176BCF}">
      <dgm:prSet/>
      <dgm:spPr/>
      <dgm:t>
        <a:bodyPr/>
        <a:lstStyle/>
        <a:p>
          <a:endParaRPr lang="en-US"/>
        </a:p>
      </dgm:t>
    </dgm:pt>
    <dgm:pt modelId="{AF47FFF0-F488-2541-943C-338E580B6900}">
      <dgm:prSet phldrT="[Text]"/>
      <dgm:spPr/>
      <dgm:t>
        <a:bodyPr/>
        <a:lstStyle/>
        <a:p>
          <a:r>
            <a:rPr lang="en-US" dirty="0" smtClean="0"/>
            <a:t>Review this Quarter Goals</a:t>
          </a:r>
          <a:endParaRPr lang="en-US" dirty="0"/>
        </a:p>
      </dgm:t>
    </dgm:pt>
    <dgm:pt modelId="{11F7F6F8-DFD9-8C47-A9D2-FD84BBA2BAD8}" type="parTrans" cxnId="{4EFC14FE-5FFC-ED4A-A2E7-FEF0C0E6D462}">
      <dgm:prSet/>
      <dgm:spPr/>
      <dgm:t>
        <a:bodyPr/>
        <a:lstStyle/>
        <a:p>
          <a:endParaRPr lang="en-US"/>
        </a:p>
      </dgm:t>
    </dgm:pt>
    <dgm:pt modelId="{DC42693C-44C1-4A48-9961-CDA704992A2D}" type="sibTrans" cxnId="{4EFC14FE-5FFC-ED4A-A2E7-FEF0C0E6D462}">
      <dgm:prSet/>
      <dgm:spPr/>
      <dgm:t>
        <a:bodyPr/>
        <a:lstStyle/>
        <a:p>
          <a:endParaRPr lang="en-US"/>
        </a:p>
      </dgm:t>
    </dgm:pt>
    <dgm:pt modelId="{FC8AECCE-273B-AD4E-8910-1FF0F64FE9A4}">
      <dgm:prSet phldrT="[Text]"/>
      <dgm:spPr>
        <a:solidFill>
          <a:schemeClr val="accent3"/>
        </a:solidFill>
      </dgm:spPr>
      <dgm:t>
        <a:bodyPr/>
        <a:lstStyle/>
        <a:p>
          <a:r>
            <a:rPr lang="en-US" dirty="0" smtClean="0"/>
            <a:t>Create New Goals for Next Quarter </a:t>
          </a:r>
          <a:endParaRPr lang="en-US" dirty="0"/>
        </a:p>
      </dgm:t>
    </dgm:pt>
    <dgm:pt modelId="{A351E669-0848-444C-B050-26C0DA62E8DE}" type="parTrans" cxnId="{FE0C8891-8FA9-6048-9581-044FDC76CE7A}">
      <dgm:prSet/>
      <dgm:spPr/>
      <dgm:t>
        <a:bodyPr/>
        <a:lstStyle/>
        <a:p>
          <a:endParaRPr lang="en-US"/>
        </a:p>
      </dgm:t>
    </dgm:pt>
    <dgm:pt modelId="{B7B640CC-2679-1A47-B3B6-E4C37B1EBCB0}" type="sibTrans" cxnId="{FE0C8891-8FA9-6048-9581-044FDC76CE7A}">
      <dgm:prSet/>
      <dgm:spPr/>
      <dgm:t>
        <a:bodyPr/>
        <a:lstStyle/>
        <a:p>
          <a:endParaRPr lang="en-US"/>
        </a:p>
      </dgm:t>
    </dgm:pt>
    <dgm:pt modelId="{78379646-0C9E-1644-91E4-E453730A61AA}">
      <dgm:prSet phldrT="[Text]"/>
      <dgm:spPr/>
      <dgm:t>
        <a:bodyPr/>
        <a:lstStyle/>
        <a:p>
          <a:r>
            <a:rPr lang="en-US" dirty="0" smtClean="0"/>
            <a:t>Review Competency </a:t>
          </a:r>
          <a:endParaRPr lang="en-US" dirty="0"/>
        </a:p>
      </dgm:t>
    </dgm:pt>
    <dgm:pt modelId="{3E82FCB7-20A7-EF4F-95F3-FE749756297E}" type="parTrans" cxnId="{7F10FDD8-169D-4941-8DD0-DFD0C542EE9C}">
      <dgm:prSet/>
      <dgm:spPr/>
      <dgm:t>
        <a:bodyPr/>
        <a:lstStyle/>
        <a:p>
          <a:endParaRPr lang="en-US"/>
        </a:p>
      </dgm:t>
    </dgm:pt>
    <dgm:pt modelId="{A10BC089-EB5D-B94A-B0A1-C606361FDD8B}" type="sibTrans" cxnId="{7F10FDD8-169D-4941-8DD0-DFD0C542EE9C}">
      <dgm:prSet/>
      <dgm:spPr/>
      <dgm:t>
        <a:bodyPr/>
        <a:lstStyle/>
        <a:p>
          <a:endParaRPr lang="en-US"/>
        </a:p>
      </dgm:t>
    </dgm:pt>
    <dgm:pt modelId="{44F1FDA2-1951-6F45-BD2C-F1631E87D0CB}">
      <dgm:prSet phldrT="[Text]"/>
      <dgm:spPr/>
      <dgm:t>
        <a:bodyPr/>
        <a:lstStyle/>
        <a:p>
          <a:r>
            <a:rPr lang="en-US" dirty="0" smtClean="0"/>
            <a:t>Review Optional Development Goals</a:t>
          </a:r>
          <a:endParaRPr lang="en-US" dirty="0"/>
        </a:p>
      </dgm:t>
    </dgm:pt>
    <dgm:pt modelId="{C956C887-D3CC-A84B-A0AE-A0208FF1AFEE}" type="parTrans" cxnId="{11C1FAE8-C349-364E-93AB-1089F87B0987}">
      <dgm:prSet/>
      <dgm:spPr/>
      <dgm:t>
        <a:bodyPr/>
        <a:lstStyle/>
        <a:p>
          <a:endParaRPr lang="en-US"/>
        </a:p>
      </dgm:t>
    </dgm:pt>
    <dgm:pt modelId="{3E96FC50-A2E2-2E47-BE28-4D77874E6B8A}" type="sibTrans" cxnId="{11C1FAE8-C349-364E-93AB-1089F87B0987}">
      <dgm:prSet/>
      <dgm:spPr/>
      <dgm:t>
        <a:bodyPr/>
        <a:lstStyle/>
        <a:p>
          <a:endParaRPr lang="en-US"/>
        </a:p>
      </dgm:t>
    </dgm:pt>
    <dgm:pt modelId="{6A868D39-994A-304E-BE0B-729F3C3EF535}" type="pres">
      <dgm:prSet presAssocID="{B90F18EA-84C7-A944-95B4-9FEB29155D81}" presName="Name0" presStyleCnt="0">
        <dgm:presLayoutVars>
          <dgm:dir/>
          <dgm:resizeHandles val="exact"/>
        </dgm:presLayoutVars>
      </dgm:prSet>
      <dgm:spPr/>
    </dgm:pt>
    <dgm:pt modelId="{4804CCFF-A182-7948-9A51-69750892A42E}" type="pres">
      <dgm:prSet presAssocID="{AA29E29D-C0BA-174D-AEEF-3AB85AEB77FC}" presName="node" presStyleLbl="node1" presStyleIdx="0" presStyleCnt="6">
        <dgm:presLayoutVars>
          <dgm:bulletEnabled val="1"/>
        </dgm:presLayoutVars>
      </dgm:prSet>
      <dgm:spPr/>
      <dgm:t>
        <a:bodyPr/>
        <a:lstStyle/>
        <a:p>
          <a:endParaRPr lang="en-US"/>
        </a:p>
      </dgm:t>
    </dgm:pt>
    <dgm:pt modelId="{40C39D1B-0400-3841-8C23-1CB30D8918E2}" type="pres">
      <dgm:prSet presAssocID="{DA43A085-2834-8E47-A7AE-3BCD1000272F}" presName="sibTrans" presStyleLbl="sibTrans2D1" presStyleIdx="0" presStyleCnt="5"/>
      <dgm:spPr/>
      <dgm:t>
        <a:bodyPr/>
        <a:lstStyle/>
        <a:p>
          <a:endParaRPr lang="en-US"/>
        </a:p>
      </dgm:t>
    </dgm:pt>
    <dgm:pt modelId="{481DF023-F656-2F4B-A52D-17CA612104E9}" type="pres">
      <dgm:prSet presAssocID="{DA43A085-2834-8E47-A7AE-3BCD1000272F}" presName="connectorText" presStyleLbl="sibTrans2D1" presStyleIdx="0" presStyleCnt="5"/>
      <dgm:spPr/>
      <dgm:t>
        <a:bodyPr/>
        <a:lstStyle/>
        <a:p>
          <a:endParaRPr lang="en-US"/>
        </a:p>
      </dgm:t>
    </dgm:pt>
    <dgm:pt modelId="{3D2FC3C8-3639-AE4C-B502-C7BEF5A067B0}" type="pres">
      <dgm:prSet presAssocID="{30964751-2D7B-0F41-9210-51CB2AA62957}" presName="node" presStyleLbl="node1" presStyleIdx="1" presStyleCnt="6">
        <dgm:presLayoutVars>
          <dgm:bulletEnabled val="1"/>
        </dgm:presLayoutVars>
      </dgm:prSet>
      <dgm:spPr/>
      <dgm:t>
        <a:bodyPr/>
        <a:lstStyle/>
        <a:p>
          <a:endParaRPr lang="en-US"/>
        </a:p>
      </dgm:t>
    </dgm:pt>
    <dgm:pt modelId="{FD92652D-F5F5-C74A-AA42-1688519B074A}" type="pres">
      <dgm:prSet presAssocID="{A5EC37CB-9FD0-314A-A845-DC007DED695D}" presName="sibTrans" presStyleLbl="sibTrans2D1" presStyleIdx="1" presStyleCnt="5"/>
      <dgm:spPr/>
      <dgm:t>
        <a:bodyPr/>
        <a:lstStyle/>
        <a:p>
          <a:endParaRPr lang="en-US"/>
        </a:p>
      </dgm:t>
    </dgm:pt>
    <dgm:pt modelId="{E5DB1699-DC99-6947-9798-E085306E29DC}" type="pres">
      <dgm:prSet presAssocID="{A5EC37CB-9FD0-314A-A845-DC007DED695D}" presName="connectorText" presStyleLbl="sibTrans2D1" presStyleIdx="1" presStyleCnt="5"/>
      <dgm:spPr/>
      <dgm:t>
        <a:bodyPr/>
        <a:lstStyle/>
        <a:p>
          <a:endParaRPr lang="en-US"/>
        </a:p>
      </dgm:t>
    </dgm:pt>
    <dgm:pt modelId="{ECA9A2B1-AB18-5F46-BCC9-47CA42107C34}" type="pres">
      <dgm:prSet presAssocID="{AF47FFF0-F488-2541-943C-338E580B6900}" presName="node" presStyleLbl="node1" presStyleIdx="2" presStyleCnt="6">
        <dgm:presLayoutVars>
          <dgm:bulletEnabled val="1"/>
        </dgm:presLayoutVars>
      </dgm:prSet>
      <dgm:spPr/>
      <dgm:t>
        <a:bodyPr/>
        <a:lstStyle/>
        <a:p>
          <a:endParaRPr lang="en-US"/>
        </a:p>
      </dgm:t>
    </dgm:pt>
    <dgm:pt modelId="{EE93CB34-891F-CD43-B760-4E3249A566B5}" type="pres">
      <dgm:prSet presAssocID="{DC42693C-44C1-4A48-9961-CDA704992A2D}" presName="sibTrans" presStyleLbl="sibTrans2D1" presStyleIdx="2" presStyleCnt="5"/>
      <dgm:spPr/>
      <dgm:t>
        <a:bodyPr/>
        <a:lstStyle/>
        <a:p>
          <a:endParaRPr lang="en-US"/>
        </a:p>
      </dgm:t>
    </dgm:pt>
    <dgm:pt modelId="{51677F6A-1C4F-5F47-ABE4-63244B61CBD9}" type="pres">
      <dgm:prSet presAssocID="{DC42693C-44C1-4A48-9961-CDA704992A2D}" presName="connectorText" presStyleLbl="sibTrans2D1" presStyleIdx="2" presStyleCnt="5"/>
      <dgm:spPr/>
      <dgm:t>
        <a:bodyPr/>
        <a:lstStyle/>
        <a:p>
          <a:endParaRPr lang="en-US"/>
        </a:p>
      </dgm:t>
    </dgm:pt>
    <dgm:pt modelId="{936D108B-C44B-B045-8127-79F9EBC63982}" type="pres">
      <dgm:prSet presAssocID="{FC8AECCE-273B-AD4E-8910-1FF0F64FE9A4}" presName="node" presStyleLbl="node1" presStyleIdx="3" presStyleCnt="6">
        <dgm:presLayoutVars>
          <dgm:bulletEnabled val="1"/>
        </dgm:presLayoutVars>
      </dgm:prSet>
      <dgm:spPr/>
      <dgm:t>
        <a:bodyPr/>
        <a:lstStyle/>
        <a:p>
          <a:endParaRPr lang="en-US"/>
        </a:p>
      </dgm:t>
    </dgm:pt>
    <dgm:pt modelId="{22AC29A3-998A-0242-9E2A-6CCA360316A6}" type="pres">
      <dgm:prSet presAssocID="{B7B640CC-2679-1A47-B3B6-E4C37B1EBCB0}" presName="sibTrans" presStyleLbl="sibTrans2D1" presStyleIdx="3" presStyleCnt="5"/>
      <dgm:spPr/>
      <dgm:t>
        <a:bodyPr/>
        <a:lstStyle/>
        <a:p>
          <a:endParaRPr lang="en-US"/>
        </a:p>
      </dgm:t>
    </dgm:pt>
    <dgm:pt modelId="{7EFB74AB-AE2C-9540-9405-6339B774964A}" type="pres">
      <dgm:prSet presAssocID="{B7B640CC-2679-1A47-B3B6-E4C37B1EBCB0}" presName="connectorText" presStyleLbl="sibTrans2D1" presStyleIdx="3" presStyleCnt="5"/>
      <dgm:spPr/>
      <dgm:t>
        <a:bodyPr/>
        <a:lstStyle/>
        <a:p>
          <a:endParaRPr lang="en-US"/>
        </a:p>
      </dgm:t>
    </dgm:pt>
    <dgm:pt modelId="{D3C5856E-3870-EF4D-86ED-088322C441B1}" type="pres">
      <dgm:prSet presAssocID="{78379646-0C9E-1644-91E4-E453730A61AA}" presName="node" presStyleLbl="node1" presStyleIdx="4" presStyleCnt="6">
        <dgm:presLayoutVars>
          <dgm:bulletEnabled val="1"/>
        </dgm:presLayoutVars>
      </dgm:prSet>
      <dgm:spPr/>
      <dgm:t>
        <a:bodyPr/>
        <a:lstStyle/>
        <a:p>
          <a:endParaRPr lang="en-US"/>
        </a:p>
      </dgm:t>
    </dgm:pt>
    <dgm:pt modelId="{4A930310-965C-1343-8E7C-B0F61728F2DE}" type="pres">
      <dgm:prSet presAssocID="{A10BC089-EB5D-B94A-B0A1-C606361FDD8B}" presName="sibTrans" presStyleLbl="sibTrans2D1" presStyleIdx="4" presStyleCnt="5"/>
      <dgm:spPr/>
      <dgm:t>
        <a:bodyPr/>
        <a:lstStyle/>
        <a:p>
          <a:endParaRPr lang="en-US"/>
        </a:p>
      </dgm:t>
    </dgm:pt>
    <dgm:pt modelId="{BF6DC548-A780-7442-AE66-C687FA1EB8DC}" type="pres">
      <dgm:prSet presAssocID="{A10BC089-EB5D-B94A-B0A1-C606361FDD8B}" presName="connectorText" presStyleLbl="sibTrans2D1" presStyleIdx="4" presStyleCnt="5"/>
      <dgm:spPr/>
      <dgm:t>
        <a:bodyPr/>
        <a:lstStyle/>
        <a:p>
          <a:endParaRPr lang="en-US"/>
        </a:p>
      </dgm:t>
    </dgm:pt>
    <dgm:pt modelId="{38F31B38-0A40-824C-ABB2-912C86347CBD}" type="pres">
      <dgm:prSet presAssocID="{44F1FDA2-1951-6F45-BD2C-F1631E87D0CB}" presName="node" presStyleLbl="node1" presStyleIdx="5" presStyleCnt="6">
        <dgm:presLayoutVars>
          <dgm:bulletEnabled val="1"/>
        </dgm:presLayoutVars>
      </dgm:prSet>
      <dgm:spPr/>
      <dgm:t>
        <a:bodyPr/>
        <a:lstStyle/>
        <a:p>
          <a:endParaRPr lang="en-US"/>
        </a:p>
      </dgm:t>
    </dgm:pt>
  </dgm:ptLst>
  <dgm:cxnLst>
    <dgm:cxn modelId="{A6473954-88F8-8741-9A7D-A7638E176BCF}" srcId="{B90F18EA-84C7-A944-95B4-9FEB29155D81}" destId="{30964751-2D7B-0F41-9210-51CB2AA62957}" srcOrd="1" destOrd="0" parTransId="{B8E4EB80-C690-0243-B535-CE201E41B68F}" sibTransId="{A5EC37CB-9FD0-314A-A845-DC007DED695D}"/>
    <dgm:cxn modelId="{AEE0E739-7C68-9141-A411-B17E809D0925}" type="presOf" srcId="{44F1FDA2-1951-6F45-BD2C-F1631E87D0CB}" destId="{38F31B38-0A40-824C-ABB2-912C86347CBD}" srcOrd="0" destOrd="0" presId="urn:microsoft.com/office/officeart/2005/8/layout/process1"/>
    <dgm:cxn modelId="{E6229E2E-890D-9D42-9B3A-60C8EE719D20}" type="presOf" srcId="{B7B640CC-2679-1A47-B3B6-E4C37B1EBCB0}" destId="{22AC29A3-998A-0242-9E2A-6CCA360316A6}" srcOrd="0" destOrd="0" presId="urn:microsoft.com/office/officeart/2005/8/layout/process1"/>
    <dgm:cxn modelId="{CF07B28B-CAC5-634D-B618-4D214462BD98}" type="presOf" srcId="{AF47FFF0-F488-2541-943C-338E580B6900}" destId="{ECA9A2B1-AB18-5F46-BCC9-47CA42107C34}" srcOrd="0" destOrd="0" presId="urn:microsoft.com/office/officeart/2005/8/layout/process1"/>
    <dgm:cxn modelId="{2D56AFC6-79F2-7744-9AAA-DF41098488F3}" type="presOf" srcId="{B7B640CC-2679-1A47-B3B6-E4C37B1EBCB0}" destId="{7EFB74AB-AE2C-9540-9405-6339B774964A}" srcOrd="1" destOrd="0" presId="urn:microsoft.com/office/officeart/2005/8/layout/process1"/>
    <dgm:cxn modelId="{7F10FDD8-169D-4941-8DD0-DFD0C542EE9C}" srcId="{B90F18EA-84C7-A944-95B4-9FEB29155D81}" destId="{78379646-0C9E-1644-91E4-E453730A61AA}" srcOrd="4" destOrd="0" parTransId="{3E82FCB7-20A7-EF4F-95F3-FE749756297E}" sibTransId="{A10BC089-EB5D-B94A-B0A1-C606361FDD8B}"/>
    <dgm:cxn modelId="{4FF8299F-93A8-D945-99BB-4533222BF72A}" type="presOf" srcId="{A5EC37CB-9FD0-314A-A845-DC007DED695D}" destId="{FD92652D-F5F5-C74A-AA42-1688519B074A}" srcOrd="0" destOrd="0" presId="urn:microsoft.com/office/officeart/2005/8/layout/process1"/>
    <dgm:cxn modelId="{E1ECBBFA-D01D-F543-B499-BFDC77CD081E}" type="presOf" srcId="{DA43A085-2834-8E47-A7AE-3BCD1000272F}" destId="{40C39D1B-0400-3841-8C23-1CB30D8918E2}" srcOrd="0" destOrd="0" presId="urn:microsoft.com/office/officeart/2005/8/layout/process1"/>
    <dgm:cxn modelId="{39B858FB-57A5-E644-9E0D-2EF7620307D5}" type="presOf" srcId="{78379646-0C9E-1644-91E4-E453730A61AA}" destId="{D3C5856E-3870-EF4D-86ED-088322C441B1}" srcOrd="0" destOrd="0" presId="urn:microsoft.com/office/officeart/2005/8/layout/process1"/>
    <dgm:cxn modelId="{D41025B0-1D16-524A-872B-9C5031F916D5}" type="presOf" srcId="{A5EC37CB-9FD0-314A-A845-DC007DED695D}" destId="{E5DB1699-DC99-6947-9798-E085306E29DC}" srcOrd="1" destOrd="0" presId="urn:microsoft.com/office/officeart/2005/8/layout/process1"/>
    <dgm:cxn modelId="{8CDE2F01-6DFE-3B4D-A4B8-384C290FB029}" type="presOf" srcId="{30964751-2D7B-0F41-9210-51CB2AA62957}" destId="{3D2FC3C8-3639-AE4C-B502-C7BEF5A067B0}" srcOrd="0" destOrd="0" presId="urn:microsoft.com/office/officeart/2005/8/layout/process1"/>
    <dgm:cxn modelId="{C6E0D53B-018B-4248-84D9-4A451E5B6D06}" type="presOf" srcId="{A10BC089-EB5D-B94A-B0A1-C606361FDD8B}" destId="{4A930310-965C-1343-8E7C-B0F61728F2DE}" srcOrd="0" destOrd="0" presId="urn:microsoft.com/office/officeart/2005/8/layout/process1"/>
    <dgm:cxn modelId="{8C4A5F59-1B09-EE4B-83AC-2609440CA435}" type="presOf" srcId="{DC42693C-44C1-4A48-9961-CDA704992A2D}" destId="{EE93CB34-891F-CD43-B760-4E3249A566B5}" srcOrd="0" destOrd="0" presId="urn:microsoft.com/office/officeart/2005/8/layout/process1"/>
    <dgm:cxn modelId="{B8EF7B8A-9D82-DB49-9A25-79D47A7D5790}" type="presOf" srcId="{DC42693C-44C1-4A48-9961-CDA704992A2D}" destId="{51677F6A-1C4F-5F47-ABE4-63244B61CBD9}" srcOrd="1" destOrd="0" presId="urn:microsoft.com/office/officeart/2005/8/layout/process1"/>
    <dgm:cxn modelId="{11C1FAE8-C349-364E-93AB-1089F87B0987}" srcId="{B90F18EA-84C7-A944-95B4-9FEB29155D81}" destId="{44F1FDA2-1951-6F45-BD2C-F1631E87D0CB}" srcOrd="5" destOrd="0" parTransId="{C956C887-D3CC-A84B-A0AE-A0208FF1AFEE}" sibTransId="{3E96FC50-A2E2-2E47-BE28-4D77874E6B8A}"/>
    <dgm:cxn modelId="{24299031-7E2A-3E45-BD93-1B0752D83753}" type="presOf" srcId="{A10BC089-EB5D-B94A-B0A1-C606361FDD8B}" destId="{BF6DC548-A780-7442-AE66-C687FA1EB8DC}" srcOrd="1" destOrd="0" presId="urn:microsoft.com/office/officeart/2005/8/layout/process1"/>
    <dgm:cxn modelId="{095C5F5E-15EA-B74B-9E4F-2E7C66B8FE9C}" type="presOf" srcId="{AA29E29D-C0BA-174D-AEEF-3AB85AEB77FC}" destId="{4804CCFF-A182-7948-9A51-69750892A42E}" srcOrd="0" destOrd="0" presId="urn:microsoft.com/office/officeart/2005/8/layout/process1"/>
    <dgm:cxn modelId="{868EEAB9-F8D1-7346-9AC8-AB998F117EDA}" type="presOf" srcId="{FC8AECCE-273B-AD4E-8910-1FF0F64FE9A4}" destId="{936D108B-C44B-B045-8127-79F9EBC63982}" srcOrd="0" destOrd="0" presId="urn:microsoft.com/office/officeart/2005/8/layout/process1"/>
    <dgm:cxn modelId="{8F59C508-8010-054A-81FC-E4B9A51B7801}" type="presOf" srcId="{B90F18EA-84C7-A944-95B4-9FEB29155D81}" destId="{6A868D39-994A-304E-BE0B-729F3C3EF535}" srcOrd="0" destOrd="0" presId="urn:microsoft.com/office/officeart/2005/8/layout/process1"/>
    <dgm:cxn modelId="{37A4A9C4-9E82-774C-8C9C-A5E1E9FFF111}" srcId="{B90F18EA-84C7-A944-95B4-9FEB29155D81}" destId="{AA29E29D-C0BA-174D-AEEF-3AB85AEB77FC}" srcOrd="0" destOrd="0" parTransId="{396E9A85-FF72-8046-B951-B5BBF60777E8}" sibTransId="{DA43A085-2834-8E47-A7AE-3BCD1000272F}"/>
    <dgm:cxn modelId="{E31C9CA0-DD0D-344A-8E8A-6F5560CA093D}" type="presOf" srcId="{DA43A085-2834-8E47-A7AE-3BCD1000272F}" destId="{481DF023-F656-2F4B-A52D-17CA612104E9}" srcOrd="1" destOrd="0" presId="urn:microsoft.com/office/officeart/2005/8/layout/process1"/>
    <dgm:cxn modelId="{FE0C8891-8FA9-6048-9581-044FDC76CE7A}" srcId="{B90F18EA-84C7-A944-95B4-9FEB29155D81}" destId="{FC8AECCE-273B-AD4E-8910-1FF0F64FE9A4}" srcOrd="3" destOrd="0" parTransId="{A351E669-0848-444C-B050-26C0DA62E8DE}" sibTransId="{B7B640CC-2679-1A47-B3B6-E4C37B1EBCB0}"/>
    <dgm:cxn modelId="{4EFC14FE-5FFC-ED4A-A2E7-FEF0C0E6D462}" srcId="{B90F18EA-84C7-A944-95B4-9FEB29155D81}" destId="{AF47FFF0-F488-2541-943C-338E580B6900}" srcOrd="2" destOrd="0" parTransId="{11F7F6F8-DFD9-8C47-A9D2-FD84BBA2BAD8}" sibTransId="{DC42693C-44C1-4A48-9961-CDA704992A2D}"/>
    <dgm:cxn modelId="{DB000F5A-8EDF-5645-94D0-19490E86DFD4}" type="presParOf" srcId="{6A868D39-994A-304E-BE0B-729F3C3EF535}" destId="{4804CCFF-A182-7948-9A51-69750892A42E}" srcOrd="0" destOrd="0" presId="urn:microsoft.com/office/officeart/2005/8/layout/process1"/>
    <dgm:cxn modelId="{83B9007A-5D04-AF4E-B1F9-A1D45F4F9AED}" type="presParOf" srcId="{6A868D39-994A-304E-BE0B-729F3C3EF535}" destId="{40C39D1B-0400-3841-8C23-1CB30D8918E2}" srcOrd="1" destOrd="0" presId="urn:microsoft.com/office/officeart/2005/8/layout/process1"/>
    <dgm:cxn modelId="{4129167A-0899-4644-AC36-6BBD583AE5AC}" type="presParOf" srcId="{40C39D1B-0400-3841-8C23-1CB30D8918E2}" destId="{481DF023-F656-2F4B-A52D-17CA612104E9}" srcOrd="0" destOrd="0" presId="urn:microsoft.com/office/officeart/2005/8/layout/process1"/>
    <dgm:cxn modelId="{20A78021-651D-B441-9E85-7431986B0561}" type="presParOf" srcId="{6A868D39-994A-304E-BE0B-729F3C3EF535}" destId="{3D2FC3C8-3639-AE4C-B502-C7BEF5A067B0}" srcOrd="2" destOrd="0" presId="urn:microsoft.com/office/officeart/2005/8/layout/process1"/>
    <dgm:cxn modelId="{4FDF7CC3-3B72-5E43-838F-0374F9F31D3F}" type="presParOf" srcId="{6A868D39-994A-304E-BE0B-729F3C3EF535}" destId="{FD92652D-F5F5-C74A-AA42-1688519B074A}" srcOrd="3" destOrd="0" presId="urn:microsoft.com/office/officeart/2005/8/layout/process1"/>
    <dgm:cxn modelId="{397126BC-8788-8544-9F81-57D30BA711F5}" type="presParOf" srcId="{FD92652D-F5F5-C74A-AA42-1688519B074A}" destId="{E5DB1699-DC99-6947-9798-E085306E29DC}" srcOrd="0" destOrd="0" presId="urn:microsoft.com/office/officeart/2005/8/layout/process1"/>
    <dgm:cxn modelId="{2DDE6FE9-9E7B-044E-80AE-BD892DB7A191}" type="presParOf" srcId="{6A868D39-994A-304E-BE0B-729F3C3EF535}" destId="{ECA9A2B1-AB18-5F46-BCC9-47CA42107C34}" srcOrd="4" destOrd="0" presId="urn:microsoft.com/office/officeart/2005/8/layout/process1"/>
    <dgm:cxn modelId="{820CE79D-B832-394C-9FF9-E826F7C8E0EB}" type="presParOf" srcId="{6A868D39-994A-304E-BE0B-729F3C3EF535}" destId="{EE93CB34-891F-CD43-B760-4E3249A566B5}" srcOrd="5" destOrd="0" presId="urn:microsoft.com/office/officeart/2005/8/layout/process1"/>
    <dgm:cxn modelId="{97E72B0A-D30B-594E-8655-400D57F3C5C2}" type="presParOf" srcId="{EE93CB34-891F-CD43-B760-4E3249A566B5}" destId="{51677F6A-1C4F-5F47-ABE4-63244B61CBD9}" srcOrd="0" destOrd="0" presId="urn:microsoft.com/office/officeart/2005/8/layout/process1"/>
    <dgm:cxn modelId="{922D674D-6B99-114C-B815-5B2BEE92D968}" type="presParOf" srcId="{6A868D39-994A-304E-BE0B-729F3C3EF535}" destId="{936D108B-C44B-B045-8127-79F9EBC63982}" srcOrd="6" destOrd="0" presId="urn:microsoft.com/office/officeart/2005/8/layout/process1"/>
    <dgm:cxn modelId="{B431F5A2-BE3E-954C-B8A9-D297612161D7}" type="presParOf" srcId="{6A868D39-994A-304E-BE0B-729F3C3EF535}" destId="{22AC29A3-998A-0242-9E2A-6CCA360316A6}" srcOrd="7" destOrd="0" presId="urn:microsoft.com/office/officeart/2005/8/layout/process1"/>
    <dgm:cxn modelId="{4F21DB16-F0DC-FD42-8B93-6ED3F19D2183}" type="presParOf" srcId="{22AC29A3-998A-0242-9E2A-6CCA360316A6}" destId="{7EFB74AB-AE2C-9540-9405-6339B774964A}" srcOrd="0" destOrd="0" presId="urn:microsoft.com/office/officeart/2005/8/layout/process1"/>
    <dgm:cxn modelId="{468701C8-FADF-D34F-BCE0-8602CD8A6825}" type="presParOf" srcId="{6A868D39-994A-304E-BE0B-729F3C3EF535}" destId="{D3C5856E-3870-EF4D-86ED-088322C441B1}" srcOrd="8" destOrd="0" presId="urn:microsoft.com/office/officeart/2005/8/layout/process1"/>
    <dgm:cxn modelId="{BD83B5D7-5F72-B94C-A460-BDA7414849CF}" type="presParOf" srcId="{6A868D39-994A-304E-BE0B-729F3C3EF535}" destId="{4A930310-965C-1343-8E7C-B0F61728F2DE}" srcOrd="9" destOrd="0" presId="urn:microsoft.com/office/officeart/2005/8/layout/process1"/>
    <dgm:cxn modelId="{95A1FCC9-BCE7-F74C-954B-86A4C471D229}" type="presParOf" srcId="{4A930310-965C-1343-8E7C-B0F61728F2DE}" destId="{BF6DC548-A780-7442-AE66-C687FA1EB8DC}" srcOrd="0" destOrd="0" presId="urn:microsoft.com/office/officeart/2005/8/layout/process1"/>
    <dgm:cxn modelId="{C9728539-CEAD-6048-9D1D-E149B8A23BA3}" type="presParOf" srcId="{6A868D39-994A-304E-BE0B-729F3C3EF535}" destId="{38F31B38-0A40-824C-ABB2-912C86347CBD}"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44B46A5-C324-5041-AF86-454B8C1AAF3F}"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DCBFA46C-88F7-5941-AFE9-83A2AC4EFA81}">
      <dgm:prSet phldrT="[Text]"/>
      <dgm:spPr/>
      <dgm:t>
        <a:bodyPr/>
        <a:lstStyle/>
        <a:p>
          <a:r>
            <a:rPr lang="en-US" b="1" dirty="0" smtClean="0"/>
            <a:t>Specific</a:t>
          </a:r>
          <a:r>
            <a:rPr lang="en-US" dirty="0" smtClean="0"/>
            <a:t> - Goals must be clear, concise, and simple to understand.  Someone not familiar with your work area should be able to read the goal quickly and easily and understand the nature of the work</a:t>
          </a:r>
          <a:endParaRPr lang="en-US" dirty="0"/>
        </a:p>
      </dgm:t>
    </dgm:pt>
    <dgm:pt modelId="{A82DBD9C-1223-1649-BBC1-68B6DBA1F6E3}" type="parTrans" cxnId="{E89178EB-A087-FE4B-9A9E-1AB3CA83FE4E}">
      <dgm:prSet/>
      <dgm:spPr/>
      <dgm:t>
        <a:bodyPr/>
        <a:lstStyle/>
        <a:p>
          <a:endParaRPr lang="en-US"/>
        </a:p>
      </dgm:t>
    </dgm:pt>
    <dgm:pt modelId="{28D92169-CBE5-C641-910B-1D87988B1AFB}" type="sibTrans" cxnId="{E89178EB-A087-FE4B-9A9E-1AB3CA83FE4E}">
      <dgm:prSet/>
      <dgm:spPr/>
      <dgm:t>
        <a:bodyPr/>
        <a:lstStyle/>
        <a:p>
          <a:endParaRPr lang="en-US"/>
        </a:p>
      </dgm:t>
    </dgm:pt>
    <dgm:pt modelId="{699B65FC-8F99-E448-9367-E9FDE38278AC}">
      <dgm:prSet phldrT="[Text]"/>
      <dgm:spPr/>
      <dgm:t>
        <a:bodyPr/>
        <a:lstStyle/>
        <a:p>
          <a:r>
            <a:rPr lang="en-US" b="1" dirty="0" smtClean="0"/>
            <a:t>Measurable</a:t>
          </a:r>
          <a:r>
            <a:rPr lang="en-US" dirty="0" smtClean="0"/>
            <a:t> - Goals must be measurable and quantifiable wherever possible.  Examination of completed work should lead to a determination of whether goals were accomplished.  Manager and employee need to agree on the  measurement.</a:t>
          </a:r>
          <a:endParaRPr lang="en-US" dirty="0"/>
        </a:p>
      </dgm:t>
    </dgm:pt>
    <dgm:pt modelId="{EAEA759C-1947-C446-8A7F-CF593AD49017}" type="parTrans" cxnId="{8E748187-1E1F-6F4D-9FFD-886A54645B6E}">
      <dgm:prSet/>
      <dgm:spPr/>
      <dgm:t>
        <a:bodyPr/>
        <a:lstStyle/>
        <a:p>
          <a:endParaRPr lang="en-US"/>
        </a:p>
      </dgm:t>
    </dgm:pt>
    <dgm:pt modelId="{F57E60B1-48F6-0744-9CE8-37C06EF56B04}" type="sibTrans" cxnId="{8E748187-1E1F-6F4D-9FFD-886A54645B6E}">
      <dgm:prSet/>
      <dgm:spPr/>
      <dgm:t>
        <a:bodyPr/>
        <a:lstStyle/>
        <a:p>
          <a:endParaRPr lang="en-US"/>
        </a:p>
      </dgm:t>
    </dgm:pt>
    <dgm:pt modelId="{282F480A-0D8A-0E40-9D29-866CE4810632}">
      <dgm:prSet phldrT="[Text]"/>
      <dgm:spPr/>
      <dgm:t>
        <a:bodyPr/>
        <a:lstStyle/>
        <a:p>
          <a:r>
            <a:rPr lang="en-US" b="1" dirty="0" smtClean="0"/>
            <a:t>Achievable</a:t>
          </a:r>
          <a:r>
            <a:rPr lang="en-US" dirty="0" smtClean="0"/>
            <a:t> - Although goals should stretch and challenge an employee’s capabilities, they must be within reach.</a:t>
          </a:r>
          <a:endParaRPr lang="en-US" dirty="0"/>
        </a:p>
      </dgm:t>
    </dgm:pt>
    <dgm:pt modelId="{D9393080-6D64-054F-A574-CEEBD052BA8D}" type="parTrans" cxnId="{0B0562E3-C89B-B140-A9B9-4F68E5C23456}">
      <dgm:prSet/>
      <dgm:spPr/>
      <dgm:t>
        <a:bodyPr/>
        <a:lstStyle/>
        <a:p>
          <a:endParaRPr lang="en-US"/>
        </a:p>
      </dgm:t>
    </dgm:pt>
    <dgm:pt modelId="{F0982ECE-D9C2-034A-8A0F-4FE7A6419742}" type="sibTrans" cxnId="{0B0562E3-C89B-B140-A9B9-4F68E5C23456}">
      <dgm:prSet/>
      <dgm:spPr/>
      <dgm:t>
        <a:bodyPr/>
        <a:lstStyle/>
        <a:p>
          <a:endParaRPr lang="en-US"/>
        </a:p>
      </dgm:t>
    </dgm:pt>
    <dgm:pt modelId="{7894F0D6-83E4-3140-AC57-837EB3A3A4B2}">
      <dgm:prSet phldrT="[Text]"/>
      <dgm:spPr/>
      <dgm:t>
        <a:bodyPr/>
        <a:lstStyle/>
        <a:p>
          <a:r>
            <a:rPr lang="en-US" b="1" dirty="0" smtClean="0"/>
            <a:t>Relevant</a:t>
          </a:r>
          <a:r>
            <a:rPr lang="en-US" dirty="0" smtClean="0"/>
            <a:t> - Must be in alignment with Unit Work Plan, Regional and Division goals, and the overall CDOT Vision and Objectives.</a:t>
          </a:r>
          <a:endParaRPr lang="en-US" dirty="0"/>
        </a:p>
      </dgm:t>
    </dgm:pt>
    <dgm:pt modelId="{71233134-EAD9-0A4D-B04D-6792087228AC}" type="parTrans" cxnId="{31C7796D-4C05-2B40-BB0B-5F9507955F2D}">
      <dgm:prSet/>
      <dgm:spPr/>
      <dgm:t>
        <a:bodyPr/>
        <a:lstStyle/>
        <a:p>
          <a:endParaRPr lang="en-US"/>
        </a:p>
      </dgm:t>
    </dgm:pt>
    <dgm:pt modelId="{9B0F26F9-DEA2-4F47-863D-6047CD6ABF7A}" type="sibTrans" cxnId="{31C7796D-4C05-2B40-BB0B-5F9507955F2D}">
      <dgm:prSet/>
      <dgm:spPr/>
      <dgm:t>
        <a:bodyPr/>
        <a:lstStyle/>
        <a:p>
          <a:endParaRPr lang="en-US"/>
        </a:p>
      </dgm:t>
    </dgm:pt>
    <dgm:pt modelId="{B7107DCD-674C-D24F-A764-50BD07E6D778}">
      <dgm:prSet phldrT="[Text]"/>
      <dgm:spPr/>
      <dgm:t>
        <a:bodyPr/>
        <a:lstStyle/>
        <a:p>
          <a:r>
            <a:rPr lang="en-US" b="1" dirty="0" smtClean="0"/>
            <a:t>Time-bound </a:t>
          </a:r>
          <a:r>
            <a:rPr lang="en-US" dirty="0" smtClean="0"/>
            <a:t>- Goals should be time-bound and trackable.  Manager and employee should be able to monitor progress toward the goals in order to allow mid-course corrections.</a:t>
          </a:r>
          <a:endParaRPr lang="en-US" dirty="0"/>
        </a:p>
      </dgm:t>
    </dgm:pt>
    <dgm:pt modelId="{F589423A-DE7A-0B49-918F-6392BF8D26E4}" type="parTrans" cxnId="{CE6517B2-5710-A449-A697-F60EB3198957}">
      <dgm:prSet/>
      <dgm:spPr/>
      <dgm:t>
        <a:bodyPr/>
        <a:lstStyle/>
        <a:p>
          <a:endParaRPr lang="en-US"/>
        </a:p>
      </dgm:t>
    </dgm:pt>
    <dgm:pt modelId="{83A9A4A6-B3B6-A446-8A8A-C1C6C9B03208}" type="sibTrans" cxnId="{CE6517B2-5710-A449-A697-F60EB3198957}">
      <dgm:prSet/>
      <dgm:spPr/>
      <dgm:t>
        <a:bodyPr/>
        <a:lstStyle/>
        <a:p>
          <a:endParaRPr lang="en-US"/>
        </a:p>
      </dgm:t>
    </dgm:pt>
    <dgm:pt modelId="{3E59E2BD-1D00-E343-BD1F-BA818C6323CE}" type="pres">
      <dgm:prSet presAssocID="{E44B46A5-C324-5041-AF86-454B8C1AAF3F}" presName="Name0" presStyleCnt="0">
        <dgm:presLayoutVars>
          <dgm:chMax val="7"/>
          <dgm:chPref val="7"/>
          <dgm:dir/>
        </dgm:presLayoutVars>
      </dgm:prSet>
      <dgm:spPr/>
      <dgm:t>
        <a:bodyPr/>
        <a:lstStyle/>
        <a:p>
          <a:endParaRPr lang="en-US"/>
        </a:p>
      </dgm:t>
    </dgm:pt>
    <dgm:pt modelId="{5F5A72B5-C697-704D-9E30-FEDC60FAF9BC}" type="pres">
      <dgm:prSet presAssocID="{E44B46A5-C324-5041-AF86-454B8C1AAF3F}" presName="Name1" presStyleCnt="0"/>
      <dgm:spPr/>
    </dgm:pt>
    <dgm:pt modelId="{7E20BC68-6880-D047-A95A-6A2CC682BB6D}" type="pres">
      <dgm:prSet presAssocID="{E44B46A5-C324-5041-AF86-454B8C1AAF3F}" presName="cycle" presStyleCnt="0"/>
      <dgm:spPr/>
    </dgm:pt>
    <dgm:pt modelId="{CF8C7E86-67FC-D743-8128-FAD26DA63868}" type="pres">
      <dgm:prSet presAssocID="{E44B46A5-C324-5041-AF86-454B8C1AAF3F}" presName="srcNode" presStyleLbl="node1" presStyleIdx="0" presStyleCnt="5"/>
      <dgm:spPr/>
    </dgm:pt>
    <dgm:pt modelId="{FEE7A674-DCFE-8040-9B83-E8E67E480474}" type="pres">
      <dgm:prSet presAssocID="{E44B46A5-C324-5041-AF86-454B8C1AAF3F}" presName="conn" presStyleLbl="parChTrans1D2" presStyleIdx="0" presStyleCnt="1"/>
      <dgm:spPr/>
      <dgm:t>
        <a:bodyPr/>
        <a:lstStyle/>
        <a:p>
          <a:endParaRPr lang="en-US"/>
        </a:p>
      </dgm:t>
    </dgm:pt>
    <dgm:pt modelId="{5ACA07C3-00E1-A04E-B889-AACAA6CCB436}" type="pres">
      <dgm:prSet presAssocID="{E44B46A5-C324-5041-AF86-454B8C1AAF3F}" presName="extraNode" presStyleLbl="node1" presStyleIdx="0" presStyleCnt="5"/>
      <dgm:spPr/>
    </dgm:pt>
    <dgm:pt modelId="{76CFF599-3DAE-9F49-A7B0-88AF72BD2829}" type="pres">
      <dgm:prSet presAssocID="{E44B46A5-C324-5041-AF86-454B8C1AAF3F}" presName="dstNode" presStyleLbl="node1" presStyleIdx="0" presStyleCnt="5"/>
      <dgm:spPr/>
    </dgm:pt>
    <dgm:pt modelId="{29EB442B-5B9F-4E44-AC7E-CA8B60565EB1}" type="pres">
      <dgm:prSet presAssocID="{DCBFA46C-88F7-5941-AFE9-83A2AC4EFA81}" presName="text_1" presStyleLbl="node1" presStyleIdx="0" presStyleCnt="5">
        <dgm:presLayoutVars>
          <dgm:bulletEnabled val="1"/>
        </dgm:presLayoutVars>
      </dgm:prSet>
      <dgm:spPr/>
      <dgm:t>
        <a:bodyPr/>
        <a:lstStyle/>
        <a:p>
          <a:endParaRPr lang="en-US"/>
        </a:p>
      </dgm:t>
    </dgm:pt>
    <dgm:pt modelId="{1F384D9E-B8E5-0141-9703-AE9590022BB7}" type="pres">
      <dgm:prSet presAssocID="{DCBFA46C-88F7-5941-AFE9-83A2AC4EFA81}" presName="accent_1" presStyleCnt="0"/>
      <dgm:spPr/>
    </dgm:pt>
    <dgm:pt modelId="{E9F242FB-C859-9746-9CD3-819EC39E1D1E}" type="pres">
      <dgm:prSet presAssocID="{DCBFA46C-88F7-5941-AFE9-83A2AC4EFA81}" presName="accentRepeatNode" presStyleLbl="solidFgAcc1" presStyleIdx="0" presStyleCnt="5"/>
      <dgm:spPr/>
    </dgm:pt>
    <dgm:pt modelId="{9FFBF460-9837-734D-8B09-36D9107F317B}" type="pres">
      <dgm:prSet presAssocID="{699B65FC-8F99-E448-9367-E9FDE38278AC}" presName="text_2" presStyleLbl="node1" presStyleIdx="1" presStyleCnt="5">
        <dgm:presLayoutVars>
          <dgm:bulletEnabled val="1"/>
        </dgm:presLayoutVars>
      </dgm:prSet>
      <dgm:spPr/>
      <dgm:t>
        <a:bodyPr/>
        <a:lstStyle/>
        <a:p>
          <a:endParaRPr lang="en-US"/>
        </a:p>
      </dgm:t>
    </dgm:pt>
    <dgm:pt modelId="{8D6FA364-1FAC-5048-AA74-5EE25CA1D35D}" type="pres">
      <dgm:prSet presAssocID="{699B65FC-8F99-E448-9367-E9FDE38278AC}" presName="accent_2" presStyleCnt="0"/>
      <dgm:spPr/>
    </dgm:pt>
    <dgm:pt modelId="{C47BF18E-A07C-C34E-B339-F5F78FCA9463}" type="pres">
      <dgm:prSet presAssocID="{699B65FC-8F99-E448-9367-E9FDE38278AC}" presName="accentRepeatNode" presStyleLbl="solidFgAcc1" presStyleIdx="1" presStyleCnt="5"/>
      <dgm:spPr/>
    </dgm:pt>
    <dgm:pt modelId="{81EC2A22-0896-E64B-966A-F92219CBB8DE}" type="pres">
      <dgm:prSet presAssocID="{282F480A-0D8A-0E40-9D29-866CE4810632}" presName="text_3" presStyleLbl="node1" presStyleIdx="2" presStyleCnt="5">
        <dgm:presLayoutVars>
          <dgm:bulletEnabled val="1"/>
        </dgm:presLayoutVars>
      </dgm:prSet>
      <dgm:spPr/>
      <dgm:t>
        <a:bodyPr/>
        <a:lstStyle/>
        <a:p>
          <a:endParaRPr lang="en-US"/>
        </a:p>
      </dgm:t>
    </dgm:pt>
    <dgm:pt modelId="{F095D4ED-C5E3-1349-9477-555DCCAF37E2}" type="pres">
      <dgm:prSet presAssocID="{282F480A-0D8A-0E40-9D29-866CE4810632}" presName="accent_3" presStyleCnt="0"/>
      <dgm:spPr/>
    </dgm:pt>
    <dgm:pt modelId="{7A209BA5-9DE4-1549-B319-2C4E698539F7}" type="pres">
      <dgm:prSet presAssocID="{282F480A-0D8A-0E40-9D29-866CE4810632}" presName="accentRepeatNode" presStyleLbl="solidFgAcc1" presStyleIdx="2" presStyleCnt="5"/>
      <dgm:spPr/>
    </dgm:pt>
    <dgm:pt modelId="{E87C5FE3-568D-0D49-BBE5-514E2C1F64DA}" type="pres">
      <dgm:prSet presAssocID="{7894F0D6-83E4-3140-AC57-837EB3A3A4B2}" presName="text_4" presStyleLbl="node1" presStyleIdx="3" presStyleCnt="5">
        <dgm:presLayoutVars>
          <dgm:bulletEnabled val="1"/>
        </dgm:presLayoutVars>
      </dgm:prSet>
      <dgm:spPr/>
      <dgm:t>
        <a:bodyPr/>
        <a:lstStyle/>
        <a:p>
          <a:endParaRPr lang="en-US"/>
        </a:p>
      </dgm:t>
    </dgm:pt>
    <dgm:pt modelId="{EB234EF8-9DD2-C24C-850F-72E5794EE76A}" type="pres">
      <dgm:prSet presAssocID="{7894F0D6-83E4-3140-AC57-837EB3A3A4B2}" presName="accent_4" presStyleCnt="0"/>
      <dgm:spPr/>
    </dgm:pt>
    <dgm:pt modelId="{1B45C19D-865F-804B-B4A9-9525E802292F}" type="pres">
      <dgm:prSet presAssocID="{7894F0D6-83E4-3140-AC57-837EB3A3A4B2}" presName="accentRepeatNode" presStyleLbl="solidFgAcc1" presStyleIdx="3" presStyleCnt="5"/>
      <dgm:spPr/>
    </dgm:pt>
    <dgm:pt modelId="{F0696218-1ABA-B848-B82A-F015F5A100BB}" type="pres">
      <dgm:prSet presAssocID="{B7107DCD-674C-D24F-A764-50BD07E6D778}" presName="text_5" presStyleLbl="node1" presStyleIdx="4" presStyleCnt="5">
        <dgm:presLayoutVars>
          <dgm:bulletEnabled val="1"/>
        </dgm:presLayoutVars>
      </dgm:prSet>
      <dgm:spPr/>
      <dgm:t>
        <a:bodyPr/>
        <a:lstStyle/>
        <a:p>
          <a:endParaRPr lang="en-US"/>
        </a:p>
      </dgm:t>
    </dgm:pt>
    <dgm:pt modelId="{5F7F239F-CE14-6842-A6A0-4E653F18ADFD}" type="pres">
      <dgm:prSet presAssocID="{B7107DCD-674C-D24F-A764-50BD07E6D778}" presName="accent_5" presStyleCnt="0"/>
      <dgm:spPr/>
    </dgm:pt>
    <dgm:pt modelId="{9131C30A-E4E4-1047-9AF6-E8B6C75FA998}" type="pres">
      <dgm:prSet presAssocID="{B7107DCD-674C-D24F-A764-50BD07E6D778}" presName="accentRepeatNode" presStyleLbl="solidFgAcc1" presStyleIdx="4" presStyleCnt="5"/>
      <dgm:spPr/>
    </dgm:pt>
  </dgm:ptLst>
  <dgm:cxnLst>
    <dgm:cxn modelId="{709E33F0-E76A-ED41-A5C8-501DF3F4E946}" type="presOf" srcId="{282F480A-0D8A-0E40-9D29-866CE4810632}" destId="{81EC2A22-0896-E64B-966A-F92219CBB8DE}" srcOrd="0" destOrd="0" presId="urn:microsoft.com/office/officeart/2008/layout/VerticalCurvedList"/>
    <dgm:cxn modelId="{CE6517B2-5710-A449-A697-F60EB3198957}" srcId="{E44B46A5-C324-5041-AF86-454B8C1AAF3F}" destId="{B7107DCD-674C-D24F-A764-50BD07E6D778}" srcOrd="4" destOrd="0" parTransId="{F589423A-DE7A-0B49-918F-6392BF8D26E4}" sibTransId="{83A9A4A6-B3B6-A446-8A8A-C1C6C9B03208}"/>
    <dgm:cxn modelId="{0B0562E3-C89B-B140-A9B9-4F68E5C23456}" srcId="{E44B46A5-C324-5041-AF86-454B8C1AAF3F}" destId="{282F480A-0D8A-0E40-9D29-866CE4810632}" srcOrd="2" destOrd="0" parTransId="{D9393080-6D64-054F-A574-CEEBD052BA8D}" sibTransId="{F0982ECE-D9C2-034A-8A0F-4FE7A6419742}"/>
    <dgm:cxn modelId="{E89178EB-A087-FE4B-9A9E-1AB3CA83FE4E}" srcId="{E44B46A5-C324-5041-AF86-454B8C1AAF3F}" destId="{DCBFA46C-88F7-5941-AFE9-83A2AC4EFA81}" srcOrd="0" destOrd="0" parTransId="{A82DBD9C-1223-1649-BBC1-68B6DBA1F6E3}" sibTransId="{28D92169-CBE5-C641-910B-1D87988B1AFB}"/>
    <dgm:cxn modelId="{31C7796D-4C05-2B40-BB0B-5F9507955F2D}" srcId="{E44B46A5-C324-5041-AF86-454B8C1AAF3F}" destId="{7894F0D6-83E4-3140-AC57-837EB3A3A4B2}" srcOrd="3" destOrd="0" parTransId="{71233134-EAD9-0A4D-B04D-6792087228AC}" sibTransId="{9B0F26F9-DEA2-4F47-863D-6047CD6ABF7A}"/>
    <dgm:cxn modelId="{AF588525-B752-6B42-AB4A-22DEA98F369B}" type="presOf" srcId="{699B65FC-8F99-E448-9367-E9FDE38278AC}" destId="{9FFBF460-9837-734D-8B09-36D9107F317B}" srcOrd="0" destOrd="0" presId="urn:microsoft.com/office/officeart/2008/layout/VerticalCurvedList"/>
    <dgm:cxn modelId="{AA05C5CB-5FFE-EE4C-9B84-FF1C6B3B7F46}" type="presOf" srcId="{E44B46A5-C324-5041-AF86-454B8C1AAF3F}" destId="{3E59E2BD-1D00-E343-BD1F-BA818C6323CE}" srcOrd="0" destOrd="0" presId="urn:microsoft.com/office/officeart/2008/layout/VerticalCurvedList"/>
    <dgm:cxn modelId="{8E748187-1E1F-6F4D-9FFD-886A54645B6E}" srcId="{E44B46A5-C324-5041-AF86-454B8C1AAF3F}" destId="{699B65FC-8F99-E448-9367-E9FDE38278AC}" srcOrd="1" destOrd="0" parTransId="{EAEA759C-1947-C446-8A7F-CF593AD49017}" sibTransId="{F57E60B1-48F6-0744-9CE8-37C06EF56B04}"/>
    <dgm:cxn modelId="{782D83A2-E01F-8346-B3D2-09DC164CC906}" type="presOf" srcId="{B7107DCD-674C-D24F-A764-50BD07E6D778}" destId="{F0696218-1ABA-B848-B82A-F015F5A100BB}" srcOrd="0" destOrd="0" presId="urn:microsoft.com/office/officeart/2008/layout/VerticalCurvedList"/>
    <dgm:cxn modelId="{6914D739-908B-AC43-8278-C033E1CBD763}" type="presOf" srcId="{28D92169-CBE5-C641-910B-1D87988B1AFB}" destId="{FEE7A674-DCFE-8040-9B83-E8E67E480474}" srcOrd="0" destOrd="0" presId="urn:microsoft.com/office/officeart/2008/layout/VerticalCurvedList"/>
    <dgm:cxn modelId="{3A048745-E97B-4C44-83B8-59C5F2B508C9}" type="presOf" srcId="{7894F0D6-83E4-3140-AC57-837EB3A3A4B2}" destId="{E87C5FE3-568D-0D49-BBE5-514E2C1F64DA}" srcOrd="0" destOrd="0" presId="urn:microsoft.com/office/officeart/2008/layout/VerticalCurvedList"/>
    <dgm:cxn modelId="{5D06B300-F2F0-D94B-A6CB-65228A9E7195}" type="presOf" srcId="{DCBFA46C-88F7-5941-AFE9-83A2AC4EFA81}" destId="{29EB442B-5B9F-4E44-AC7E-CA8B60565EB1}" srcOrd="0" destOrd="0" presId="urn:microsoft.com/office/officeart/2008/layout/VerticalCurvedList"/>
    <dgm:cxn modelId="{3AE0C772-3CA6-9441-A54B-9F4E01D20053}" type="presParOf" srcId="{3E59E2BD-1D00-E343-BD1F-BA818C6323CE}" destId="{5F5A72B5-C697-704D-9E30-FEDC60FAF9BC}" srcOrd="0" destOrd="0" presId="urn:microsoft.com/office/officeart/2008/layout/VerticalCurvedList"/>
    <dgm:cxn modelId="{EBD2D353-2057-224F-B877-7E1CDA7BB24E}" type="presParOf" srcId="{5F5A72B5-C697-704D-9E30-FEDC60FAF9BC}" destId="{7E20BC68-6880-D047-A95A-6A2CC682BB6D}" srcOrd="0" destOrd="0" presId="urn:microsoft.com/office/officeart/2008/layout/VerticalCurvedList"/>
    <dgm:cxn modelId="{9EA8E522-A4C6-9E4C-8CED-D9D027D03F34}" type="presParOf" srcId="{7E20BC68-6880-D047-A95A-6A2CC682BB6D}" destId="{CF8C7E86-67FC-D743-8128-FAD26DA63868}" srcOrd="0" destOrd="0" presId="urn:microsoft.com/office/officeart/2008/layout/VerticalCurvedList"/>
    <dgm:cxn modelId="{3F69C185-61AB-804A-95BB-54FA15D33D95}" type="presParOf" srcId="{7E20BC68-6880-D047-A95A-6A2CC682BB6D}" destId="{FEE7A674-DCFE-8040-9B83-E8E67E480474}" srcOrd="1" destOrd="0" presId="urn:microsoft.com/office/officeart/2008/layout/VerticalCurvedList"/>
    <dgm:cxn modelId="{71C12EEB-9A94-FC40-A906-A0758808AC9C}" type="presParOf" srcId="{7E20BC68-6880-D047-A95A-6A2CC682BB6D}" destId="{5ACA07C3-00E1-A04E-B889-AACAA6CCB436}" srcOrd="2" destOrd="0" presId="urn:microsoft.com/office/officeart/2008/layout/VerticalCurvedList"/>
    <dgm:cxn modelId="{2AA4DE1A-B079-A247-8552-5BD7A6B720F5}" type="presParOf" srcId="{7E20BC68-6880-D047-A95A-6A2CC682BB6D}" destId="{76CFF599-3DAE-9F49-A7B0-88AF72BD2829}" srcOrd="3" destOrd="0" presId="urn:microsoft.com/office/officeart/2008/layout/VerticalCurvedList"/>
    <dgm:cxn modelId="{3D3BFE97-C87F-5E40-9DEE-230F6299D238}" type="presParOf" srcId="{5F5A72B5-C697-704D-9E30-FEDC60FAF9BC}" destId="{29EB442B-5B9F-4E44-AC7E-CA8B60565EB1}" srcOrd="1" destOrd="0" presId="urn:microsoft.com/office/officeart/2008/layout/VerticalCurvedList"/>
    <dgm:cxn modelId="{3B878FC2-3930-F841-8D07-879A787F3668}" type="presParOf" srcId="{5F5A72B5-C697-704D-9E30-FEDC60FAF9BC}" destId="{1F384D9E-B8E5-0141-9703-AE9590022BB7}" srcOrd="2" destOrd="0" presId="urn:microsoft.com/office/officeart/2008/layout/VerticalCurvedList"/>
    <dgm:cxn modelId="{7EE62C4D-429F-B94F-884C-72980709FEDA}" type="presParOf" srcId="{1F384D9E-B8E5-0141-9703-AE9590022BB7}" destId="{E9F242FB-C859-9746-9CD3-819EC39E1D1E}" srcOrd="0" destOrd="0" presId="urn:microsoft.com/office/officeart/2008/layout/VerticalCurvedList"/>
    <dgm:cxn modelId="{6D7429E2-7CF4-8744-A1A4-E6ECE725248F}" type="presParOf" srcId="{5F5A72B5-C697-704D-9E30-FEDC60FAF9BC}" destId="{9FFBF460-9837-734D-8B09-36D9107F317B}" srcOrd="3" destOrd="0" presId="urn:microsoft.com/office/officeart/2008/layout/VerticalCurvedList"/>
    <dgm:cxn modelId="{40C4B1DB-92F3-C647-8377-51F189066049}" type="presParOf" srcId="{5F5A72B5-C697-704D-9E30-FEDC60FAF9BC}" destId="{8D6FA364-1FAC-5048-AA74-5EE25CA1D35D}" srcOrd="4" destOrd="0" presId="urn:microsoft.com/office/officeart/2008/layout/VerticalCurvedList"/>
    <dgm:cxn modelId="{C045156A-27A2-3C49-B1DE-B8C61382DA59}" type="presParOf" srcId="{8D6FA364-1FAC-5048-AA74-5EE25CA1D35D}" destId="{C47BF18E-A07C-C34E-B339-F5F78FCA9463}" srcOrd="0" destOrd="0" presId="urn:microsoft.com/office/officeart/2008/layout/VerticalCurvedList"/>
    <dgm:cxn modelId="{20840952-5D1C-7E40-8C69-DE0AC5F2640D}" type="presParOf" srcId="{5F5A72B5-C697-704D-9E30-FEDC60FAF9BC}" destId="{81EC2A22-0896-E64B-966A-F92219CBB8DE}" srcOrd="5" destOrd="0" presId="urn:microsoft.com/office/officeart/2008/layout/VerticalCurvedList"/>
    <dgm:cxn modelId="{34DF7D90-2DE3-204B-8311-81CA49AC2F24}" type="presParOf" srcId="{5F5A72B5-C697-704D-9E30-FEDC60FAF9BC}" destId="{F095D4ED-C5E3-1349-9477-555DCCAF37E2}" srcOrd="6" destOrd="0" presId="urn:microsoft.com/office/officeart/2008/layout/VerticalCurvedList"/>
    <dgm:cxn modelId="{5D3C23DE-10BA-DD41-9BEF-4284A8FA1FB4}" type="presParOf" srcId="{F095D4ED-C5E3-1349-9477-555DCCAF37E2}" destId="{7A209BA5-9DE4-1549-B319-2C4E698539F7}" srcOrd="0" destOrd="0" presId="urn:microsoft.com/office/officeart/2008/layout/VerticalCurvedList"/>
    <dgm:cxn modelId="{3287C4E1-39DA-444A-AC77-530F28109370}" type="presParOf" srcId="{5F5A72B5-C697-704D-9E30-FEDC60FAF9BC}" destId="{E87C5FE3-568D-0D49-BBE5-514E2C1F64DA}" srcOrd="7" destOrd="0" presId="urn:microsoft.com/office/officeart/2008/layout/VerticalCurvedList"/>
    <dgm:cxn modelId="{5EB7B4A3-1767-E640-9B49-80B345F3B643}" type="presParOf" srcId="{5F5A72B5-C697-704D-9E30-FEDC60FAF9BC}" destId="{EB234EF8-9DD2-C24C-850F-72E5794EE76A}" srcOrd="8" destOrd="0" presId="urn:microsoft.com/office/officeart/2008/layout/VerticalCurvedList"/>
    <dgm:cxn modelId="{944164F7-F57B-5F4B-A3C3-BE0600CD0421}" type="presParOf" srcId="{EB234EF8-9DD2-C24C-850F-72E5794EE76A}" destId="{1B45C19D-865F-804B-B4A9-9525E802292F}" srcOrd="0" destOrd="0" presId="urn:microsoft.com/office/officeart/2008/layout/VerticalCurvedList"/>
    <dgm:cxn modelId="{5E01BF53-04C3-0846-8051-37EC30615027}" type="presParOf" srcId="{5F5A72B5-C697-704D-9E30-FEDC60FAF9BC}" destId="{F0696218-1ABA-B848-B82A-F015F5A100BB}" srcOrd="9" destOrd="0" presId="urn:microsoft.com/office/officeart/2008/layout/VerticalCurvedList"/>
    <dgm:cxn modelId="{0D002926-3897-9B4B-96EF-CB95BBC72138}" type="presParOf" srcId="{5F5A72B5-C697-704D-9E30-FEDC60FAF9BC}" destId="{5F7F239F-CE14-6842-A6A0-4E653F18ADFD}" srcOrd="10" destOrd="0" presId="urn:microsoft.com/office/officeart/2008/layout/VerticalCurvedList"/>
    <dgm:cxn modelId="{6D288CAC-7B9F-E249-A610-DAF8071309D5}" type="presParOf" srcId="{5F7F239F-CE14-6842-A6A0-4E653F18ADFD}" destId="{9131C30A-E4E4-1047-9AF6-E8B6C75FA99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90F18EA-84C7-A944-95B4-9FEB29155D81}" type="doc">
      <dgm:prSet loTypeId="urn:microsoft.com/office/officeart/2005/8/layout/process1" loCatId="" qsTypeId="urn:microsoft.com/office/officeart/2005/8/quickstyle/simple4" qsCatId="simple" csTypeId="urn:microsoft.com/office/officeart/2005/8/colors/accent1_2" csCatId="accent1" phldr="1"/>
      <dgm:spPr/>
    </dgm:pt>
    <dgm:pt modelId="{AA29E29D-C0BA-174D-AEEF-3AB85AEB77FC}">
      <dgm:prSet phldrT="[Text]" custT="1"/>
      <dgm:spPr/>
      <dgm:t>
        <a:bodyPr/>
        <a:lstStyle/>
        <a:p>
          <a:r>
            <a:rPr lang="en-US" sz="1200" dirty="0" smtClean="0"/>
            <a:t>Review Unit Work Plan</a:t>
          </a:r>
          <a:endParaRPr lang="en-US" sz="1200" dirty="0"/>
        </a:p>
      </dgm:t>
    </dgm:pt>
    <dgm:pt modelId="{396E9A85-FF72-8046-B951-B5BBF60777E8}" type="parTrans" cxnId="{37A4A9C4-9E82-774C-8C9C-A5E1E9FFF111}">
      <dgm:prSet/>
      <dgm:spPr/>
      <dgm:t>
        <a:bodyPr/>
        <a:lstStyle/>
        <a:p>
          <a:endParaRPr lang="en-US"/>
        </a:p>
      </dgm:t>
    </dgm:pt>
    <dgm:pt modelId="{DA43A085-2834-8E47-A7AE-3BCD1000272F}" type="sibTrans" cxnId="{37A4A9C4-9E82-774C-8C9C-A5E1E9FFF111}">
      <dgm:prSet/>
      <dgm:spPr/>
      <dgm:t>
        <a:bodyPr/>
        <a:lstStyle/>
        <a:p>
          <a:endParaRPr lang="en-US"/>
        </a:p>
      </dgm:t>
    </dgm:pt>
    <dgm:pt modelId="{30964751-2D7B-0F41-9210-51CB2AA62957}">
      <dgm:prSet phldrT="[Text]" custT="1"/>
      <dgm:spPr/>
      <dgm:t>
        <a:bodyPr/>
        <a:lstStyle/>
        <a:p>
          <a:r>
            <a:rPr lang="en-US" sz="1200" dirty="0" smtClean="0"/>
            <a:t>Review Changes to PMP</a:t>
          </a:r>
          <a:endParaRPr lang="en-US" sz="1200" dirty="0"/>
        </a:p>
      </dgm:t>
    </dgm:pt>
    <dgm:pt modelId="{B8E4EB80-C690-0243-B535-CE201E41B68F}" type="parTrans" cxnId="{A6473954-88F8-8741-9A7D-A7638E176BCF}">
      <dgm:prSet/>
      <dgm:spPr/>
      <dgm:t>
        <a:bodyPr/>
        <a:lstStyle/>
        <a:p>
          <a:endParaRPr lang="en-US"/>
        </a:p>
      </dgm:t>
    </dgm:pt>
    <dgm:pt modelId="{A5EC37CB-9FD0-314A-A845-DC007DED695D}" type="sibTrans" cxnId="{A6473954-88F8-8741-9A7D-A7638E176BCF}">
      <dgm:prSet/>
      <dgm:spPr/>
      <dgm:t>
        <a:bodyPr/>
        <a:lstStyle/>
        <a:p>
          <a:endParaRPr lang="en-US"/>
        </a:p>
      </dgm:t>
    </dgm:pt>
    <dgm:pt modelId="{AF47FFF0-F488-2541-943C-338E580B6900}">
      <dgm:prSet phldrT="[Text]" custT="1"/>
      <dgm:spPr/>
      <dgm:t>
        <a:bodyPr/>
        <a:lstStyle/>
        <a:p>
          <a:r>
            <a:rPr lang="en-US" sz="1200" dirty="0" smtClean="0"/>
            <a:t>Conduct Bi-annual Goal Evaluation </a:t>
          </a:r>
          <a:endParaRPr lang="en-US" sz="1200" dirty="0"/>
        </a:p>
      </dgm:t>
    </dgm:pt>
    <dgm:pt modelId="{11F7F6F8-DFD9-8C47-A9D2-FD84BBA2BAD8}" type="parTrans" cxnId="{4EFC14FE-5FFC-ED4A-A2E7-FEF0C0E6D462}">
      <dgm:prSet/>
      <dgm:spPr/>
      <dgm:t>
        <a:bodyPr/>
        <a:lstStyle/>
        <a:p>
          <a:endParaRPr lang="en-US"/>
        </a:p>
      </dgm:t>
    </dgm:pt>
    <dgm:pt modelId="{DC42693C-44C1-4A48-9961-CDA704992A2D}" type="sibTrans" cxnId="{4EFC14FE-5FFC-ED4A-A2E7-FEF0C0E6D462}">
      <dgm:prSet/>
      <dgm:spPr/>
      <dgm:t>
        <a:bodyPr/>
        <a:lstStyle/>
        <a:p>
          <a:endParaRPr lang="en-US"/>
        </a:p>
      </dgm:t>
    </dgm:pt>
    <dgm:pt modelId="{FC8AECCE-273B-AD4E-8910-1FF0F64FE9A4}">
      <dgm:prSet phldrT="[Text]" custT="1"/>
      <dgm:spPr>
        <a:solidFill>
          <a:schemeClr val="accent3"/>
        </a:solidFill>
      </dgm:spPr>
      <dgm:t>
        <a:bodyPr/>
        <a:lstStyle/>
        <a:p>
          <a:r>
            <a:rPr lang="en-US" sz="1200" dirty="0" smtClean="0"/>
            <a:t>Create New Bi-annual Goals</a:t>
          </a:r>
          <a:endParaRPr lang="en-US" sz="1200" dirty="0"/>
        </a:p>
      </dgm:t>
    </dgm:pt>
    <dgm:pt modelId="{A351E669-0848-444C-B050-26C0DA62E8DE}" type="parTrans" cxnId="{FE0C8891-8FA9-6048-9581-044FDC76CE7A}">
      <dgm:prSet/>
      <dgm:spPr/>
      <dgm:t>
        <a:bodyPr/>
        <a:lstStyle/>
        <a:p>
          <a:endParaRPr lang="en-US"/>
        </a:p>
      </dgm:t>
    </dgm:pt>
    <dgm:pt modelId="{B7B640CC-2679-1A47-B3B6-E4C37B1EBCB0}" type="sibTrans" cxnId="{FE0C8891-8FA9-6048-9581-044FDC76CE7A}">
      <dgm:prSet/>
      <dgm:spPr/>
      <dgm:t>
        <a:bodyPr/>
        <a:lstStyle/>
        <a:p>
          <a:endParaRPr lang="en-US"/>
        </a:p>
      </dgm:t>
    </dgm:pt>
    <dgm:pt modelId="{78379646-0C9E-1644-91E4-E453730A61AA}">
      <dgm:prSet phldrT="[Text]" custT="1"/>
      <dgm:spPr/>
      <dgm:t>
        <a:bodyPr/>
        <a:lstStyle/>
        <a:p>
          <a:r>
            <a:rPr lang="en-US" sz="1200" dirty="0" smtClean="0"/>
            <a:t>Review Competency </a:t>
          </a:r>
          <a:endParaRPr lang="en-US" sz="1200" dirty="0"/>
        </a:p>
      </dgm:t>
    </dgm:pt>
    <dgm:pt modelId="{3E82FCB7-20A7-EF4F-95F3-FE749756297E}" type="parTrans" cxnId="{7F10FDD8-169D-4941-8DD0-DFD0C542EE9C}">
      <dgm:prSet/>
      <dgm:spPr/>
      <dgm:t>
        <a:bodyPr/>
        <a:lstStyle/>
        <a:p>
          <a:endParaRPr lang="en-US"/>
        </a:p>
      </dgm:t>
    </dgm:pt>
    <dgm:pt modelId="{A10BC089-EB5D-B94A-B0A1-C606361FDD8B}" type="sibTrans" cxnId="{7F10FDD8-169D-4941-8DD0-DFD0C542EE9C}">
      <dgm:prSet/>
      <dgm:spPr/>
      <dgm:t>
        <a:bodyPr/>
        <a:lstStyle/>
        <a:p>
          <a:endParaRPr lang="en-US"/>
        </a:p>
      </dgm:t>
    </dgm:pt>
    <dgm:pt modelId="{6A868D39-994A-304E-BE0B-729F3C3EF535}" type="pres">
      <dgm:prSet presAssocID="{B90F18EA-84C7-A944-95B4-9FEB29155D81}" presName="Name0" presStyleCnt="0">
        <dgm:presLayoutVars>
          <dgm:dir/>
          <dgm:resizeHandles val="exact"/>
        </dgm:presLayoutVars>
      </dgm:prSet>
      <dgm:spPr/>
    </dgm:pt>
    <dgm:pt modelId="{4804CCFF-A182-7948-9A51-69750892A42E}" type="pres">
      <dgm:prSet presAssocID="{AA29E29D-C0BA-174D-AEEF-3AB85AEB77FC}" presName="node" presStyleLbl="node1" presStyleIdx="0" presStyleCnt="5">
        <dgm:presLayoutVars>
          <dgm:bulletEnabled val="1"/>
        </dgm:presLayoutVars>
      </dgm:prSet>
      <dgm:spPr/>
      <dgm:t>
        <a:bodyPr/>
        <a:lstStyle/>
        <a:p>
          <a:endParaRPr lang="en-US"/>
        </a:p>
      </dgm:t>
    </dgm:pt>
    <dgm:pt modelId="{40C39D1B-0400-3841-8C23-1CB30D8918E2}" type="pres">
      <dgm:prSet presAssocID="{DA43A085-2834-8E47-A7AE-3BCD1000272F}" presName="sibTrans" presStyleLbl="sibTrans2D1" presStyleIdx="0" presStyleCnt="4"/>
      <dgm:spPr/>
      <dgm:t>
        <a:bodyPr/>
        <a:lstStyle/>
        <a:p>
          <a:endParaRPr lang="en-US"/>
        </a:p>
      </dgm:t>
    </dgm:pt>
    <dgm:pt modelId="{481DF023-F656-2F4B-A52D-17CA612104E9}" type="pres">
      <dgm:prSet presAssocID="{DA43A085-2834-8E47-A7AE-3BCD1000272F}" presName="connectorText" presStyleLbl="sibTrans2D1" presStyleIdx="0" presStyleCnt="4"/>
      <dgm:spPr/>
      <dgm:t>
        <a:bodyPr/>
        <a:lstStyle/>
        <a:p>
          <a:endParaRPr lang="en-US"/>
        </a:p>
      </dgm:t>
    </dgm:pt>
    <dgm:pt modelId="{3D2FC3C8-3639-AE4C-B502-C7BEF5A067B0}" type="pres">
      <dgm:prSet presAssocID="{30964751-2D7B-0F41-9210-51CB2AA62957}" presName="node" presStyleLbl="node1" presStyleIdx="1" presStyleCnt="5">
        <dgm:presLayoutVars>
          <dgm:bulletEnabled val="1"/>
        </dgm:presLayoutVars>
      </dgm:prSet>
      <dgm:spPr/>
      <dgm:t>
        <a:bodyPr/>
        <a:lstStyle/>
        <a:p>
          <a:endParaRPr lang="en-US"/>
        </a:p>
      </dgm:t>
    </dgm:pt>
    <dgm:pt modelId="{FD92652D-F5F5-C74A-AA42-1688519B074A}" type="pres">
      <dgm:prSet presAssocID="{A5EC37CB-9FD0-314A-A845-DC007DED695D}" presName="sibTrans" presStyleLbl="sibTrans2D1" presStyleIdx="1" presStyleCnt="4"/>
      <dgm:spPr/>
      <dgm:t>
        <a:bodyPr/>
        <a:lstStyle/>
        <a:p>
          <a:endParaRPr lang="en-US"/>
        </a:p>
      </dgm:t>
    </dgm:pt>
    <dgm:pt modelId="{E5DB1699-DC99-6947-9798-E085306E29DC}" type="pres">
      <dgm:prSet presAssocID="{A5EC37CB-9FD0-314A-A845-DC007DED695D}" presName="connectorText" presStyleLbl="sibTrans2D1" presStyleIdx="1" presStyleCnt="4"/>
      <dgm:spPr/>
      <dgm:t>
        <a:bodyPr/>
        <a:lstStyle/>
        <a:p>
          <a:endParaRPr lang="en-US"/>
        </a:p>
      </dgm:t>
    </dgm:pt>
    <dgm:pt modelId="{ECA9A2B1-AB18-5F46-BCC9-47CA42107C34}" type="pres">
      <dgm:prSet presAssocID="{AF47FFF0-F488-2541-943C-338E580B6900}" presName="node" presStyleLbl="node1" presStyleIdx="2" presStyleCnt="5">
        <dgm:presLayoutVars>
          <dgm:bulletEnabled val="1"/>
        </dgm:presLayoutVars>
      </dgm:prSet>
      <dgm:spPr/>
      <dgm:t>
        <a:bodyPr/>
        <a:lstStyle/>
        <a:p>
          <a:endParaRPr lang="en-US"/>
        </a:p>
      </dgm:t>
    </dgm:pt>
    <dgm:pt modelId="{EE93CB34-891F-CD43-B760-4E3249A566B5}" type="pres">
      <dgm:prSet presAssocID="{DC42693C-44C1-4A48-9961-CDA704992A2D}" presName="sibTrans" presStyleLbl="sibTrans2D1" presStyleIdx="2" presStyleCnt="4"/>
      <dgm:spPr/>
      <dgm:t>
        <a:bodyPr/>
        <a:lstStyle/>
        <a:p>
          <a:endParaRPr lang="en-US"/>
        </a:p>
      </dgm:t>
    </dgm:pt>
    <dgm:pt modelId="{51677F6A-1C4F-5F47-ABE4-63244B61CBD9}" type="pres">
      <dgm:prSet presAssocID="{DC42693C-44C1-4A48-9961-CDA704992A2D}" presName="connectorText" presStyleLbl="sibTrans2D1" presStyleIdx="2" presStyleCnt="4"/>
      <dgm:spPr/>
      <dgm:t>
        <a:bodyPr/>
        <a:lstStyle/>
        <a:p>
          <a:endParaRPr lang="en-US"/>
        </a:p>
      </dgm:t>
    </dgm:pt>
    <dgm:pt modelId="{936D108B-C44B-B045-8127-79F9EBC63982}" type="pres">
      <dgm:prSet presAssocID="{FC8AECCE-273B-AD4E-8910-1FF0F64FE9A4}" presName="node" presStyleLbl="node1" presStyleIdx="3" presStyleCnt="5">
        <dgm:presLayoutVars>
          <dgm:bulletEnabled val="1"/>
        </dgm:presLayoutVars>
      </dgm:prSet>
      <dgm:spPr/>
      <dgm:t>
        <a:bodyPr/>
        <a:lstStyle/>
        <a:p>
          <a:endParaRPr lang="en-US"/>
        </a:p>
      </dgm:t>
    </dgm:pt>
    <dgm:pt modelId="{22AC29A3-998A-0242-9E2A-6CCA360316A6}" type="pres">
      <dgm:prSet presAssocID="{B7B640CC-2679-1A47-B3B6-E4C37B1EBCB0}" presName="sibTrans" presStyleLbl="sibTrans2D1" presStyleIdx="3" presStyleCnt="4"/>
      <dgm:spPr/>
      <dgm:t>
        <a:bodyPr/>
        <a:lstStyle/>
        <a:p>
          <a:endParaRPr lang="en-US"/>
        </a:p>
      </dgm:t>
    </dgm:pt>
    <dgm:pt modelId="{7EFB74AB-AE2C-9540-9405-6339B774964A}" type="pres">
      <dgm:prSet presAssocID="{B7B640CC-2679-1A47-B3B6-E4C37B1EBCB0}" presName="connectorText" presStyleLbl="sibTrans2D1" presStyleIdx="3" presStyleCnt="4"/>
      <dgm:spPr/>
      <dgm:t>
        <a:bodyPr/>
        <a:lstStyle/>
        <a:p>
          <a:endParaRPr lang="en-US"/>
        </a:p>
      </dgm:t>
    </dgm:pt>
    <dgm:pt modelId="{D3C5856E-3870-EF4D-86ED-088322C441B1}" type="pres">
      <dgm:prSet presAssocID="{78379646-0C9E-1644-91E4-E453730A61AA}" presName="node" presStyleLbl="node1" presStyleIdx="4" presStyleCnt="5">
        <dgm:presLayoutVars>
          <dgm:bulletEnabled val="1"/>
        </dgm:presLayoutVars>
      </dgm:prSet>
      <dgm:spPr/>
      <dgm:t>
        <a:bodyPr/>
        <a:lstStyle/>
        <a:p>
          <a:endParaRPr lang="en-US"/>
        </a:p>
      </dgm:t>
    </dgm:pt>
  </dgm:ptLst>
  <dgm:cxnLst>
    <dgm:cxn modelId="{A6473954-88F8-8741-9A7D-A7638E176BCF}" srcId="{B90F18EA-84C7-A944-95B4-9FEB29155D81}" destId="{30964751-2D7B-0F41-9210-51CB2AA62957}" srcOrd="1" destOrd="0" parTransId="{B8E4EB80-C690-0243-B535-CE201E41B68F}" sibTransId="{A5EC37CB-9FD0-314A-A845-DC007DED695D}"/>
    <dgm:cxn modelId="{2C3A8F3F-D292-C947-BA69-3B4DAEAFDFCB}" type="presOf" srcId="{B90F18EA-84C7-A944-95B4-9FEB29155D81}" destId="{6A868D39-994A-304E-BE0B-729F3C3EF535}" srcOrd="0" destOrd="0" presId="urn:microsoft.com/office/officeart/2005/8/layout/process1"/>
    <dgm:cxn modelId="{CC8ED015-E5B9-994E-A350-B381598BDE56}" type="presOf" srcId="{B7B640CC-2679-1A47-B3B6-E4C37B1EBCB0}" destId="{7EFB74AB-AE2C-9540-9405-6339B774964A}" srcOrd="1" destOrd="0" presId="urn:microsoft.com/office/officeart/2005/8/layout/process1"/>
    <dgm:cxn modelId="{6129EC8F-462A-5940-95DF-3BB393173CC0}" type="presOf" srcId="{AA29E29D-C0BA-174D-AEEF-3AB85AEB77FC}" destId="{4804CCFF-A182-7948-9A51-69750892A42E}" srcOrd="0" destOrd="0" presId="urn:microsoft.com/office/officeart/2005/8/layout/process1"/>
    <dgm:cxn modelId="{7F10FDD8-169D-4941-8DD0-DFD0C542EE9C}" srcId="{B90F18EA-84C7-A944-95B4-9FEB29155D81}" destId="{78379646-0C9E-1644-91E4-E453730A61AA}" srcOrd="4" destOrd="0" parTransId="{3E82FCB7-20A7-EF4F-95F3-FE749756297E}" sibTransId="{A10BC089-EB5D-B94A-B0A1-C606361FDD8B}"/>
    <dgm:cxn modelId="{0E095DB6-F56B-284B-8B24-2C15464FE9A3}" type="presOf" srcId="{78379646-0C9E-1644-91E4-E453730A61AA}" destId="{D3C5856E-3870-EF4D-86ED-088322C441B1}" srcOrd="0" destOrd="0" presId="urn:microsoft.com/office/officeart/2005/8/layout/process1"/>
    <dgm:cxn modelId="{C5F0BB35-4DD0-7445-B7D1-89D74067810D}" type="presOf" srcId="{FC8AECCE-273B-AD4E-8910-1FF0F64FE9A4}" destId="{936D108B-C44B-B045-8127-79F9EBC63982}" srcOrd="0" destOrd="0" presId="urn:microsoft.com/office/officeart/2005/8/layout/process1"/>
    <dgm:cxn modelId="{9575371D-E291-4846-B23E-407FF27449E3}" type="presOf" srcId="{DC42693C-44C1-4A48-9961-CDA704992A2D}" destId="{51677F6A-1C4F-5F47-ABE4-63244B61CBD9}" srcOrd="1" destOrd="0" presId="urn:microsoft.com/office/officeart/2005/8/layout/process1"/>
    <dgm:cxn modelId="{F0E961A3-8553-3746-B05F-823B34123F8C}" type="presOf" srcId="{A5EC37CB-9FD0-314A-A845-DC007DED695D}" destId="{FD92652D-F5F5-C74A-AA42-1688519B074A}" srcOrd="0" destOrd="0" presId="urn:microsoft.com/office/officeart/2005/8/layout/process1"/>
    <dgm:cxn modelId="{F8B559A4-FCBD-2949-BF52-692D4943E6EC}" type="presOf" srcId="{DA43A085-2834-8E47-A7AE-3BCD1000272F}" destId="{40C39D1B-0400-3841-8C23-1CB30D8918E2}" srcOrd="0" destOrd="0" presId="urn:microsoft.com/office/officeart/2005/8/layout/process1"/>
    <dgm:cxn modelId="{EDBAD834-2826-9E45-ADE3-DA4449F20CA3}" type="presOf" srcId="{30964751-2D7B-0F41-9210-51CB2AA62957}" destId="{3D2FC3C8-3639-AE4C-B502-C7BEF5A067B0}" srcOrd="0" destOrd="0" presId="urn:microsoft.com/office/officeart/2005/8/layout/process1"/>
    <dgm:cxn modelId="{116EE225-1BCF-4A4F-9C43-C22007852865}" type="presOf" srcId="{A5EC37CB-9FD0-314A-A845-DC007DED695D}" destId="{E5DB1699-DC99-6947-9798-E085306E29DC}" srcOrd="1" destOrd="0" presId="urn:microsoft.com/office/officeart/2005/8/layout/process1"/>
    <dgm:cxn modelId="{3B774F2C-C6E4-D64B-BC50-3630B23308F7}" type="presOf" srcId="{DA43A085-2834-8E47-A7AE-3BCD1000272F}" destId="{481DF023-F656-2F4B-A52D-17CA612104E9}" srcOrd="1" destOrd="0" presId="urn:microsoft.com/office/officeart/2005/8/layout/process1"/>
    <dgm:cxn modelId="{603755B3-4CA7-E444-B751-9F350AF6DECF}" type="presOf" srcId="{DC42693C-44C1-4A48-9961-CDA704992A2D}" destId="{EE93CB34-891F-CD43-B760-4E3249A566B5}" srcOrd="0" destOrd="0" presId="urn:microsoft.com/office/officeart/2005/8/layout/process1"/>
    <dgm:cxn modelId="{37A4A9C4-9E82-774C-8C9C-A5E1E9FFF111}" srcId="{B90F18EA-84C7-A944-95B4-9FEB29155D81}" destId="{AA29E29D-C0BA-174D-AEEF-3AB85AEB77FC}" srcOrd="0" destOrd="0" parTransId="{396E9A85-FF72-8046-B951-B5BBF60777E8}" sibTransId="{DA43A085-2834-8E47-A7AE-3BCD1000272F}"/>
    <dgm:cxn modelId="{1C885EA0-EFA7-CE42-9239-3CD79F53B31A}" type="presOf" srcId="{B7B640CC-2679-1A47-B3B6-E4C37B1EBCB0}" destId="{22AC29A3-998A-0242-9E2A-6CCA360316A6}" srcOrd="0" destOrd="0" presId="urn:microsoft.com/office/officeart/2005/8/layout/process1"/>
    <dgm:cxn modelId="{FE0C8891-8FA9-6048-9581-044FDC76CE7A}" srcId="{B90F18EA-84C7-A944-95B4-9FEB29155D81}" destId="{FC8AECCE-273B-AD4E-8910-1FF0F64FE9A4}" srcOrd="3" destOrd="0" parTransId="{A351E669-0848-444C-B050-26C0DA62E8DE}" sibTransId="{B7B640CC-2679-1A47-B3B6-E4C37B1EBCB0}"/>
    <dgm:cxn modelId="{60E9D021-554C-B943-9F11-8ED0D78E2F2E}" type="presOf" srcId="{AF47FFF0-F488-2541-943C-338E580B6900}" destId="{ECA9A2B1-AB18-5F46-BCC9-47CA42107C34}" srcOrd="0" destOrd="0" presId="urn:microsoft.com/office/officeart/2005/8/layout/process1"/>
    <dgm:cxn modelId="{4EFC14FE-5FFC-ED4A-A2E7-FEF0C0E6D462}" srcId="{B90F18EA-84C7-A944-95B4-9FEB29155D81}" destId="{AF47FFF0-F488-2541-943C-338E580B6900}" srcOrd="2" destOrd="0" parTransId="{11F7F6F8-DFD9-8C47-A9D2-FD84BBA2BAD8}" sibTransId="{DC42693C-44C1-4A48-9961-CDA704992A2D}"/>
    <dgm:cxn modelId="{14412ADB-13D1-A347-AF85-A0B30E3F8CEF}" type="presParOf" srcId="{6A868D39-994A-304E-BE0B-729F3C3EF535}" destId="{4804CCFF-A182-7948-9A51-69750892A42E}" srcOrd="0" destOrd="0" presId="urn:microsoft.com/office/officeart/2005/8/layout/process1"/>
    <dgm:cxn modelId="{A0D5265D-3727-0F41-B930-587AEEF0AA13}" type="presParOf" srcId="{6A868D39-994A-304E-BE0B-729F3C3EF535}" destId="{40C39D1B-0400-3841-8C23-1CB30D8918E2}" srcOrd="1" destOrd="0" presId="urn:microsoft.com/office/officeart/2005/8/layout/process1"/>
    <dgm:cxn modelId="{2AB07013-DD5A-2845-B594-FDE6BE960245}" type="presParOf" srcId="{40C39D1B-0400-3841-8C23-1CB30D8918E2}" destId="{481DF023-F656-2F4B-A52D-17CA612104E9}" srcOrd="0" destOrd="0" presId="urn:microsoft.com/office/officeart/2005/8/layout/process1"/>
    <dgm:cxn modelId="{73B4F982-4318-A944-AC8B-E817AAB2A8A8}" type="presParOf" srcId="{6A868D39-994A-304E-BE0B-729F3C3EF535}" destId="{3D2FC3C8-3639-AE4C-B502-C7BEF5A067B0}" srcOrd="2" destOrd="0" presId="urn:microsoft.com/office/officeart/2005/8/layout/process1"/>
    <dgm:cxn modelId="{B8FD98A3-2511-E948-8FFF-42D3B31D493D}" type="presParOf" srcId="{6A868D39-994A-304E-BE0B-729F3C3EF535}" destId="{FD92652D-F5F5-C74A-AA42-1688519B074A}" srcOrd="3" destOrd="0" presId="urn:microsoft.com/office/officeart/2005/8/layout/process1"/>
    <dgm:cxn modelId="{A8782326-3740-A84D-AC03-86E09C5D0675}" type="presParOf" srcId="{FD92652D-F5F5-C74A-AA42-1688519B074A}" destId="{E5DB1699-DC99-6947-9798-E085306E29DC}" srcOrd="0" destOrd="0" presId="urn:microsoft.com/office/officeart/2005/8/layout/process1"/>
    <dgm:cxn modelId="{65969FFA-9EF5-264D-8845-2483DA86A4B7}" type="presParOf" srcId="{6A868D39-994A-304E-BE0B-729F3C3EF535}" destId="{ECA9A2B1-AB18-5F46-BCC9-47CA42107C34}" srcOrd="4" destOrd="0" presId="urn:microsoft.com/office/officeart/2005/8/layout/process1"/>
    <dgm:cxn modelId="{784CACFB-78A5-3F4E-8D7E-800D0DA4075A}" type="presParOf" srcId="{6A868D39-994A-304E-BE0B-729F3C3EF535}" destId="{EE93CB34-891F-CD43-B760-4E3249A566B5}" srcOrd="5" destOrd="0" presId="urn:microsoft.com/office/officeart/2005/8/layout/process1"/>
    <dgm:cxn modelId="{FE4D397C-82D6-584D-9298-BAE10725C00E}" type="presParOf" srcId="{EE93CB34-891F-CD43-B760-4E3249A566B5}" destId="{51677F6A-1C4F-5F47-ABE4-63244B61CBD9}" srcOrd="0" destOrd="0" presId="urn:microsoft.com/office/officeart/2005/8/layout/process1"/>
    <dgm:cxn modelId="{B1C08B31-C093-424C-8312-50D3B53E56DF}" type="presParOf" srcId="{6A868D39-994A-304E-BE0B-729F3C3EF535}" destId="{936D108B-C44B-B045-8127-79F9EBC63982}" srcOrd="6" destOrd="0" presId="urn:microsoft.com/office/officeart/2005/8/layout/process1"/>
    <dgm:cxn modelId="{D46A293C-BD3A-894A-9A2A-BF1307441C4C}" type="presParOf" srcId="{6A868D39-994A-304E-BE0B-729F3C3EF535}" destId="{22AC29A3-998A-0242-9E2A-6CCA360316A6}" srcOrd="7" destOrd="0" presId="urn:microsoft.com/office/officeart/2005/8/layout/process1"/>
    <dgm:cxn modelId="{6F02B9B4-976C-D347-B0DE-35595D018547}" type="presParOf" srcId="{22AC29A3-998A-0242-9E2A-6CCA360316A6}" destId="{7EFB74AB-AE2C-9540-9405-6339B774964A}" srcOrd="0" destOrd="0" presId="urn:microsoft.com/office/officeart/2005/8/layout/process1"/>
    <dgm:cxn modelId="{69091A75-9950-AC40-BB8E-BE23A1D1A7C2}" type="presParOf" srcId="{6A868D39-994A-304E-BE0B-729F3C3EF535}" destId="{D3C5856E-3870-EF4D-86ED-088322C441B1}"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ED0202-5909-4F23-AF6B-D77E5945267F}"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5D884D2-331B-4D99-B107-9B6358897590}">
      <dgm:prSet phldrT="[Text]" custT="1"/>
      <dgm:spPr>
        <a:gradFill rotWithShape="0">
          <a:gsLst>
            <a:gs pos="0">
              <a:srgbClr val="C00000"/>
            </a:gs>
            <a:gs pos="80000">
              <a:srgbClr val="FF0000"/>
            </a:gs>
            <a:gs pos="100000">
              <a:srgbClr val="FFC000"/>
            </a:gs>
          </a:gsLst>
        </a:gradFill>
      </dgm:spPr>
      <dgm:t>
        <a:bodyPr/>
        <a:lstStyle/>
        <a:p>
          <a:pPr algn="ctr"/>
          <a:r>
            <a:rPr lang="en-US" sz="2800" b="1" dirty="0" smtClean="0"/>
            <a:t>XXXX</a:t>
          </a:r>
          <a:endParaRPr lang="en-US" sz="2800" b="1" dirty="0"/>
        </a:p>
      </dgm:t>
    </dgm:pt>
    <dgm:pt modelId="{82D1D189-1FF9-4E58-BF90-6F45114E798C}" type="parTrans" cxnId="{5DE89B06-E600-45DB-9AB4-7C727A2F614E}">
      <dgm:prSet/>
      <dgm:spPr/>
      <dgm:t>
        <a:bodyPr/>
        <a:lstStyle/>
        <a:p>
          <a:endParaRPr lang="en-US"/>
        </a:p>
      </dgm:t>
    </dgm:pt>
    <dgm:pt modelId="{3C5D798E-5858-4B18-97A1-96452DB11C05}" type="sibTrans" cxnId="{5DE89B06-E600-45DB-9AB4-7C727A2F614E}">
      <dgm:prSet/>
      <dgm:spPr/>
      <dgm:t>
        <a:bodyPr/>
        <a:lstStyle/>
        <a:p>
          <a:endParaRPr lang="en-US"/>
        </a:p>
      </dgm:t>
    </dgm:pt>
    <dgm:pt modelId="{A64A9950-3D0D-474B-B54F-3493F3490C25}">
      <dgm:prSet phldrT="[Text]" custT="1"/>
      <dgm:spPr>
        <a:gradFill rotWithShape="0">
          <a:gsLst>
            <a:gs pos="0">
              <a:srgbClr val="C00000"/>
            </a:gs>
            <a:gs pos="80000">
              <a:srgbClr val="FF0000"/>
            </a:gs>
            <a:gs pos="100000">
              <a:srgbClr val="FFC000"/>
            </a:gs>
          </a:gsLst>
        </a:gradFill>
      </dgm:spPr>
      <dgm:t>
        <a:bodyPr/>
        <a:lstStyle/>
        <a:p>
          <a:pPr algn="ctr"/>
          <a:r>
            <a:rPr lang="en-US" sz="2800" b="1" dirty="0" smtClean="0"/>
            <a:t>XXXX</a:t>
          </a:r>
          <a:endParaRPr lang="en-US" sz="2800" b="1" dirty="0"/>
        </a:p>
      </dgm:t>
    </dgm:pt>
    <dgm:pt modelId="{41575F23-8040-4F96-86B5-F6B33D1F2F21}" type="parTrans" cxnId="{80DBAD4D-086F-447A-88E8-4C27757C33BA}">
      <dgm:prSet/>
      <dgm:spPr/>
      <dgm:t>
        <a:bodyPr/>
        <a:lstStyle/>
        <a:p>
          <a:endParaRPr lang="en-US"/>
        </a:p>
      </dgm:t>
    </dgm:pt>
    <dgm:pt modelId="{0651F0F9-178F-41A0-B2E3-55B473438FBD}" type="sibTrans" cxnId="{80DBAD4D-086F-447A-88E8-4C27757C33BA}">
      <dgm:prSet/>
      <dgm:spPr/>
      <dgm:t>
        <a:bodyPr/>
        <a:lstStyle/>
        <a:p>
          <a:endParaRPr lang="en-US"/>
        </a:p>
      </dgm:t>
    </dgm:pt>
    <dgm:pt modelId="{B69F6636-E138-453B-A7CB-0A398F2F8841}">
      <dgm:prSet phldrT="[Text]" custT="1"/>
      <dgm:spPr>
        <a:gradFill rotWithShape="0">
          <a:gsLst>
            <a:gs pos="0">
              <a:srgbClr val="C00000"/>
            </a:gs>
            <a:gs pos="80000">
              <a:srgbClr val="FF0000"/>
            </a:gs>
            <a:gs pos="100000">
              <a:srgbClr val="FFC000"/>
            </a:gs>
          </a:gsLst>
        </a:gradFill>
      </dgm:spPr>
      <dgm:t>
        <a:bodyPr/>
        <a:lstStyle/>
        <a:p>
          <a:pPr algn="ctr"/>
          <a:r>
            <a:rPr lang="en-US" sz="2800" b="1" dirty="0" smtClean="0"/>
            <a:t>XXXX</a:t>
          </a:r>
        </a:p>
      </dgm:t>
    </dgm:pt>
    <dgm:pt modelId="{29A8BE02-7860-422B-A76C-553CD0BDB3A7}" type="parTrans" cxnId="{48836B1E-0293-4805-A567-B029AB8A1288}">
      <dgm:prSet/>
      <dgm:spPr/>
      <dgm:t>
        <a:bodyPr/>
        <a:lstStyle/>
        <a:p>
          <a:endParaRPr lang="en-US"/>
        </a:p>
      </dgm:t>
    </dgm:pt>
    <dgm:pt modelId="{91CA9EF7-4CF0-4FD9-A55F-8EA821F1F518}" type="sibTrans" cxnId="{48836B1E-0293-4805-A567-B029AB8A1288}">
      <dgm:prSet/>
      <dgm:spPr/>
      <dgm:t>
        <a:bodyPr/>
        <a:lstStyle/>
        <a:p>
          <a:endParaRPr lang="en-US"/>
        </a:p>
      </dgm:t>
    </dgm:pt>
    <dgm:pt modelId="{EB85C96F-96A7-4E0E-A144-B083559C9707}">
      <dgm:prSet phldrT="[Text]" custT="1"/>
      <dgm:spPr>
        <a:gradFill rotWithShape="0">
          <a:gsLst>
            <a:gs pos="0">
              <a:srgbClr val="C00000"/>
            </a:gs>
            <a:gs pos="80000">
              <a:srgbClr val="FF0000"/>
            </a:gs>
            <a:gs pos="100000">
              <a:srgbClr val="FFC000"/>
            </a:gs>
          </a:gsLst>
        </a:gradFill>
      </dgm:spPr>
      <dgm:t>
        <a:bodyPr/>
        <a:lstStyle/>
        <a:p>
          <a:pPr algn="ctr">
            <a:spcAft>
              <a:spcPts val="0"/>
            </a:spcAft>
          </a:pPr>
          <a:r>
            <a:rPr lang="en-US" sz="2800" b="1" dirty="0" smtClean="0"/>
            <a:t>XXXX</a:t>
          </a:r>
        </a:p>
      </dgm:t>
    </dgm:pt>
    <dgm:pt modelId="{C28BEC62-6525-4F66-8FFF-5E432EC94B4B}" type="parTrans" cxnId="{4E828C79-D4F2-4197-8F4D-EDB519B77766}">
      <dgm:prSet/>
      <dgm:spPr/>
      <dgm:t>
        <a:bodyPr/>
        <a:lstStyle/>
        <a:p>
          <a:endParaRPr lang="en-US"/>
        </a:p>
      </dgm:t>
    </dgm:pt>
    <dgm:pt modelId="{7EC29ACC-F4EF-408C-8BEE-B04026E906ED}" type="sibTrans" cxnId="{4E828C79-D4F2-4197-8F4D-EDB519B77766}">
      <dgm:prSet/>
      <dgm:spPr/>
      <dgm:t>
        <a:bodyPr/>
        <a:lstStyle/>
        <a:p>
          <a:endParaRPr lang="en-US"/>
        </a:p>
      </dgm:t>
    </dgm:pt>
    <dgm:pt modelId="{289115DD-7F94-4C0B-85C2-464DDBE54FA7}">
      <dgm:prSet phldrT="[Text]" custT="1"/>
      <dgm:spPr>
        <a:gradFill rotWithShape="0">
          <a:gsLst>
            <a:gs pos="0">
              <a:srgbClr val="C00000"/>
            </a:gs>
            <a:gs pos="80000">
              <a:srgbClr val="FF0000"/>
            </a:gs>
            <a:gs pos="100000">
              <a:srgbClr val="FFC000"/>
            </a:gs>
          </a:gsLst>
        </a:gradFill>
      </dgm:spPr>
      <dgm:t>
        <a:bodyPr/>
        <a:lstStyle/>
        <a:p>
          <a:pPr algn="ctr"/>
          <a:r>
            <a:rPr lang="en-US" sz="2800" b="1" dirty="0" smtClean="0"/>
            <a:t>XXXX</a:t>
          </a:r>
        </a:p>
      </dgm:t>
    </dgm:pt>
    <dgm:pt modelId="{72F14315-5A41-4484-B5FA-795A27C6FB3C}" type="parTrans" cxnId="{0CD726F5-5AFB-4DDD-A3BA-9664CD7A80F8}">
      <dgm:prSet/>
      <dgm:spPr/>
      <dgm:t>
        <a:bodyPr/>
        <a:lstStyle/>
        <a:p>
          <a:endParaRPr lang="en-US"/>
        </a:p>
      </dgm:t>
    </dgm:pt>
    <dgm:pt modelId="{F23BC90D-2CE2-462F-B061-198C0128D0BC}" type="sibTrans" cxnId="{0CD726F5-5AFB-4DDD-A3BA-9664CD7A80F8}">
      <dgm:prSet/>
      <dgm:spPr/>
      <dgm:t>
        <a:bodyPr/>
        <a:lstStyle/>
        <a:p>
          <a:endParaRPr lang="en-US"/>
        </a:p>
      </dgm:t>
    </dgm:pt>
    <dgm:pt modelId="{809F625B-5F49-3041-AA20-FBCF059062C0}">
      <dgm:prSet phldrT="[Text]" custT="1"/>
      <dgm:spPr>
        <a:gradFill rotWithShape="0">
          <a:gsLst>
            <a:gs pos="0">
              <a:srgbClr val="C00000"/>
            </a:gs>
            <a:gs pos="80000">
              <a:srgbClr val="FF0000"/>
            </a:gs>
            <a:gs pos="100000">
              <a:srgbClr val="FFC000"/>
            </a:gs>
          </a:gsLst>
        </a:gradFill>
      </dgm:spPr>
      <dgm:t>
        <a:bodyPr/>
        <a:lstStyle/>
        <a:p>
          <a:pPr algn="ctr"/>
          <a:endParaRPr lang="en-US" sz="2800" b="1" dirty="0" smtClean="0"/>
        </a:p>
      </dgm:t>
    </dgm:pt>
    <dgm:pt modelId="{55373A66-B99A-1D47-AE0C-525E13383C22}" type="parTrans" cxnId="{8CD449A6-7927-4A48-9083-B88CB970CBDF}">
      <dgm:prSet/>
      <dgm:spPr/>
    </dgm:pt>
    <dgm:pt modelId="{B4F0268B-66F8-E24A-B15F-FD7F20A96277}" type="sibTrans" cxnId="{8CD449A6-7927-4A48-9083-B88CB970CBDF}">
      <dgm:prSet/>
      <dgm:spPr/>
    </dgm:pt>
    <dgm:pt modelId="{47E1837B-BEA9-4F10-B737-84DE05308FC1}" type="pres">
      <dgm:prSet presAssocID="{A7ED0202-5909-4F23-AF6B-D77E5945267F}" presName="linear" presStyleCnt="0">
        <dgm:presLayoutVars>
          <dgm:animLvl val="lvl"/>
          <dgm:resizeHandles val="exact"/>
        </dgm:presLayoutVars>
      </dgm:prSet>
      <dgm:spPr/>
      <dgm:t>
        <a:bodyPr/>
        <a:lstStyle/>
        <a:p>
          <a:endParaRPr lang="en-US"/>
        </a:p>
      </dgm:t>
    </dgm:pt>
    <dgm:pt modelId="{878FA7D0-2757-4198-B23A-2990548091A3}" type="pres">
      <dgm:prSet presAssocID="{35D884D2-331B-4D99-B107-9B6358897590}" presName="parentText" presStyleLbl="node1" presStyleIdx="0" presStyleCnt="6" custScaleY="100144">
        <dgm:presLayoutVars>
          <dgm:chMax val="0"/>
          <dgm:bulletEnabled val="1"/>
        </dgm:presLayoutVars>
      </dgm:prSet>
      <dgm:spPr/>
      <dgm:t>
        <a:bodyPr/>
        <a:lstStyle/>
        <a:p>
          <a:endParaRPr lang="en-US"/>
        </a:p>
      </dgm:t>
    </dgm:pt>
    <dgm:pt modelId="{7032FE90-5D60-4D52-8B57-4243A9D67159}" type="pres">
      <dgm:prSet presAssocID="{3C5D798E-5858-4B18-97A1-96452DB11C05}" presName="spacer" presStyleCnt="0"/>
      <dgm:spPr/>
    </dgm:pt>
    <dgm:pt modelId="{4011A429-E2E6-41BC-9CB2-870CBFD06702}" type="pres">
      <dgm:prSet presAssocID="{A64A9950-3D0D-474B-B54F-3493F3490C25}" presName="parentText" presStyleLbl="node1" presStyleIdx="1" presStyleCnt="6" custLinFactNeighborY="-67322">
        <dgm:presLayoutVars>
          <dgm:chMax val="0"/>
          <dgm:bulletEnabled val="1"/>
        </dgm:presLayoutVars>
      </dgm:prSet>
      <dgm:spPr/>
      <dgm:t>
        <a:bodyPr/>
        <a:lstStyle/>
        <a:p>
          <a:endParaRPr lang="en-US"/>
        </a:p>
      </dgm:t>
    </dgm:pt>
    <dgm:pt modelId="{1E93673D-8EC5-4EA0-BA37-791F593A71B3}" type="pres">
      <dgm:prSet presAssocID="{0651F0F9-178F-41A0-B2E3-55B473438FBD}" presName="spacer" presStyleCnt="0"/>
      <dgm:spPr/>
    </dgm:pt>
    <dgm:pt modelId="{C4F58561-F458-49F9-8D96-EFBD40203142}" type="pres">
      <dgm:prSet presAssocID="{B69F6636-E138-453B-A7CB-0A398F2F8841}" presName="parentText" presStyleLbl="node1" presStyleIdx="2" presStyleCnt="6" custLinFactY="-5401" custLinFactNeighborY="-100000">
        <dgm:presLayoutVars>
          <dgm:chMax val="0"/>
          <dgm:bulletEnabled val="1"/>
        </dgm:presLayoutVars>
      </dgm:prSet>
      <dgm:spPr/>
      <dgm:t>
        <a:bodyPr/>
        <a:lstStyle/>
        <a:p>
          <a:endParaRPr lang="en-US"/>
        </a:p>
      </dgm:t>
    </dgm:pt>
    <dgm:pt modelId="{7983C971-217E-4419-9C3C-C8E8F041D390}" type="pres">
      <dgm:prSet presAssocID="{91CA9EF7-4CF0-4FD9-A55F-8EA821F1F518}" presName="spacer" presStyleCnt="0"/>
      <dgm:spPr/>
    </dgm:pt>
    <dgm:pt modelId="{2A0774B8-F4CB-47CB-BDB6-E9A41001827A}" type="pres">
      <dgm:prSet presAssocID="{EB85C96F-96A7-4E0E-A144-B083559C9707}" presName="parentText" presStyleLbl="node1" presStyleIdx="3" presStyleCnt="6" custLinFactY="-14160" custLinFactNeighborY="-100000">
        <dgm:presLayoutVars>
          <dgm:chMax val="0"/>
          <dgm:bulletEnabled val="1"/>
        </dgm:presLayoutVars>
      </dgm:prSet>
      <dgm:spPr/>
      <dgm:t>
        <a:bodyPr/>
        <a:lstStyle/>
        <a:p>
          <a:endParaRPr lang="en-US"/>
        </a:p>
      </dgm:t>
    </dgm:pt>
    <dgm:pt modelId="{53E22567-9562-415C-9A70-B052F7E3E3B6}" type="pres">
      <dgm:prSet presAssocID="{7EC29ACC-F4EF-408C-8BEE-B04026E906ED}" presName="spacer" presStyleCnt="0"/>
      <dgm:spPr/>
    </dgm:pt>
    <dgm:pt modelId="{2EC8B0A7-DDCD-41C6-B8E9-51C50CF15D4E}" type="pres">
      <dgm:prSet presAssocID="{289115DD-7F94-4C0B-85C2-464DDBE54FA7}" presName="parentText" presStyleLbl="node1" presStyleIdx="4" presStyleCnt="6" custLinFactY="-24008" custLinFactNeighborY="-100000">
        <dgm:presLayoutVars>
          <dgm:chMax val="0"/>
          <dgm:bulletEnabled val="1"/>
        </dgm:presLayoutVars>
      </dgm:prSet>
      <dgm:spPr/>
      <dgm:t>
        <a:bodyPr/>
        <a:lstStyle/>
        <a:p>
          <a:endParaRPr lang="en-US"/>
        </a:p>
      </dgm:t>
    </dgm:pt>
    <dgm:pt modelId="{329720C4-5DD3-C64E-BF5E-B02591765592}" type="pres">
      <dgm:prSet presAssocID="{F23BC90D-2CE2-462F-B061-198C0128D0BC}" presName="spacer" presStyleCnt="0"/>
      <dgm:spPr/>
    </dgm:pt>
    <dgm:pt modelId="{5B75E09F-5D82-B24B-9BEE-8AECF9156822}" type="pres">
      <dgm:prSet presAssocID="{809F625B-5F49-3041-AA20-FBCF059062C0}" presName="parentText" presStyleLbl="node1" presStyleIdx="5" presStyleCnt="6">
        <dgm:presLayoutVars>
          <dgm:chMax val="0"/>
          <dgm:bulletEnabled val="1"/>
        </dgm:presLayoutVars>
      </dgm:prSet>
      <dgm:spPr/>
      <dgm:t>
        <a:bodyPr/>
        <a:lstStyle/>
        <a:p>
          <a:endParaRPr lang="en-US"/>
        </a:p>
      </dgm:t>
    </dgm:pt>
  </dgm:ptLst>
  <dgm:cxnLst>
    <dgm:cxn modelId="{8CD449A6-7927-4A48-9083-B88CB970CBDF}" srcId="{A7ED0202-5909-4F23-AF6B-D77E5945267F}" destId="{809F625B-5F49-3041-AA20-FBCF059062C0}" srcOrd="5" destOrd="0" parTransId="{55373A66-B99A-1D47-AE0C-525E13383C22}" sibTransId="{B4F0268B-66F8-E24A-B15F-FD7F20A96277}"/>
    <dgm:cxn modelId="{CC37F79B-146C-4CE5-9797-0C375BC48A15}" type="presOf" srcId="{A64A9950-3D0D-474B-B54F-3493F3490C25}" destId="{4011A429-E2E6-41BC-9CB2-870CBFD06702}" srcOrd="0" destOrd="0" presId="urn:microsoft.com/office/officeart/2005/8/layout/vList2"/>
    <dgm:cxn modelId="{2D0BDC54-DB4F-6748-8476-C3A4A2441A61}" type="presOf" srcId="{809F625B-5F49-3041-AA20-FBCF059062C0}" destId="{5B75E09F-5D82-B24B-9BEE-8AECF9156822}" srcOrd="0" destOrd="0" presId="urn:microsoft.com/office/officeart/2005/8/layout/vList2"/>
    <dgm:cxn modelId="{5DE89B06-E600-45DB-9AB4-7C727A2F614E}" srcId="{A7ED0202-5909-4F23-AF6B-D77E5945267F}" destId="{35D884D2-331B-4D99-B107-9B6358897590}" srcOrd="0" destOrd="0" parTransId="{82D1D189-1FF9-4E58-BF90-6F45114E798C}" sibTransId="{3C5D798E-5858-4B18-97A1-96452DB11C05}"/>
    <dgm:cxn modelId="{80DBAD4D-086F-447A-88E8-4C27757C33BA}" srcId="{A7ED0202-5909-4F23-AF6B-D77E5945267F}" destId="{A64A9950-3D0D-474B-B54F-3493F3490C25}" srcOrd="1" destOrd="0" parTransId="{41575F23-8040-4F96-86B5-F6B33D1F2F21}" sibTransId="{0651F0F9-178F-41A0-B2E3-55B473438FBD}"/>
    <dgm:cxn modelId="{48836B1E-0293-4805-A567-B029AB8A1288}" srcId="{A7ED0202-5909-4F23-AF6B-D77E5945267F}" destId="{B69F6636-E138-453B-A7CB-0A398F2F8841}" srcOrd="2" destOrd="0" parTransId="{29A8BE02-7860-422B-A76C-553CD0BDB3A7}" sibTransId="{91CA9EF7-4CF0-4FD9-A55F-8EA821F1F518}"/>
    <dgm:cxn modelId="{1228A9EC-4E98-437E-B54C-35EC8115BE32}" type="presOf" srcId="{B69F6636-E138-453B-A7CB-0A398F2F8841}" destId="{C4F58561-F458-49F9-8D96-EFBD40203142}" srcOrd="0" destOrd="0" presId="urn:microsoft.com/office/officeart/2005/8/layout/vList2"/>
    <dgm:cxn modelId="{4E828C79-D4F2-4197-8F4D-EDB519B77766}" srcId="{A7ED0202-5909-4F23-AF6B-D77E5945267F}" destId="{EB85C96F-96A7-4E0E-A144-B083559C9707}" srcOrd="3" destOrd="0" parTransId="{C28BEC62-6525-4F66-8FFF-5E432EC94B4B}" sibTransId="{7EC29ACC-F4EF-408C-8BEE-B04026E906ED}"/>
    <dgm:cxn modelId="{15E02A3B-7933-4D78-8625-F87AEC847532}" type="presOf" srcId="{A7ED0202-5909-4F23-AF6B-D77E5945267F}" destId="{47E1837B-BEA9-4F10-B737-84DE05308FC1}" srcOrd="0" destOrd="0" presId="urn:microsoft.com/office/officeart/2005/8/layout/vList2"/>
    <dgm:cxn modelId="{BAADDD05-6BAA-4D6B-BB64-BDFF7656EE69}" type="presOf" srcId="{EB85C96F-96A7-4E0E-A144-B083559C9707}" destId="{2A0774B8-F4CB-47CB-BDB6-E9A41001827A}" srcOrd="0" destOrd="0" presId="urn:microsoft.com/office/officeart/2005/8/layout/vList2"/>
    <dgm:cxn modelId="{0CD726F5-5AFB-4DDD-A3BA-9664CD7A80F8}" srcId="{A7ED0202-5909-4F23-AF6B-D77E5945267F}" destId="{289115DD-7F94-4C0B-85C2-464DDBE54FA7}" srcOrd="4" destOrd="0" parTransId="{72F14315-5A41-4484-B5FA-795A27C6FB3C}" sibTransId="{F23BC90D-2CE2-462F-B061-198C0128D0BC}"/>
    <dgm:cxn modelId="{E877BE7D-30B7-41F3-804A-8AA4DF75F447}" type="presOf" srcId="{35D884D2-331B-4D99-B107-9B6358897590}" destId="{878FA7D0-2757-4198-B23A-2990548091A3}" srcOrd="0" destOrd="0" presId="urn:microsoft.com/office/officeart/2005/8/layout/vList2"/>
    <dgm:cxn modelId="{7B5CBA91-FD31-48BD-8735-7F1D0ECC40D0}" type="presOf" srcId="{289115DD-7F94-4C0B-85C2-464DDBE54FA7}" destId="{2EC8B0A7-DDCD-41C6-B8E9-51C50CF15D4E}" srcOrd="0" destOrd="0" presId="urn:microsoft.com/office/officeart/2005/8/layout/vList2"/>
    <dgm:cxn modelId="{4B66DA15-1EFD-4411-880A-DFD8B5ECD86B}" type="presParOf" srcId="{47E1837B-BEA9-4F10-B737-84DE05308FC1}" destId="{878FA7D0-2757-4198-B23A-2990548091A3}" srcOrd="0" destOrd="0" presId="urn:microsoft.com/office/officeart/2005/8/layout/vList2"/>
    <dgm:cxn modelId="{7C434CF5-FCD0-4A52-8B20-360CB954A268}" type="presParOf" srcId="{47E1837B-BEA9-4F10-B737-84DE05308FC1}" destId="{7032FE90-5D60-4D52-8B57-4243A9D67159}" srcOrd="1" destOrd="0" presId="urn:microsoft.com/office/officeart/2005/8/layout/vList2"/>
    <dgm:cxn modelId="{0373DBD5-5AA2-422A-B28E-F23488515164}" type="presParOf" srcId="{47E1837B-BEA9-4F10-B737-84DE05308FC1}" destId="{4011A429-E2E6-41BC-9CB2-870CBFD06702}" srcOrd="2" destOrd="0" presId="urn:microsoft.com/office/officeart/2005/8/layout/vList2"/>
    <dgm:cxn modelId="{74786C7F-5C1C-4EA8-8916-E4BA237D4192}" type="presParOf" srcId="{47E1837B-BEA9-4F10-B737-84DE05308FC1}" destId="{1E93673D-8EC5-4EA0-BA37-791F593A71B3}" srcOrd="3" destOrd="0" presId="urn:microsoft.com/office/officeart/2005/8/layout/vList2"/>
    <dgm:cxn modelId="{E1C3B603-9EE4-4123-BB9F-69C69A1B9C96}" type="presParOf" srcId="{47E1837B-BEA9-4F10-B737-84DE05308FC1}" destId="{C4F58561-F458-49F9-8D96-EFBD40203142}" srcOrd="4" destOrd="0" presId="urn:microsoft.com/office/officeart/2005/8/layout/vList2"/>
    <dgm:cxn modelId="{09FC0B5F-456D-442F-B2D2-59406F5EE014}" type="presParOf" srcId="{47E1837B-BEA9-4F10-B737-84DE05308FC1}" destId="{7983C971-217E-4419-9C3C-C8E8F041D390}" srcOrd="5" destOrd="0" presId="urn:microsoft.com/office/officeart/2005/8/layout/vList2"/>
    <dgm:cxn modelId="{03765EB9-1E86-44E9-A7F7-CBC6082EA2FB}" type="presParOf" srcId="{47E1837B-BEA9-4F10-B737-84DE05308FC1}" destId="{2A0774B8-F4CB-47CB-BDB6-E9A41001827A}" srcOrd="6" destOrd="0" presId="urn:microsoft.com/office/officeart/2005/8/layout/vList2"/>
    <dgm:cxn modelId="{129B9503-27B5-4629-AD24-3C8BD4F4E8DE}" type="presParOf" srcId="{47E1837B-BEA9-4F10-B737-84DE05308FC1}" destId="{53E22567-9562-415C-9A70-B052F7E3E3B6}" srcOrd="7" destOrd="0" presId="urn:microsoft.com/office/officeart/2005/8/layout/vList2"/>
    <dgm:cxn modelId="{5BD45799-AB30-4594-8F81-BD2460284308}" type="presParOf" srcId="{47E1837B-BEA9-4F10-B737-84DE05308FC1}" destId="{2EC8B0A7-DDCD-41C6-B8E9-51C50CF15D4E}" srcOrd="8" destOrd="0" presId="urn:microsoft.com/office/officeart/2005/8/layout/vList2"/>
    <dgm:cxn modelId="{CABC1431-66AB-0948-842D-0FB602BDF3B0}" type="presParOf" srcId="{47E1837B-BEA9-4F10-B737-84DE05308FC1}" destId="{329720C4-5DD3-C64E-BF5E-B02591765592}" srcOrd="9" destOrd="0" presId="urn:microsoft.com/office/officeart/2005/8/layout/vList2"/>
    <dgm:cxn modelId="{3150B1D4-ADCE-EE4A-A50B-553794952325}" type="presParOf" srcId="{47E1837B-BEA9-4F10-B737-84DE05308FC1}" destId="{5B75E09F-5D82-B24B-9BEE-8AECF915682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0FF718C-D46C-B246-A331-4077BE10C001}" type="doc">
      <dgm:prSet loTypeId="urn:microsoft.com/office/officeart/2005/8/layout/hList7" loCatId="" qsTypeId="urn:microsoft.com/office/officeart/2005/8/quickstyle/simple4" qsCatId="simple" csTypeId="urn:microsoft.com/office/officeart/2005/8/colors/accent1_2" csCatId="accent1" phldr="1"/>
      <dgm:spPr/>
    </dgm:pt>
    <dgm:pt modelId="{00C22730-7D5E-704C-AB5B-BF1A88DEA5AC}">
      <dgm:prSet phldrT="[Text]"/>
      <dgm:spPr>
        <a:solidFill>
          <a:schemeClr val="tx2"/>
        </a:solidFill>
      </dgm:spPr>
      <dgm:t>
        <a:bodyPr/>
        <a:lstStyle/>
        <a:p>
          <a:r>
            <a:rPr lang="en-US" dirty="0" smtClean="0"/>
            <a:t> </a:t>
          </a:r>
          <a:endParaRPr lang="en-US" dirty="0"/>
        </a:p>
      </dgm:t>
    </dgm:pt>
    <dgm:pt modelId="{8B8C878E-D577-BA4F-B4E6-4B5C1FD79F9B}" type="parTrans" cxnId="{08812292-6C5F-DE45-A259-F969BFFA4F47}">
      <dgm:prSet/>
      <dgm:spPr/>
      <dgm:t>
        <a:bodyPr/>
        <a:lstStyle/>
        <a:p>
          <a:endParaRPr lang="en-US"/>
        </a:p>
      </dgm:t>
    </dgm:pt>
    <dgm:pt modelId="{63AB5034-5060-8545-A164-8794BB3A152D}" type="sibTrans" cxnId="{08812292-6C5F-DE45-A259-F969BFFA4F47}">
      <dgm:prSet/>
      <dgm:spPr/>
      <dgm:t>
        <a:bodyPr/>
        <a:lstStyle/>
        <a:p>
          <a:endParaRPr lang="en-US"/>
        </a:p>
      </dgm:t>
    </dgm:pt>
    <dgm:pt modelId="{02230092-5F80-F341-8F51-9B6727665A83}">
      <dgm:prSet phldrT="[Text]"/>
      <dgm:spPr>
        <a:solidFill>
          <a:schemeClr val="tx2"/>
        </a:solidFill>
      </dgm:spPr>
      <dgm:t>
        <a:bodyPr/>
        <a:lstStyle/>
        <a:p>
          <a:r>
            <a:rPr lang="en-US" dirty="0" smtClean="0"/>
            <a:t> </a:t>
          </a:r>
          <a:endParaRPr lang="en-US" dirty="0"/>
        </a:p>
      </dgm:t>
    </dgm:pt>
    <dgm:pt modelId="{BC4BE6E7-83CA-EE4B-B202-202388F9715C}" type="parTrans" cxnId="{18F85B47-3838-F549-B7DF-A22B98C0D251}">
      <dgm:prSet/>
      <dgm:spPr/>
      <dgm:t>
        <a:bodyPr/>
        <a:lstStyle/>
        <a:p>
          <a:endParaRPr lang="en-US"/>
        </a:p>
      </dgm:t>
    </dgm:pt>
    <dgm:pt modelId="{CF35E9F1-1A84-7F48-8D07-A78F48ABFC0D}" type="sibTrans" cxnId="{18F85B47-3838-F549-B7DF-A22B98C0D251}">
      <dgm:prSet/>
      <dgm:spPr/>
      <dgm:t>
        <a:bodyPr/>
        <a:lstStyle/>
        <a:p>
          <a:endParaRPr lang="en-US"/>
        </a:p>
      </dgm:t>
    </dgm:pt>
    <dgm:pt modelId="{26DAC121-8DB9-0C4E-ABA1-68B594C0EB5C}">
      <dgm:prSet phldrT="[Text]"/>
      <dgm:spPr>
        <a:solidFill>
          <a:schemeClr val="tx2"/>
        </a:solidFill>
      </dgm:spPr>
      <dgm:t>
        <a:bodyPr/>
        <a:lstStyle/>
        <a:p>
          <a:r>
            <a:rPr lang="en-US" dirty="0" smtClean="0"/>
            <a:t> </a:t>
          </a:r>
          <a:endParaRPr lang="en-US" dirty="0"/>
        </a:p>
      </dgm:t>
    </dgm:pt>
    <dgm:pt modelId="{534A599B-9615-8C43-8ED4-95307602D7D1}" type="parTrans" cxnId="{C572AEB7-1784-4C43-93CB-B11EC76E2C36}">
      <dgm:prSet/>
      <dgm:spPr/>
      <dgm:t>
        <a:bodyPr/>
        <a:lstStyle/>
        <a:p>
          <a:endParaRPr lang="en-US"/>
        </a:p>
      </dgm:t>
    </dgm:pt>
    <dgm:pt modelId="{BCCF927A-319C-234C-B5A0-D6009533B6B4}" type="sibTrans" cxnId="{C572AEB7-1784-4C43-93CB-B11EC76E2C36}">
      <dgm:prSet/>
      <dgm:spPr/>
      <dgm:t>
        <a:bodyPr/>
        <a:lstStyle/>
        <a:p>
          <a:endParaRPr lang="en-US"/>
        </a:p>
      </dgm:t>
    </dgm:pt>
    <dgm:pt modelId="{1CAB7B44-0C30-6D44-8B1F-BD756C6F17B6}">
      <dgm:prSet phldrT="[Text]"/>
      <dgm:spPr>
        <a:solidFill>
          <a:schemeClr val="tx2"/>
        </a:solidFill>
      </dgm:spPr>
      <dgm:t>
        <a:bodyPr/>
        <a:lstStyle/>
        <a:p>
          <a:endParaRPr lang="en-US" dirty="0"/>
        </a:p>
      </dgm:t>
    </dgm:pt>
    <dgm:pt modelId="{2CD687FC-73DA-7B4C-B447-F2EE1E9492CE}" type="parTrans" cxnId="{5AF07E5B-6CA3-6249-9BF6-BB365D0FB7A7}">
      <dgm:prSet/>
      <dgm:spPr/>
      <dgm:t>
        <a:bodyPr/>
        <a:lstStyle/>
        <a:p>
          <a:endParaRPr lang="en-US"/>
        </a:p>
      </dgm:t>
    </dgm:pt>
    <dgm:pt modelId="{3873BD02-AADD-7548-8792-6629ED8B337D}" type="sibTrans" cxnId="{5AF07E5B-6CA3-6249-9BF6-BB365D0FB7A7}">
      <dgm:prSet/>
      <dgm:spPr/>
      <dgm:t>
        <a:bodyPr/>
        <a:lstStyle/>
        <a:p>
          <a:endParaRPr lang="en-US"/>
        </a:p>
      </dgm:t>
    </dgm:pt>
    <dgm:pt modelId="{57E97276-CBE2-D248-B9C6-3A10AD164396}">
      <dgm:prSet phldrT="[Text]"/>
      <dgm:spPr>
        <a:solidFill>
          <a:schemeClr val="tx2"/>
        </a:solidFill>
      </dgm:spPr>
      <dgm:t>
        <a:bodyPr/>
        <a:lstStyle/>
        <a:p>
          <a:endParaRPr lang="en-US" dirty="0"/>
        </a:p>
      </dgm:t>
    </dgm:pt>
    <dgm:pt modelId="{E89EBA4C-4358-0C47-B875-CAE6C6A31AB6}" type="parTrans" cxnId="{8FF6451C-1FBA-734E-ACBC-A3312A2127A2}">
      <dgm:prSet/>
      <dgm:spPr/>
      <dgm:t>
        <a:bodyPr/>
        <a:lstStyle/>
        <a:p>
          <a:endParaRPr lang="en-US"/>
        </a:p>
      </dgm:t>
    </dgm:pt>
    <dgm:pt modelId="{1B4B1EB3-9E92-D841-B5CC-FFB3C7AA10E9}" type="sibTrans" cxnId="{8FF6451C-1FBA-734E-ACBC-A3312A2127A2}">
      <dgm:prSet/>
      <dgm:spPr/>
      <dgm:t>
        <a:bodyPr/>
        <a:lstStyle/>
        <a:p>
          <a:endParaRPr lang="en-US"/>
        </a:p>
      </dgm:t>
    </dgm:pt>
    <dgm:pt modelId="{8422B89F-9438-AA40-B82C-3A52DC5431FE}">
      <dgm:prSet phldrT="[Text]"/>
      <dgm:spPr>
        <a:solidFill>
          <a:schemeClr val="tx2"/>
        </a:solidFill>
      </dgm:spPr>
      <dgm:t>
        <a:bodyPr/>
        <a:lstStyle/>
        <a:p>
          <a:endParaRPr lang="en-US" dirty="0"/>
        </a:p>
      </dgm:t>
    </dgm:pt>
    <dgm:pt modelId="{2681F600-4ABA-7948-90CD-252A94345151}" type="parTrans" cxnId="{15CEF906-3E01-5145-9AB3-CBB43D3A31C8}">
      <dgm:prSet/>
      <dgm:spPr/>
      <dgm:t>
        <a:bodyPr/>
        <a:lstStyle/>
        <a:p>
          <a:endParaRPr lang="en-US"/>
        </a:p>
      </dgm:t>
    </dgm:pt>
    <dgm:pt modelId="{5BC882AC-2794-7C44-A77C-442EEC262A6B}" type="sibTrans" cxnId="{15CEF906-3E01-5145-9AB3-CBB43D3A31C8}">
      <dgm:prSet/>
      <dgm:spPr/>
      <dgm:t>
        <a:bodyPr/>
        <a:lstStyle/>
        <a:p>
          <a:endParaRPr lang="en-US"/>
        </a:p>
      </dgm:t>
    </dgm:pt>
    <dgm:pt modelId="{63DCC9C4-A8EA-464B-ACD1-4FBE366F963D}" type="pres">
      <dgm:prSet presAssocID="{A0FF718C-D46C-B246-A331-4077BE10C001}" presName="Name0" presStyleCnt="0">
        <dgm:presLayoutVars>
          <dgm:dir/>
          <dgm:resizeHandles val="exact"/>
        </dgm:presLayoutVars>
      </dgm:prSet>
      <dgm:spPr/>
    </dgm:pt>
    <dgm:pt modelId="{60A97FD1-EF86-F942-830E-60038B0A36B9}" type="pres">
      <dgm:prSet presAssocID="{A0FF718C-D46C-B246-A331-4077BE10C001}" presName="fgShape" presStyleLbl="fgShp" presStyleIdx="0" presStyleCnt="1" custScaleX="478" custScaleY="65211" custLinFactNeighborX="-50534" custLinFactNeighborY="32821"/>
      <dgm:spPr/>
    </dgm:pt>
    <dgm:pt modelId="{285F4A40-A34C-DE49-922E-0F877C8BF528}" type="pres">
      <dgm:prSet presAssocID="{A0FF718C-D46C-B246-A331-4077BE10C001}" presName="linComp" presStyleCnt="0"/>
      <dgm:spPr/>
    </dgm:pt>
    <dgm:pt modelId="{E501DA8E-4AB7-A349-9DBE-13CFD666C1EE}" type="pres">
      <dgm:prSet presAssocID="{00C22730-7D5E-704C-AB5B-BF1A88DEA5AC}" presName="compNode" presStyleCnt="0"/>
      <dgm:spPr/>
    </dgm:pt>
    <dgm:pt modelId="{D0E3E3AA-6D5D-6A46-B8F9-3D0847DA1145}" type="pres">
      <dgm:prSet presAssocID="{00C22730-7D5E-704C-AB5B-BF1A88DEA5AC}" presName="bkgdShape" presStyleLbl="node1" presStyleIdx="0" presStyleCnt="6"/>
      <dgm:spPr/>
      <dgm:t>
        <a:bodyPr/>
        <a:lstStyle/>
        <a:p>
          <a:endParaRPr lang="en-US"/>
        </a:p>
      </dgm:t>
    </dgm:pt>
    <dgm:pt modelId="{6369B414-B845-904A-BAB0-F21BDC232C66}" type="pres">
      <dgm:prSet presAssocID="{00C22730-7D5E-704C-AB5B-BF1A88DEA5AC}" presName="nodeTx" presStyleLbl="node1" presStyleIdx="0" presStyleCnt="6">
        <dgm:presLayoutVars>
          <dgm:bulletEnabled val="1"/>
        </dgm:presLayoutVars>
      </dgm:prSet>
      <dgm:spPr/>
      <dgm:t>
        <a:bodyPr/>
        <a:lstStyle/>
        <a:p>
          <a:endParaRPr lang="en-US"/>
        </a:p>
      </dgm:t>
    </dgm:pt>
    <dgm:pt modelId="{2666D20D-388C-EB44-A605-0F496F12A567}" type="pres">
      <dgm:prSet presAssocID="{00C22730-7D5E-704C-AB5B-BF1A88DEA5AC}" presName="invisiNode" presStyleLbl="node1" presStyleIdx="0" presStyleCnt="6"/>
      <dgm:spPr/>
    </dgm:pt>
    <dgm:pt modelId="{CDCF31EF-B649-2247-B0DA-F98CCFC30146}" type="pres">
      <dgm:prSet presAssocID="{00C22730-7D5E-704C-AB5B-BF1A88DEA5AC}" presName="imagNode" presStyleLbl="fgImgPlace1" presStyleIdx="0" presStyleCnt="6" custScaleX="94834" custScaleY="89862"/>
      <dgm:spPr>
        <a:blipFill rotWithShape="1">
          <a:blip xmlns:r="http://schemas.openxmlformats.org/officeDocument/2006/relationships" r:embed="rId1"/>
          <a:srcRect/>
          <a:stretch>
            <a:fillRect/>
          </a:stretch>
        </a:blipFill>
      </dgm:spPr>
    </dgm:pt>
    <dgm:pt modelId="{E7A9ABD0-1A28-B240-99A4-1C00AC48CD4C}" type="pres">
      <dgm:prSet presAssocID="{63AB5034-5060-8545-A164-8794BB3A152D}" presName="sibTrans" presStyleLbl="sibTrans2D1" presStyleIdx="0" presStyleCnt="0"/>
      <dgm:spPr/>
      <dgm:t>
        <a:bodyPr/>
        <a:lstStyle/>
        <a:p>
          <a:endParaRPr lang="en-US"/>
        </a:p>
      </dgm:t>
    </dgm:pt>
    <dgm:pt modelId="{04F6E2B5-D11E-EB48-B4C6-49D296B1192B}" type="pres">
      <dgm:prSet presAssocID="{02230092-5F80-F341-8F51-9B6727665A83}" presName="compNode" presStyleCnt="0"/>
      <dgm:spPr/>
    </dgm:pt>
    <dgm:pt modelId="{EA38D8A8-67E0-A84C-ACDF-334C4A50C402}" type="pres">
      <dgm:prSet presAssocID="{02230092-5F80-F341-8F51-9B6727665A83}" presName="bkgdShape" presStyleLbl="node1" presStyleIdx="1" presStyleCnt="6"/>
      <dgm:spPr/>
      <dgm:t>
        <a:bodyPr/>
        <a:lstStyle/>
        <a:p>
          <a:endParaRPr lang="en-US"/>
        </a:p>
      </dgm:t>
    </dgm:pt>
    <dgm:pt modelId="{DB803705-1F40-6841-9285-B5F781CADF66}" type="pres">
      <dgm:prSet presAssocID="{02230092-5F80-F341-8F51-9B6727665A83}" presName="nodeTx" presStyleLbl="node1" presStyleIdx="1" presStyleCnt="6">
        <dgm:presLayoutVars>
          <dgm:bulletEnabled val="1"/>
        </dgm:presLayoutVars>
      </dgm:prSet>
      <dgm:spPr/>
      <dgm:t>
        <a:bodyPr/>
        <a:lstStyle/>
        <a:p>
          <a:endParaRPr lang="en-US"/>
        </a:p>
      </dgm:t>
    </dgm:pt>
    <dgm:pt modelId="{AD305FEF-CC21-DF4B-92B7-DD53BC1A9E53}" type="pres">
      <dgm:prSet presAssocID="{02230092-5F80-F341-8F51-9B6727665A83}" presName="invisiNode" presStyleLbl="node1" presStyleIdx="1" presStyleCnt="6"/>
      <dgm:spPr/>
    </dgm:pt>
    <dgm:pt modelId="{C09F2F72-A70D-8D44-A1CC-CB78BA754944}" type="pres">
      <dgm:prSet presAssocID="{02230092-5F80-F341-8F51-9B6727665A83}" presName="imagNode" presStyleLbl="fgImgPlace1" presStyleIdx="1" presStyleCnt="6" custScaleX="113142" custScaleY="100619" custLinFactX="11160" custLinFactNeighborX="100000" custLinFactNeighborY="-3586"/>
      <dgm:spPr/>
      <dgm:t>
        <a:bodyPr/>
        <a:lstStyle/>
        <a:p>
          <a:endParaRPr lang="en-US"/>
        </a:p>
      </dgm:t>
    </dgm:pt>
    <dgm:pt modelId="{CF465745-9A78-9347-BB89-7A7C7C9A9DF8}" type="pres">
      <dgm:prSet presAssocID="{CF35E9F1-1A84-7F48-8D07-A78F48ABFC0D}" presName="sibTrans" presStyleLbl="sibTrans2D1" presStyleIdx="0" presStyleCnt="0"/>
      <dgm:spPr/>
      <dgm:t>
        <a:bodyPr/>
        <a:lstStyle/>
        <a:p>
          <a:endParaRPr lang="en-US"/>
        </a:p>
      </dgm:t>
    </dgm:pt>
    <dgm:pt modelId="{894917CE-112A-8D43-814C-C70A0FE41D54}" type="pres">
      <dgm:prSet presAssocID="{26DAC121-8DB9-0C4E-ABA1-68B594C0EB5C}" presName="compNode" presStyleCnt="0"/>
      <dgm:spPr/>
    </dgm:pt>
    <dgm:pt modelId="{E0B55F16-CB11-E544-82B7-764A53A93E38}" type="pres">
      <dgm:prSet presAssocID="{26DAC121-8DB9-0C4E-ABA1-68B594C0EB5C}" presName="bkgdShape" presStyleLbl="node1" presStyleIdx="2" presStyleCnt="6"/>
      <dgm:spPr/>
      <dgm:t>
        <a:bodyPr/>
        <a:lstStyle/>
        <a:p>
          <a:endParaRPr lang="en-US"/>
        </a:p>
      </dgm:t>
    </dgm:pt>
    <dgm:pt modelId="{E35A7A9A-1EBD-B44C-AE9D-473543DF0EB6}" type="pres">
      <dgm:prSet presAssocID="{26DAC121-8DB9-0C4E-ABA1-68B594C0EB5C}" presName="nodeTx" presStyleLbl="node1" presStyleIdx="2" presStyleCnt="6">
        <dgm:presLayoutVars>
          <dgm:bulletEnabled val="1"/>
        </dgm:presLayoutVars>
      </dgm:prSet>
      <dgm:spPr/>
      <dgm:t>
        <a:bodyPr/>
        <a:lstStyle/>
        <a:p>
          <a:endParaRPr lang="en-US"/>
        </a:p>
      </dgm:t>
    </dgm:pt>
    <dgm:pt modelId="{F0EB6D3B-E975-F648-A314-A66B93873690}" type="pres">
      <dgm:prSet presAssocID="{26DAC121-8DB9-0C4E-ABA1-68B594C0EB5C}" presName="invisiNode" presStyleLbl="node1" presStyleIdx="2" presStyleCnt="6"/>
      <dgm:spPr/>
    </dgm:pt>
    <dgm:pt modelId="{1D091129-8C4F-C246-89C7-622FDE6EED1B}" type="pres">
      <dgm:prSet presAssocID="{26DAC121-8DB9-0C4E-ABA1-68B594C0EB5C}" presName="imagNode" presStyleLbl="fgImgPlace1" presStyleIdx="2" presStyleCnt="6" custLinFactX="89035" custLinFactY="-55813" custLinFactNeighborX="100000" custLinFactNeighborY="-100000"/>
      <dgm:spPr/>
      <dgm:t>
        <a:bodyPr/>
        <a:lstStyle/>
        <a:p>
          <a:endParaRPr lang="en-US"/>
        </a:p>
      </dgm:t>
    </dgm:pt>
    <dgm:pt modelId="{24D03DDA-10EB-5E4C-8505-2341635ECE33}" type="pres">
      <dgm:prSet presAssocID="{BCCF927A-319C-234C-B5A0-D6009533B6B4}" presName="sibTrans" presStyleLbl="sibTrans2D1" presStyleIdx="0" presStyleCnt="0"/>
      <dgm:spPr/>
      <dgm:t>
        <a:bodyPr/>
        <a:lstStyle/>
        <a:p>
          <a:endParaRPr lang="en-US"/>
        </a:p>
      </dgm:t>
    </dgm:pt>
    <dgm:pt modelId="{CC96593E-17F4-8A40-9265-3A96B3776466}" type="pres">
      <dgm:prSet presAssocID="{1CAB7B44-0C30-6D44-8B1F-BD756C6F17B6}" presName="compNode" presStyleCnt="0"/>
      <dgm:spPr/>
    </dgm:pt>
    <dgm:pt modelId="{1961143F-B0BB-F44D-832E-2BB4B49313AF}" type="pres">
      <dgm:prSet presAssocID="{1CAB7B44-0C30-6D44-8B1F-BD756C6F17B6}" presName="bkgdShape" presStyleLbl="node1" presStyleIdx="3" presStyleCnt="6"/>
      <dgm:spPr/>
      <dgm:t>
        <a:bodyPr/>
        <a:lstStyle/>
        <a:p>
          <a:endParaRPr lang="en-US"/>
        </a:p>
      </dgm:t>
    </dgm:pt>
    <dgm:pt modelId="{7A75BAC8-FA6F-8A43-A8B6-24F284E3C4D5}" type="pres">
      <dgm:prSet presAssocID="{1CAB7B44-0C30-6D44-8B1F-BD756C6F17B6}" presName="nodeTx" presStyleLbl="node1" presStyleIdx="3" presStyleCnt="6">
        <dgm:presLayoutVars>
          <dgm:bulletEnabled val="1"/>
        </dgm:presLayoutVars>
      </dgm:prSet>
      <dgm:spPr/>
      <dgm:t>
        <a:bodyPr/>
        <a:lstStyle/>
        <a:p>
          <a:endParaRPr lang="en-US"/>
        </a:p>
      </dgm:t>
    </dgm:pt>
    <dgm:pt modelId="{0EB04A32-7A26-CD4D-BB74-46ED35A73B2B}" type="pres">
      <dgm:prSet presAssocID="{1CAB7B44-0C30-6D44-8B1F-BD756C6F17B6}" presName="invisiNode" presStyleLbl="node1" presStyleIdx="3" presStyleCnt="6"/>
      <dgm:spPr/>
    </dgm:pt>
    <dgm:pt modelId="{186271A1-305D-134A-8027-85608407E136}" type="pres">
      <dgm:prSet presAssocID="{1CAB7B44-0C30-6D44-8B1F-BD756C6F17B6}" presName="imagNode" presStyleLbl="fgImgPlace1" presStyleIdx="3" presStyleCnt="6" custFlipHor="1" custScaleX="99548" custScaleY="96594" custLinFactX="100000" custLinFactNeighborX="138447" custLinFactNeighborY="-24203"/>
      <dgm:spPr/>
      <dgm:t>
        <a:bodyPr/>
        <a:lstStyle/>
        <a:p>
          <a:endParaRPr lang="en-US"/>
        </a:p>
      </dgm:t>
    </dgm:pt>
    <dgm:pt modelId="{9EF63CE1-5BBA-1D40-9E90-C83D7E659696}" type="pres">
      <dgm:prSet presAssocID="{3873BD02-AADD-7548-8792-6629ED8B337D}" presName="sibTrans" presStyleLbl="sibTrans2D1" presStyleIdx="0" presStyleCnt="0"/>
      <dgm:spPr/>
      <dgm:t>
        <a:bodyPr/>
        <a:lstStyle/>
        <a:p>
          <a:endParaRPr lang="en-US"/>
        </a:p>
      </dgm:t>
    </dgm:pt>
    <dgm:pt modelId="{90E42BBB-7608-414A-979F-90AADA47D4E3}" type="pres">
      <dgm:prSet presAssocID="{8422B89F-9438-AA40-B82C-3A52DC5431FE}" presName="compNode" presStyleCnt="0"/>
      <dgm:spPr/>
    </dgm:pt>
    <dgm:pt modelId="{F2DCE09E-C61B-0542-89B1-E9093F6F5E3A}" type="pres">
      <dgm:prSet presAssocID="{8422B89F-9438-AA40-B82C-3A52DC5431FE}" presName="bkgdShape" presStyleLbl="node1" presStyleIdx="4" presStyleCnt="6"/>
      <dgm:spPr/>
      <dgm:t>
        <a:bodyPr/>
        <a:lstStyle/>
        <a:p>
          <a:endParaRPr lang="en-US"/>
        </a:p>
      </dgm:t>
    </dgm:pt>
    <dgm:pt modelId="{40D8987C-E397-8A48-8660-3083ADA054AD}" type="pres">
      <dgm:prSet presAssocID="{8422B89F-9438-AA40-B82C-3A52DC5431FE}" presName="nodeTx" presStyleLbl="node1" presStyleIdx="4" presStyleCnt="6">
        <dgm:presLayoutVars>
          <dgm:bulletEnabled val="1"/>
        </dgm:presLayoutVars>
      </dgm:prSet>
      <dgm:spPr/>
      <dgm:t>
        <a:bodyPr/>
        <a:lstStyle/>
        <a:p>
          <a:endParaRPr lang="en-US"/>
        </a:p>
      </dgm:t>
    </dgm:pt>
    <dgm:pt modelId="{A4CD789B-3537-BF4A-924E-35757E14F38C}" type="pres">
      <dgm:prSet presAssocID="{8422B89F-9438-AA40-B82C-3A52DC5431FE}" presName="invisiNode" presStyleLbl="node1" presStyleIdx="4" presStyleCnt="6"/>
      <dgm:spPr/>
    </dgm:pt>
    <dgm:pt modelId="{77870298-0E6D-4F46-BF9E-1387A4DBFDB4}" type="pres">
      <dgm:prSet presAssocID="{8422B89F-9438-AA40-B82C-3A52DC5431FE}" presName="imagNode" presStyleLbl="fgImgPlace1" presStyleIdx="4" presStyleCnt="6" custLinFactNeighborY="-3586"/>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36ECFF4-06E0-DD47-A21C-78BFD742BF0D}" type="pres">
      <dgm:prSet presAssocID="{5BC882AC-2794-7C44-A77C-442EEC262A6B}" presName="sibTrans" presStyleLbl="sibTrans2D1" presStyleIdx="0" presStyleCnt="0"/>
      <dgm:spPr/>
      <dgm:t>
        <a:bodyPr/>
        <a:lstStyle/>
        <a:p>
          <a:endParaRPr lang="en-US"/>
        </a:p>
      </dgm:t>
    </dgm:pt>
    <dgm:pt modelId="{55854A7A-E992-D14C-8EA1-2ED924DD0D03}" type="pres">
      <dgm:prSet presAssocID="{57E97276-CBE2-D248-B9C6-3A10AD164396}" presName="compNode" presStyleCnt="0"/>
      <dgm:spPr/>
    </dgm:pt>
    <dgm:pt modelId="{E69778B0-3764-7A4D-A10A-DF5409A8E1DD}" type="pres">
      <dgm:prSet presAssocID="{57E97276-CBE2-D248-B9C6-3A10AD164396}" presName="bkgdShape" presStyleLbl="node1" presStyleIdx="5" presStyleCnt="6"/>
      <dgm:spPr/>
      <dgm:t>
        <a:bodyPr/>
        <a:lstStyle/>
        <a:p>
          <a:endParaRPr lang="en-US"/>
        </a:p>
      </dgm:t>
    </dgm:pt>
    <dgm:pt modelId="{19BB0259-75CF-5345-AE0D-8BD7E184C85F}" type="pres">
      <dgm:prSet presAssocID="{57E97276-CBE2-D248-B9C6-3A10AD164396}" presName="nodeTx" presStyleLbl="node1" presStyleIdx="5" presStyleCnt="6">
        <dgm:presLayoutVars>
          <dgm:bulletEnabled val="1"/>
        </dgm:presLayoutVars>
      </dgm:prSet>
      <dgm:spPr/>
      <dgm:t>
        <a:bodyPr/>
        <a:lstStyle/>
        <a:p>
          <a:endParaRPr lang="en-US"/>
        </a:p>
      </dgm:t>
    </dgm:pt>
    <dgm:pt modelId="{99A861CC-9EF7-FF4A-8C1D-1F1F376B9699}" type="pres">
      <dgm:prSet presAssocID="{57E97276-CBE2-D248-B9C6-3A10AD164396}" presName="invisiNode" presStyleLbl="node1" presStyleIdx="5" presStyleCnt="6"/>
      <dgm:spPr/>
    </dgm:pt>
    <dgm:pt modelId="{ADF281F2-704A-DE4A-8F28-803299748384}" type="pres">
      <dgm:prSet presAssocID="{57E97276-CBE2-D248-B9C6-3A10AD164396}" presName="imagNode" presStyleLbl="fgImgPlace1" presStyleIdx="5" presStyleCnt="6" custScaleY="98826" custLinFactX="-100000" custLinFactNeighborX="-119839" custLinFactNeighborY="-7171"/>
      <dgm:spPr>
        <a:blipFill rotWithShape="1">
          <a:blip xmlns:r="http://schemas.openxmlformats.org/officeDocument/2006/relationships" r:embed="rId1"/>
          <a:srcRect/>
          <a:stretch>
            <a:fillRect/>
          </a:stretch>
        </a:blipFill>
      </dgm:spPr>
      <dgm:t>
        <a:bodyPr/>
        <a:lstStyle/>
        <a:p>
          <a:endParaRPr lang="en-US"/>
        </a:p>
      </dgm:t>
    </dgm:pt>
  </dgm:ptLst>
  <dgm:cxnLst>
    <dgm:cxn modelId="{2760E465-DEB5-F44C-9975-6C0F9D7E7FDA}" type="presOf" srcId="{26DAC121-8DB9-0C4E-ABA1-68B594C0EB5C}" destId="{E35A7A9A-1EBD-B44C-AE9D-473543DF0EB6}" srcOrd="1" destOrd="0" presId="urn:microsoft.com/office/officeart/2005/8/layout/hList7"/>
    <dgm:cxn modelId="{D2D72AC9-2274-C04F-AE92-6F41C05FCA45}" type="presOf" srcId="{3873BD02-AADD-7548-8792-6629ED8B337D}" destId="{9EF63CE1-5BBA-1D40-9E90-C83D7E659696}" srcOrd="0" destOrd="0" presId="urn:microsoft.com/office/officeart/2005/8/layout/hList7"/>
    <dgm:cxn modelId="{16B0C30A-0687-9147-BEA8-2731A9480FF5}" type="presOf" srcId="{A0FF718C-D46C-B246-A331-4077BE10C001}" destId="{63DCC9C4-A8EA-464B-ACD1-4FBE366F963D}" srcOrd="0" destOrd="0" presId="urn:microsoft.com/office/officeart/2005/8/layout/hList7"/>
    <dgm:cxn modelId="{3389EB2E-3028-D741-A793-82B697FBD8DC}" type="presOf" srcId="{CF35E9F1-1A84-7F48-8D07-A78F48ABFC0D}" destId="{CF465745-9A78-9347-BB89-7A7C7C9A9DF8}" srcOrd="0" destOrd="0" presId="urn:microsoft.com/office/officeart/2005/8/layout/hList7"/>
    <dgm:cxn modelId="{C9BF6A7C-03CD-6242-AC5B-704C7A5900C6}" type="presOf" srcId="{BCCF927A-319C-234C-B5A0-D6009533B6B4}" destId="{24D03DDA-10EB-5E4C-8505-2341635ECE33}" srcOrd="0" destOrd="0" presId="urn:microsoft.com/office/officeart/2005/8/layout/hList7"/>
    <dgm:cxn modelId="{E9F21B86-771D-6F46-8F19-E9AF548A250E}" type="presOf" srcId="{1CAB7B44-0C30-6D44-8B1F-BD756C6F17B6}" destId="{1961143F-B0BB-F44D-832E-2BB4B49313AF}" srcOrd="0" destOrd="0" presId="urn:microsoft.com/office/officeart/2005/8/layout/hList7"/>
    <dgm:cxn modelId="{C5D7D4AC-2C13-184B-B03C-B0A8565260B5}" type="presOf" srcId="{63AB5034-5060-8545-A164-8794BB3A152D}" destId="{E7A9ABD0-1A28-B240-99A4-1C00AC48CD4C}" srcOrd="0" destOrd="0" presId="urn:microsoft.com/office/officeart/2005/8/layout/hList7"/>
    <dgm:cxn modelId="{D8AC2DF7-B8C8-B946-83D2-713F99B0F7A8}" type="presOf" srcId="{8422B89F-9438-AA40-B82C-3A52DC5431FE}" destId="{40D8987C-E397-8A48-8660-3083ADA054AD}" srcOrd="1" destOrd="0" presId="urn:microsoft.com/office/officeart/2005/8/layout/hList7"/>
    <dgm:cxn modelId="{516E86DA-2C00-814B-93A7-EF5E6A461185}" type="presOf" srcId="{02230092-5F80-F341-8F51-9B6727665A83}" destId="{EA38D8A8-67E0-A84C-ACDF-334C4A50C402}" srcOrd="0" destOrd="0" presId="urn:microsoft.com/office/officeart/2005/8/layout/hList7"/>
    <dgm:cxn modelId="{E81FB98E-9DA4-E348-BEBF-F747170531F1}" type="presOf" srcId="{1CAB7B44-0C30-6D44-8B1F-BD756C6F17B6}" destId="{7A75BAC8-FA6F-8A43-A8B6-24F284E3C4D5}" srcOrd="1" destOrd="0" presId="urn:microsoft.com/office/officeart/2005/8/layout/hList7"/>
    <dgm:cxn modelId="{C572AEB7-1784-4C43-93CB-B11EC76E2C36}" srcId="{A0FF718C-D46C-B246-A331-4077BE10C001}" destId="{26DAC121-8DB9-0C4E-ABA1-68B594C0EB5C}" srcOrd="2" destOrd="0" parTransId="{534A599B-9615-8C43-8ED4-95307602D7D1}" sibTransId="{BCCF927A-319C-234C-B5A0-D6009533B6B4}"/>
    <dgm:cxn modelId="{15CEF906-3E01-5145-9AB3-CBB43D3A31C8}" srcId="{A0FF718C-D46C-B246-A331-4077BE10C001}" destId="{8422B89F-9438-AA40-B82C-3A52DC5431FE}" srcOrd="4" destOrd="0" parTransId="{2681F600-4ABA-7948-90CD-252A94345151}" sibTransId="{5BC882AC-2794-7C44-A77C-442EEC262A6B}"/>
    <dgm:cxn modelId="{877000AC-AAAA-784D-8F07-B31F3738B9DB}" type="presOf" srcId="{57E97276-CBE2-D248-B9C6-3A10AD164396}" destId="{19BB0259-75CF-5345-AE0D-8BD7E184C85F}" srcOrd="1" destOrd="0" presId="urn:microsoft.com/office/officeart/2005/8/layout/hList7"/>
    <dgm:cxn modelId="{97237E00-5518-DB43-830A-91D05B042151}" type="presOf" srcId="{26DAC121-8DB9-0C4E-ABA1-68B594C0EB5C}" destId="{E0B55F16-CB11-E544-82B7-764A53A93E38}" srcOrd="0" destOrd="0" presId="urn:microsoft.com/office/officeart/2005/8/layout/hList7"/>
    <dgm:cxn modelId="{529984B5-9CF7-C049-B397-C809867E2320}" type="presOf" srcId="{00C22730-7D5E-704C-AB5B-BF1A88DEA5AC}" destId="{D0E3E3AA-6D5D-6A46-B8F9-3D0847DA1145}" srcOrd="0" destOrd="0" presId="urn:microsoft.com/office/officeart/2005/8/layout/hList7"/>
    <dgm:cxn modelId="{A1EDD2C9-8AF5-9C47-918C-C7B4BEC40CC3}" type="presOf" srcId="{00C22730-7D5E-704C-AB5B-BF1A88DEA5AC}" destId="{6369B414-B845-904A-BAB0-F21BDC232C66}" srcOrd="1" destOrd="0" presId="urn:microsoft.com/office/officeart/2005/8/layout/hList7"/>
    <dgm:cxn modelId="{08812292-6C5F-DE45-A259-F969BFFA4F47}" srcId="{A0FF718C-D46C-B246-A331-4077BE10C001}" destId="{00C22730-7D5E-704C-AB5B-BF1A88DEA5AC}" srcOrd="0" destOrd="0" parTransId="{8B8C878E-D577-BA4F-B4E6-4B5C1FD79F9B}" sibTransId="{63AB5034-5060-8545-A164-8794BB3A152D}"/>
    <dgm:cxn modelId="{8FF6451C-1FBA-734E-ACBC-A3312A2127A2}" srcId="{A0FF718C-D46C-B246-A331-4077BE10C001}" destId="{57E97276-CBE2-D248-B9C6-3A10AD164396}" srcOrd="5" destOrd="0" parTransId="{E89EBA4C-4358-0C47-B875-CAE6C6A31AB6}" sibTransId="{1B4B1EB3-9E92-D841-B5CC-FFB3C7AA10E9}"/>
    <dgm:cxn modelId="{98AD3452-24E7-2C4D-8071-5CEBFD799A27}" type="presOf" srcId="{02230092-5F80-F341-8F51-9B6727665A83}" destId="{DB803705-1F40-6841-9285-B5F781CADF66}" srcOrd="1" destOrd="0" presId="urn:microsoft.com/office/officeart/2005/8/layout/hList7"/>
    <dgm:cxn modelId="{18F85B47-3838-F549-B7DF-A22B98C0D251}" srcId="{A0FF718C-D46C-B246-A331-4077BE10C001}" destId="{02230092-5F80-F341-8F51-9B6727665A83}" srcOrd="1" destOrd="0" parTransId="{BC4BE6E7-83CA-EE4B-B202-202388F9715C}" sibTransId="{CF35E9F1-1A84-7F48-8D07-A78F48ABFC0D}"/>
    <dgm:cxn modelId="{9CD81D8A-8221-7A44-88A8-11C7B64BF565}" type="presOf" srcId="{5BC882AC-2794-7C44-A77C-442EEC262A6B}" destId="{A36ECFF4-06E0-DD47-A21C-78BFD742BF0D}" srcOrd="0" destOrd="0" presId="urn:microsoft.com/office/officeart/2005/8/layout/hList7"/>
    <dgm:cxn modelId="{0DF5317D-5D7B-E749-B38F-26057BD6D5AA}" type="presOf" srcId="{57E97276-CBE2-D248-B9C6-3A10AD164396}" destId="{E69778B0-3764-7A4D-A10A-DF5409A8E1DD}" srcOrd="0" destOrd="0" presId="urn:microsoft.com/office/officeart/2005/8/layout/hList7"/>
    <dgm:cxn modelId="{422198DA-1453-824A-AB4B-2084FF373AC1}" type="presOf" srcId="{8422B89F-9438-AA40-B82C-3A52DC5431FE}" destId="{F2DCE09E-C61B-0542-89B1-E9093F6F5E3A}" srcOrd="0" destOrd="0" presId="urn:microsoft.com/office/officeart/2005/8/layout/hList7"/>
    <dgm:cxn modelId="{5AF07E5B-6CA3-6249-9BF6-BB365D0FB7A7}" srcId="{A0FF718C-D46C-B246-A331-4077BE10C001}" destId="{1CAB7B44-0C30-6D44-8B1F-BD756C6F17B6}" srcOrd="3" destOrd="0" parTransId="{2CD687FC-73DA-7B4C-B447-F2EE1E9492CE}" sibTransId="{3873BD02-AADD-7548-8792-6629ED8B337D}"/>
    <dgm:cxn modelId="{5CCC7863-91E7-7341-AAC2-14B673BE08DC}" type="presParOf" srcId="{63DCC9C4-A8EA-464B-ACD1-4FBE366F963D}" destId="{60A97FD1-EF86-F942-830E-60038B0A36B9}" srcOrd="0" destOrd="0" presId="urn:microsoft.com/office/officeart/2005/8/layout/hList7"/>
    <dgm:cxn modelId="{B94E2097-87C7-8C4B-9F45-E4F0ED06C836}" type="presParOf" srcId="{63DCC9C4-A8EA-464B-ACD1-4FBE366F963D}" destId="{285F4A40-A34C-DE49-922E-0F877C8BF528}" srcOrd="1" destOrd="0" presId="urn:microsoft.com/office/officeart/2005/8/layout/hList7"/>
    <dgm:cxn modelId="{72B136FD-3865-1B4C-8484-58E63E477A96}" type="presParOf" srcId="{285F4A40-A34C-DE49-922E-0F877C8BF528}" destId="{E501DA8E-4AB7-A349-9DBE-13CFD666C1EE}" srcOrd="0" destOrd="0" presId="urn:microsoft.com/office/officeart/2005/8/layout/hList7"/>
    <dgm:cxn modelId="{54B02C31-2447-4E4F-B6B4-026617339C48}" type="presParOf" srcId="{E501DA8E-4AB7-A349-9DBE-13CFD666C1EE}" destId="{D0E3E3AA-6D5D-6A46-B8F9-3D0847DA1145}" srcOrd="0" destOrd="0" presId="urn:microsoft.com/office/officeart/2005/8/layout/hList7"/>
    <dgm:cxn modelId="{3EC4ECE6-8171-DA40-8518-0B83F942C783}" type="presParOf" srcId="{E501DA8E-4AB7-A349-9DBE-13CFD666C1EE}" destId="{6369B414-B845-904A-BAB0-F21BDC232C66}" srcOrd="1" destOrd="0" presId="urn:microsoft.com/office/officeart/2005/8/layout/hList7"/>
    <dgm:cxn modelId="{9D63F410-A254-9D43-98A3-D708DC6A8EB8}" type="presParOf" srcId="{E501DA8E-4AB7-A349-9DBE-13CFD666C1EE}" destId="{2666D20D-388C-EB44-A605-0F496F12A567}" srcOrd="2" destOrd="0" presId="urn:microsoft.com/office/officeart/2005/8/layout/hList7"/>
    <dgm:cxn modelId="{5AA84738-CC67-1B40-BD56-EBFF8BDA3337}" type="presParOf" srcId="{E501DA8E-4AB7-A349-9DBE-13CFD666C1EE}" destId="{CDCF31EF-B649-2247-B0DA-F98CCFC30146}" srcOrd="3" destOrd="0" presId="urn:microsoft.com/office/officeart/2005/8/layout/hList7"/>
    <dgm:cxn modelId="{37C8E758-213B-7147-902A-7E99BEAF92C6}" type="presParOf" srcId="{285F4A40-A34C-DE49-922E-0F877C8BF528}" destId="{E7A9ABD0-1A28-B240-99A4-1C00AC48CD4C}" srcOrd="1" destOrd="0" presId="urn:microsoft.com/office/officeart/2005/8/layout/hList7"/>
    <dgm:cxn modelId="{A4520864-275A-A848-A634-59F7C389A29D}" type="presParOf" srcId="{285F4A40-A34C-DE49-922E-0F877C8BF528}" destId="{04F6E2B5-D11E-EB48-B4C6-49D296B1192B}" srcOrd="2" destOrd="0" presId="urn:microsoft.com/office/officeart/2005/8/layout/hList7"/>
    <dgm:cxn modelId="{1554F725-3264-594B-BC90-61A3CA2531FC}" type="presParOf" srcId="{04F6E2B5-D11E-EB48-B4C6-49D296B1192B}" destId="{EA38D8A8-67E0-A84C-ACDF-334C4A50C402}" srcOrd="0" destOrd="0" presId="urn:microsoft.com/office/officeart/2005/8/layout/hList7"/>
    <dgm:cxn modelId="{916B420B-DEC3-7F48-8F16-9206076E5A9F}" type="presParOf" srcId="{04F6E2B5-D11E-EB48-B4C6-49D296B1192B}" destId="{DB803705-1F40-6841-9285-B5F781CADF66}" srcOrd="1" destOrd="0" presId="urn:microsoft.com/office/officeart/2005/8/layout/hList7"/>
    <dgm:cxn modelId="{E4B70391-1E98-3E45-BD72-DAAE41CFC33F}" type="presParOf" srcId="{04F6E2B5-D11E-EB48-B4C6-49D296B1192B}" destId="{AD305FEF-CC21-DF4B-92B7-DD53BC1A9E53}" srcOrd="2" destOrd="0" presId="urn:microsoft.com/office/officeart/2005/8/layout/hList7"/>
    <dgm:cxn modelId="{18681E7A-BCD5-2148-BE43-D8C8B90388A2}" type="presParOf" srcId="{04F6E2B5-D11E-EB48-B4C6-49D296B1192B}" destId="{C09F2F72-A70D-8D44-A1CC-CB78BA754944}" srcOrd="3" destOrd="0" presId="urn:microsoft.com/office/officeart/2005/8/layout/hList7"/>
    <dgm:cxn modelId="{8DB6E7A1-4F5B-CC4F-AF88-5817FD344DDA}" type="presParOf" srcId="{285F4A40-A34C-DE49-922E-0F877C8BF528}" destId="{CF465745-9A78-9347-BB89-7A7C7C9A9DF8}" srcOrd="3" destOrd="0" presId="urn:microsoft.com/office/officeart/2005/8/layout/hList7"/>
    <dgm:cxn modelId="{BFF8F3EF-CA90-EF4F-BF50-1D981DD1FB55}" type="presParOf" srcId="{285F4A40-A34C-DE49-922E-0F877C8BF528}" destId="{894917CE-112A-8D43-814C-C70A0FE41D54}" srcOrd="4" destOrd="0" presId="urn:microsoft.com/office/officeart/2005/8/layout/hList7"/>
    <dgm:cxn modelId="{0FB796B6-732D-2549-B9BB-DB6D32FE9197}" type="presParOf" srcId="{894917CE-112A-8D43-814C-C70A0FE41D54}" destId="{E0B55F16-CB11-E544-82B7-764A53A93E38}" srcOrd="0" destOrd="0" presId="urn:microsoft.com/office/officeart/2005/8/layout/hList7"/>
    <dgm:cxn modelId="{CE87A307-F866-324E-836A-6BD1831E2204}" type="presParOf" srcId="{894917CE-112A-8D43-814C-C70A0FE41D54}" destId="{E35A7A9A-1EBD-B44C-AE9D-473543DF0EB6}" srcOrd="1" destOrd="0" presId="urn:microsoft.com/office/officeart/2005/8/layout/hList7"/>
    <dgm:cxn modelId="{8F98A0CE-899C-DF4B-83E1-1BE88BBACF57}" type="presParOf" srcId="{894917CE-112A-8D43-814C-C70A0FE41D54}" destId="{F0EB6D3B-E975-F648-A314-A66B93873690}" srcOrd="2" destOrd="0" presId="urn:microsoft.com/office/officeart/2005/8/layout/hList7"/>
    <dgm:cxn modelId="{48F05C7E-0B94-0C40-BAF9-6E2DA38B5A50}" type="presParOf" srcId="{894917CE-112A-8D43-814C-C70A0FE41D54}" destId="{1D091129-8C4F-C246-89C7-622FDE6EED1B}" srcOrd="3" destOrd="0" presId="urn:microsoft.com/office/officeart/2005/8/layout/hList7"/>
    <dgm:cxn modelId="{C3DDF5D8-AAF2-EF4C-A48C-1AE749E60447}" type="presParOf" srcId="{285F4A40-A34C-DE49-922E-0F877C8BF528}" destId="{24D03DDA-10EB-5E4C-8505-2341635ECE33}" srcOrd="5" destOrd="0" presId="urn:microsoft.com/office/officeart/2005/8/layout/hList7"/>
    <dgm:cxn modelId="{8EA3063E-5441-B44F-976C-E6D25790A611}" type="presParOf" srcId="{285F4A40-A34C-DE49-922E-0F877C8BF528}" destId="{CC96593E-17F4-8A40-9265-3A96B3776466}" srcOrd="6" destOrd="0" presId="urn:microsoft.com/office/officeart/2005/8/layout/hList7"/>
    <dgm:cxn modelId="{6009377F-F9D8-CE42-B704-6B56D136A5DF}" type="presParOf" srcId="{CC96593E-17F4-8A40-9265-3A96B3776466}" destId="{1961143F-B0BB-F44D-832E-2BB4B49313AF}" srcOrd="0" destOrd="0" presId="urn:microsoft.com/office/officeart/2005/8/layout/hList7"/>
    <dgm:cxn modelId="{3B506705-80E5-0A48-82FB-3CA7906F1EF8}" type="presParOf" srcId="{CC96593E-17F4-8A40-9265-3A96B3776466}" destId="{7A75BAC8-FA6F-8A43-A8B6-24F284E3C4D5}" srcOrd="1" destOrd="0" presId="urn:microsoft.com/office/officeart/2005/8/layout/hList7"/>
    <dgm:cxn modelId="{18ABF6ED-45E5-F840-BDA0-A81AA361791F}" type="presParOf" srcId="{CC96593E-17F4-8A40-9265-3A96B3776466}" destId="{0EB04A32-7A26-CD4D-BB74-46ED35A73B2B}" srcOrd="2" destOrd="0" presId="urn:microsoft.com/office/officeart/2005/8/layout/hList7"/>
    <dgm:cxn modelId="{2DC79756-D53A-FA43-AB8B-E8E9C08CF69C}" type="presParOf" srcId="{CC96593E-17F4-8A40-9265-3A96B3776466}" destId="{186271A1-305D-134A-8027-85608407E136}" srcOrd="3" destOrd="0" presId="urn:microsoft.com/office/officeart/2005/8/layout/hList7"/>
    <dgm:cxn modelId="{D10F3BDA-27B0-A24B-990A-B6A0E2BF819B}" type="presParOf" srcId="{285F4A40-A34C-DE49-922E-0F877C8BF528}" destId="{9EF63CE1-5BBA-1D40-9E90-C83D7E659696}" srcOrd="7" destOrd="0" presId="urn:microsoft.com/office/officeart/2005/8/layout/hList7"/>
    <dgm:cxn modelId="{FA826C45-4DA9-5641-8D85-F14987170AE5}" type="presParOf" srcId="{285F4A40-A34C-DE49-922E-0F877C8BF528}" destId="{90E42BBB-7608-414A-979F-90AADA47D4E3}" srcOrd="8" destOrd="0" presId="urn:microsoft.com/office/officeart/2005/8/layout/hList7"/>
    <dgm:cxn modelId="{1014863E-072E-FD44-8FE4-4382628BF221}" type="presParOf" srcId="{90E42BBB-7608-414A-979F-90AADA47D4E3}" destId="{F2DCE09E-C61B-0542-89B1-E9093F6F5E3A}" srcOrd="0" destOrd="0" presId="urn:microsoft.com/office/officeart/2005/8/layout/hList7"/>
    <dgm:cxn modelId="{DF53B13A-FD99-9F47-952C-F40F995741D9}" type="presParOf" srcId="{90E42BBB-7608-414A-979F-90AADA47D4E3}" destId="{40D8987C-E397-8A48-8660-3083ADA054AD}" srcOrd="1" destOrd="0" presId="urn:microsoft.com/office/officeart/2005/8/layout/hList7"/>
    <dgm:cxn modelId="{F8423649-4642-784A-9013-EABBEE02CF9F}" type="presParOf" srcId="{90E42BBB-7608-414A-979F-90AADA47D4E3}" destId="{A4CD789B-3537-BF4A-924E-35757E14F38C}" srcOrd="2" destOrd="0" presId="urn:microsoft.com/office/officeart/2005/8/layout/hList7"/>
    <dgm:cxn modelId="{D3C9794F-7200-2D4E-8EF9-0B39B40AF755}" type="presParOf" srcId="{90E42BBB-7608-414A-979F-90AADA47D4E3}" destId="{77870298-0E6D-4F46-BF9E-1387A4DBFDB4}" srcOrd="3" destOrd="0" presId="urn:microsoft.com/office/officeart/2005/8/layout/hList7"/>
    <dgm:cxn modelId="{3401EBC6-D328-9B46-BD01-B876E911BB92}" type="presParOf" srcId="{285F4A40-A34C-DE49-922E-0F877C8BF528}" destId="{A36ECFF4-06E0-DD47-A21C-78BFD742BF0D}" srcOrd="9" destOrd="0" presId="urn:microsoft.com/office/officeart/2005/8/layout/hList7"/>
    <dgm:cxn modelId="{1C82B71A-15C1-5A43-9A01-2C7A4B5AF1C0}" type="presParOf" srcId="{285F4A40-A34C-DE49-922E-0F877C8BF528}" destId="{55854A7A-E992-D14C-8EA1-2ED924DD0D03}" srcOrd="10" destOrd="0" presId="urn:microsoft.com/office/officeart/2005/8/layout/hList7"/>
    <dgm:cxn modelId="{2A882571-92F5-0E4D-AC42-D5DD30A9EA45}" type="presParOf" srcId="{55854A7A-E992-D14C-8EA1-2ED924DD0D03}" destId="{E69778B0-3764-7A4D-A10A-DF5409A8E1DD}" srcOrd="0" destOrd="0" presId="urn:microsoft.com/office/officeart/2005/8/layout/hList7"/>
    <dgm:cxn modelId="{16365A77-FB92-5348-B676-C57E43A120E2}" type="presParOf" srcId="{55854A7A-E992-D14C-8EA1-2ED924DD0D03}" destId="{19BB0259-75CF-5345-AE0D-8BD7E184C85F}" srcOrd="1" destOrd="0" presId="urn:microsoft.com/office/officeart/2005/8/layout/hList7"/>
    <dgm:cxn modelId="{9325038B-8A52-444B-9DE3-2A0E6ECE9F15}" type="presParOf" srcId="{55854A7A-E992-D14C-8EA1-2ED924DD0D03}" destId="{99A861CC-9EF7-FF4A-8C1D-1F1F376B9699}" srcOrd="2" destOrd="0" presId="urn:microsoft.com/office/officeart/2005/8/layout/hList7"/>
    <dgm:cxn modelId="{6BFBDDB7-2766-AB4E-8463-D9A2DDC20284}" type="presParOf" srcId="{55854A7A-E992-D14C-8EA1-2ED924DD0D03}" destId="{ADF281F2-704A-DE4A-8F28-80329974838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0FF718C-D46C-B246-A331-4077BE10C001}" type="doc">
      <dgm:prSet loTypeId="urn:microsoft.com/office/officeart/2005/8/layout/hList7" loCatId="" qsTypeId="urn:microsoft.com/office/officeart/2005/8/quickstyle/simple4" qsCatId="simple" csTypeId="urn:microsoft.com/office/officeart/2005/8/colors/accent1_2" csCatId="accent1" phldr="1"/>
      <dgm:spPr/>
    </dgm:pt>
    <dgm:pt modelId="{02230092-5F80-F341-8F51-9B6727665A83}">
      <dgm:prSet phldrT="[Text]"/>
      <dgm:spPr>
        <a:solidFill>
          <a:schemeClr val="tx2"/>
        </a:solidFill>
      </dgm:spPr>
      <dgm:t>
        <a:bodyPr/>
        <a:lstStyle/>
        <a:p>
          <a:r>
            <a:rPr lang="en-US" dirty="0" smtClean="0"/>
            <a:t> </a:t>
          </a:r>
          <a:endParaRPr lang="en-US" dirty="0"/>
        </a:p>
      </dgm:t>
    </dgm:pt>
    <dgm:pt modelId="{BC4BE6E7-83CA-EE4B-B202-202388F9715C}" type="parTrans" cxnId="{18F85B47-3838-F549-B7DF-A22B98C0D251}">
      <dgm:prSet/>
      <dgm:spPr/>
      <dgm:t>
        <a:bodyPr/>
        <a:lstStyle/>
        <a:p>
          <a:endParaRPr lang="en-US"/>
        </a:p>
      </dgm:t>
    </dgm:pt>
    <dgm:pt modelId="{CF35E9F1-1A84-7F48-8D07-A78F48ABFC0D}" type="sibTrans" cxnId="{18F85B47-3838-F549-B7DF-A22B98C0D251}">
      <dgm:prSet/>
      <dgm:spPr/>
      <dgm:t>
        <a:bodyPr/>
        <a:lstStyle/>
        <a:p>
          <a:endParaRPr lang="en-US"/>
        </a:p>
      </dgm:t>
    </dgm:pt>
    <dgm:pt modelId="{26DAC121-8DB9-0C4E-ABA1-68B594C0EB5C}">
      <dgm:prSet phldrT="[Text]"/>
      <dgm:spPr>
        <a:solidFill>
          <a:schemeClr val="tx2"/>
        </a:solidFill>
      </dgm:spPr>
      <dgm:t>
        <a:bodyPr/>
        <a:lstStyle/>
        <a:p>
          <a:r>
            <a:rPr lang="en-US" dirty="0" smtClean="0"/>
            <a:t> </a:t>
          </a:r>
          <a:endParaRPr lang="en-US" dirty="0"/>
        </a:p>
      </dgm:t>
    </dgm:pt>
    <dgm:pt modelId="{534A599B-9615-8C43-8ED4-95307602D7D1}" type="parTrans" cxnId="{C572AEB7-1784-4C43-93CB-B11EC76E2C36}">
      <dgm:prSet/>
      <dgm:spPr/>
      <dgm:t>
        <a:bodyPr/>
        <a:lstStyle/>
        <a:p>
          <a:endParaRPr lang="en-US"/>
        </a:p>
      </dgm:t>
    </dgm:pt>
    <dgm:pt modelId="{BCCF927A-319C-234C-B5A0-D6009533B6B4}" type="sibTrans" cxnId="{C572AEB7-1784-4C43-93CB-B11EC76E2C36}">
      <dgm:prSet/>
      <dgm:spPr/>
      <dgm:t>
        <a:bodyPr/>
        <a:lstStyle/>
        <a:p>
          <a:endParaRPr lang="en-US"/>
        </a:p>
      </dgm:t>
    </dgm:pt>
    <dgm:pt modelId="{9592AAB4-C174-234C-BD02-9277E0E78367}">
      <dgm:prSet phldrT="[Text]"/>
      <dgm:spPr>
        <a:solidFill>
          <a:schemeClr val="tx2"/>
        </a:solidFill>
      </dgm:spPr>
      <dgm:t>
        <a:bodyPr/>
        <a:lstStyle/>
        <a:p>
          <a:endParaRPr lang="en-US" dirty="0"/>
        </a:p>
      </dgm:t>
    </dgm:pt>
    <dgm:pt modelId="{4E6130EA-C059-1E44-BD2E-ED534426B36A}" type="parTrans" cxnId="{8243F92D-BC28-AB4A-BF6E-9567F25D5473}">
      <dgm:prSet/>
      <dgm:spPr/>
      <dgm:t>
        <a:bodyPr/>
        <a:lstStyle/>
        <a:p>
          <a:endParaRPr lang="en-US"/>
        </a:p>
      </dgm:t>
    </dgm:pt>
    <dgm:pt modelId="{DAAB6C75-0364-544C-AD8C-8E6E8ECD1A9C}" type="sibTrans" cxnId="{8243F92D-BC28-AB4A-BF6E-9567F25D5473}">
      <dgm:prSet/>
      <dgm:spPr/>
      <dgm:t>
        <a:bodyPr/>
        <a:lstStyle/>
        <a:p>
          <a:endParaRPr lang="en-US"/>
        </a:p>
      </dgm:t>
    </dgm:pt>
    <dgm:pt modelId="{1CAB7B44-0C30-6D44-8B1F-BD756C6F17B6}">
      <dgm:prSet phldrT="[Text]"/>
      <dgm:spPr>
        <a:solidFill>
          <a:schemeClr val="tx2"/>
        </a:solidFill>
      </dgm:spPr>
      <dgm:t>
        <a:bodyPr/>
        <a:lstStyle/>
        <a:p>
          <a:endParaRPr lang="en-US" dirty="0"/>
        </a:p>
      </dgm:t>
    </dgm:pt>
    <dgm:pt modelId="{2CD687FC-73DA-7B4C-B447-F2EE1E9492CE}" type="parTrans" cxnId="{5AF07E5B-6CA3-6249-9BF6-BB365D0FB7A7}">
      <dgm:prSet/>
      <dgm:spPr/>
      <dgm:t>
        <a:bodyPr/>
        <a:lstStyle/>
        <a:p>
          <a:endParaRPr lang="en-US"/>
        </a:p>
      </dgm:t>
    </dgm:pt>
    <dgm:pt modelId="{3873BD02-AADD-7548-8792-6629ED8B337D}" type="sibTrans" cxnId="{5AF07E5B-6CA3-6249-9BF6-BB365D0FB7A7}">
      <dgm:prSet/>
      <dgm:spPr/>
      <dgm:t>
        <a:bodyPr/>
        <a:lstStyle/>
        <a:p>
          <a:endParaRPr lang="en-US"/>
        </a:p>
      </dgm:t>
    </dgm:pt>
    <dgm:pt modelId="{57E97276-CBE2-D248-B9C6-3A10AD164396}">
      <dgm:prSet phldrT="[Text]"/>
      <dgm:spPr>
        <a:solidFill>
          <a:schemeClr val="tx2"/>
        </a:solidFill>
      </dgm:spPr>
      <dgm:t>
        <a:bodyPr/>
        <a:lstStyle/>
        <a:p>
          <a:endParaRPr lang="en-US" dirty="0"/>
        </a:p>
      </dgm:t>
    </dgm:pt>
    <dgm:pt modelId="{E89EBA4C-4358-0C47-B875-CAE6C6A31AB6}" type="parTrans" cxnId="{8FF6451C-1FBA-734E-ACBC-A3312A2127A2}">
      <dgm:prSet/>
      <dgm:spPr/>
      <dgm:t>
        <a:bodyPr/>
        <a:lstStyle/>
        <a:p>
          <a:endParaRPr lang="en-US"/>
        </a:p>
      </dgm:t>
    </dgm:pt>
    <dgm:pt modelId="{1B4B1EB3-9E92-D841-B5CC-FFB3C7AA10E9}" type="sibTrans" cxnId="{8FF6451C-1FBA-734E-ACBC-A3312A2127A2}">
      <dgm:prSet/>
      <dgm:spPr/>
      <dgm:t>
        <a:bodyPr/>
        <a:lstStyle/>
        <a:p>
          <a:endParaRPr lang="en-US"/>
        </a:p>
      </dgm:t>
    </dgm:pt>
    <dgm:pt modelId="{B014C589-004F-B74A-A851-715D47E4BBB2}">
      <dgm:prSet phldrT="[Text]"/>
      <dgm:spPr>
        <a:solidFill>
          <a:schemeClr val="tx2"/>
        </a:solidFill>
      </dgm:spPr>
      <dgm:t>
        <a:bodyPr/>
        <a:lstStyle/>
        <a:p>
          <a:endParaRPr lang="en-US" dirty="0"/>
        </a:p>
      </dgm:t>
    </dgm:pt>
    <dgm:pt modelId="{12AABCE3-E225-294A-8CB5-171C01829269}" type="parTrans" cxnId="{EE1E5D24-0A25-6043-8D98-A5957D51348A}">
      <dgm:prSet/>
      <dgm:spPr/>
      <dgm:t>
        <a:bodyPr/>
        <a:lstStyle/>
        <a:p>
          <a:endParaRPr lang="en-US"/>
        </a:p>
      </dgm:t>
    </dgm:pt>
    <dgm:pt modelId="{68C074B4-882A-0E4C-8E52-0870C97EA1B0}" type="sibTrans" cxnId="{EE1E5D24-0A25-6043-8D98-A5957D51348A}">
      <dgm:prSet/>
      <dgm:spPr/>
      <dgm:t>
        <a:bodyPr/>
        <a:lstStyle/>
        <a:p>
          <a:endParaRPr lang="en-US"/>
        </a:p>
      </dgm:t>
    </dgm:pt>
    <dgm:pt modelId="{7148EE67-2CF8-1A4B-A439-9DF6C1EC3ED0}">
      <dgm:prSet phldrT="[Text]"/>
      <dgm:spPr>
        <a:solidFill>
          <a:schemeClr val="tx2"/>
        </a:solidFill>
      </dgm:spPr>
      <dgm:t>
        <a:bodyPr/>
        <a:lstStyle/>
        <a:p>
          <a:endParaRPr lang="en-US" dirty="0"/>
        </a:p>
      </dgm:t>
    </dgm:pt>
    <dgm:pt modelId="{0F28EBCF-ABCB-B14F-A4D0-6586F345D0A1}" type="parTrans" cxnId="{9D173688-2334-3F42-8896-FC69B70AE3D1}">
      <dgm:prSet/>
      <dgm:spPr/>
      <dgm:t>
        <a:bodyPr/>
        <a:lstStyle/>
        <a:p>
          <a:endParaRPr lang="en-US"/>
        </a:p>
      </dgm:t>
    </dgm:pt>
    <dgm:pt modelId="{6A780CD3-8A22-7040-A216-358D6A128321}" type="sibTrans" cxnId="{9D173688-2334-3F42-8896-FC69B70AE3D1}">
      <dgm:prSet/>
      <dgm:spPr/>
      <dgm:t>
        <a:bodyPr/>
        <a:lstStyle/>
        <a:p>
          <a:endParaRPr lang="en-US"/>
        </a:p>
      </dgm:t>
    </dgm:pt>
    <dgm:pt modelId="{8E78ED16-D7C1-DC48-9A0F-726C3E099BC9}">
      <dgm:prSet phldrT="[Text]"/>
      <dgm:spPr>
        <a:solidFill>
          <a:schemeClr val="tx2"/>
        </a:solidFill>
      </dgm:spPr>
      <dgm:t>
        <a:bodyPr/>
        <a:lstStyle/>
        <a:p>
          <a:endParaRPr lang="en-US" dirty="0"/>
        </a:p>
      </dgm:t>
    </dgm:pt>
    <dgm:pt modelId="{0523A9E9-C52A-AE48-A810-4FE600B92266}" type="parTrans" cxnId="{62FD821B-BA58-E647-AA19-AD6B10BD9AE4}">
      <dgm:prSet/>
      <dgm:spPr/>
      <dgm:t>
        <a:bodyPr/>
        <a:lstStyle/>
        <a:p>
          <a:endParaRPr lang="en-US"/>
        </a:p>
      </dgm:t>
    </dgm:pt>
    <dgm:pt modelId="{5C12D3AC-E571-414A-9A1B-F8CC5E35BC6C}" type="sibTrans" cxnId="{62FD821B-BA58-E647-AA19-AD6B10BD9AE4}">
      <dgm:prSet/>
      <dgm:spPr/>
      <dgm:t>
        <a:bodyPr/>
        <a:lstStyle/>
        <a:p>
          <a:endParaRPr lang="en-US"/>
        </a:p>
      </dgm:t>
    </dgm:pt>
    <dgm:pt modelId="{63DCC9C4-A8EA-464B-ACD1-4FBE366F963D}" type="pres">
      <dgm:prSet presAssocID="{A0FF718C-D46C-B246-A331-4077BE10C001}" presName="Name0" presStyleCnt="0">
        <dgm:presLayoutVars>
          <dgm:dir/>
          <dgm:resizeHandles val="exact"/>
        </dgm:presLayoutVars>
      </dgm:prSet>
      <dgm:spPr/>
    </dgm:pt>
    <dgm:pt modelId="{60A97FD1-EF86-F942-830E-60038B0A36B9}" type="pres">
      <dgm:prSet presAssocID="{A0FF718C-D46C-B246-A331-4077BE10C001}" presName="fgShape" presStyleLbl="fgShp" presStyleIdx="0" presStyleCnt="1" custScaleX="393" custScaleY="65211" custLinFactNeighborX="-49562" custLinFactNeighborY="37458"/>
      <dgm:spPr/>
    </dgm:pt>
    <dgm:pt modelId="{285F4A40-A34C-DE49-922E-0F877C8BF528}" type="pres">
      <dgm:prSet presAssocID="{A0FF718C-D46C-B246-A331-4077BE10C001}" presName="linComp" presStyleCnt="0"/>
      <dgm:spPr/>
    </dgm:pt>
    <dgm:pt modelId="{04F6E2B5-D11E-EB48-B4C6-49D296B1192B}" type="pres">
      <dgm:prSet presAssocID="{02230092-5F80-F341-8F51-9B6727665A83}" presName="compNode" presStyleCnt="0"/>
      <dgm:spPr/>
    </dgm:pt>
    <dgm:pt modelId="{EA38D8A8-67E0-A84C-ACDF-334C4A50C402}" type="pres">
      <dgm:prSet presAssocID="{02230092-5F80-F341-8F51-9B6727665A83}" presName="bkgdShape" presStyleLbl="node1" presStyleIdx="0" presStyleCnt="8"/>
      <dgm:spPr/>
      <dgm:t>
        <a:bodyPr/>
        <a:lstStyle/>
        <a:p>
          <a:endParaRPr lang="en-US"/>
        </a:p>
      </dgm:t>
    </dgm:pt>
    <dgm:pt modelId="{DB803705-1F40-6841-9285-B5F781CADF66}" type="pres">
      <dgm:prSet presAssocID="{02230092-5F80-F341-8F51-9B6727665A83}" presName="nodeTx" presStyleLbl="node1" presStyleIdx="0" presStyleCnt="8">
        <dgm:presLayoutVars>
          <dgm:bulletEnabled val="1"/>
        </dgm:presLayoutVars>
      </dgm:prSet>
      <dgm:spPr/>
      <dgm:t>
        <a:bodyPr/>
        <a:lstStyle/>
        <a:p>
          <a:endParaRPr lang="en-US"/>
        </a:p>
      </dgm:t>
    </dgm:pt>
    <dgm:pt modelId="{AD305FEF-CC21-DF4B-92B7-DD53BC1A9E53}" type="pres">
      <dgm:prSet presAssocID="{02230092-5F80-F341-8F51-9B6727665A83}" presName="invisiNode" presStyleLbl="node1" presStyleIdx="0" presStyleCnt="8"/>
      <dgm:spPr/>
    </dgm:pt>
    <dgm:pt modelId="{C09F2F72-A70D-8D44-A1CC-CB78BA754944}" type="pres">
      <dgm:prSet presAssocID="{02230092-5F80-F341-8F51-9B6727665A83}" presName="imagNode" presStyleLbl="fgImgPlace1" presStyleIdx="0" presStyleCnt="8" custScaleY="90181"/>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CF465745-9A78-9347-BB89-7A7C7C9A9DF8}" type="pres">
      <dgm:prSet presAssocID="{CF35E9F1-1A84-7F48-8D07-A78F48ABFC0D}" presName="sibTrans" presStyleLbl="sibTrans2D1" presStyleIdx="0" presStyleCnt="0"/>
      <dgm:spPr/>
      <dgm:t>
        <a:bodyPr/>
        <a:lstStyle/>
        <a:p>
          <a:endParaRPr lang="en-US"/>
        </a:p>
      </dgm:t>
    </dgm:pt>
    <dgm:pt modelId="{894917CE-112A-8D43-814C-C70A0FE41D54}" type="pres">
      <dgm:prSet presAssocID="{26DAC121-8DB9-0C4E-ABA1-68B594C0EB5C}" presName="compNode" presStyleCnt="0"/>
      <dgm:spPr/>
    </dgm:pt>
    <dgm:pt modelId="{E0B55F16-CB11-E544-82B7-764A53A93E38}" type="pres">
      <dgm:prSet presAssocID="{26DAC121-8DB9-0C4E-ABA1-68B594C0EB5C}" presName="bkgdShape" presStyleLbl="node1" presStyleIdx="1" presStyleCnt="8"/>
      <dgm:spPr/>
      <dgm:t>
        <a:bodyPr/>
        <a:lstStyle/>
        <a:p>
          <a:endParaRPr lang="en-US"/>
        </a:p>
      </dgm:t>
    </dgm:pt>
    <dgm:pt modelId="{E35A7A9A-1EBD-B44C-AE9D-473543DF0EB6}" type="pres">
      <dgm:prSet presAssocID="{26DAC121-8DB9-0C4E-ABA1-68B594C0EB5C}" presName="nodeTx" presStyleLbl="node1" presStyleIdx="1" presStyleCnt="8">
        <dgm:presLayoutVars>
          <dgm:bulletEnabled val="1"/>
        </dgm:presLayoutVars>
      </dgm:prSet>
      <dgm:spPr/>
      <dgm:t>
        <a:bodyPr/>
        <a:lstStyle/>
        <a:p>
          <a:endParaRPr lang="en-US"/>
        </a:p>
      </dgm:t>
    </dgm:pt>
    <dgm:pt modelId="{F0EB6D3B-E975-F648-A314-A66B93873690}" type="pres">
      <dgm:prSet presAssocID="{26DAC121-8DB9-0C4E-ABA1-68B594C0EB5C}" presName="invisiNode" presStyleLbl="node1" presStyleIdx="1" presStyleCnt="8"/>
      <dgm:spPr/>
    </dgm:pt>
    <dgm:pt modelId="{1D091129-8C4F-C246-89C7-622FDE6EED1B}" type="pres">
      <dgm:prSet presAssocID="{26DAC121-8DB9-0C4E-ABA1-68B594C0EB5C}" presName="imagNode" presStyleLbl="fgImgPlace1" presStyleIdx="1" presStyleCnt="8" custLinFactX="89035" custLinFactY="-55813" custLinFactNeighborX="100000" custLinFactNeighborY="-100000"/>
      <dgm:spPr/>
      <dgm:t>
        <a:bodyPr/>
        <a:lstStyle/>
        <a:p>
          <a:endParaRPr lang="en-US"/>
        </a:p>
      </dgm:t>
    </dgm:pt>
    <dgm:pt modelId="{24D03DDA-10EB-5E4C-8505-2341635ECE33}" type="pres">
      <dgm:prSet presAssocID="{BCCF927A-319C-234C-B5A0-D6009533B6B4}" presName="sibTrans" presStyleLbl="sibTrans2D1" presStyleIdx="0" presStyleCnt="0"/>
      <dgm:spPr/>
      <dgm:t>
        <a:bodyPr/>
        <a:lstStyle/>
        <a:p>
          <a:endParaRPr lang="en-US"/>
        </a:p>
      </dgm:t>
    </dgm:pt>
    <dgm:pt modelId="{CC96593E-17F4-8A40-9265-3A96B3776466}" type="pres">
      <dgm:prSet presAssocID="{1CAB7B44-0C30-6D44-8B1F-BD756C6F17B6}" presName="compNode" presStyleCnt="0"/>
      <dgm:spPr/>
    </dgm:pt>
    <dgm:pt modelId="{1961143F-B0BB-F44D-832E-2BB4B49313AF}" type="pres">
      <dgm:prSet presAssocID="{1CAB7B44-0C30-6D44-8B1F-BD756C6F17B6}" presName="bkgdShape" presStyleLbl="node1" presStyleIdx="2" presStyleCnt="8"/>
      <dgm:spPr/>
      <dgm:t>
        <a:bodyPr/>
        <a:lstStyle/>
        <a:p>
          <a:endParaRPr lang="en-US"/>
        </a:p>
      </dgm:t>
    </dgm:pt>
    <dgm:pt modelId="{7A75BAC8-FA6F-8A43-A8B6-24F284E3C4D5}" type="pres">
      <dgm:prSet presAssocID="{1CAB7B44-0C30-6D44-8B1F-BD756C6F17B6}" presName="nodeTx" presStyleLbl="node1" presStyleIdx="2" presStyleCnt="8">
        <dgm:presLayoutVars>
          <dgm:bulletEnabled val="1"/>
        </dgm:presLayoutVars>
      </dgm:prSet>
      <dgm:spPr/>
      <dgm:t>
        <a:bodyPr/>
        <a:lstStyle/>
        <a:p>
          <a:endParaRPr lang="en-US"/>
        </a:p>
      </dgm:t>
    </dgm:pt>
    <dgm:pt modelId="{0EB04A32-7A26-CD4D-BB74-46ED35A73B2B}" type="pres">
      <dgm:prSet presAssocID="{1CAB7B44-0C30-6D44-8B1F-BD756C6F17B6}" presName="invisiNode" presStyleLbl="node1" presStyleIdx="2" presStyleCnt="8"/>
      <dgm:spPr/>
    </dgm:pt>
    <dgm:pt modelId="{186271A1-305D-134A-8027-85608407E136}" type="pres">
      <dgm:prSet presAssocID="{1CAB7B44-0C30-6D44-8B1F-BD756C6F17B6}" presName="imagNode" presStyleLbl="fgImgPlace1" presStyleIdx="2" presStyleCnt="8"/>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pt>
    <dgm:pt modelId="{9EF63CE1-5BBA-1D40-9E90-C83D7E659696}" type="pres">
      <dgm:prSet presAssocID="{3873BD02-AADD-7548-8792-6629ED8B337D}" presName="sibTrans" presStyleLbl="sibTrans2D1" presStyleIdx="0" presStyleCnt="0"/>
      <dgm:spPr/>
      <dgm:t>
        <a:bodyPr/>
        <a:lstStyle/>
        <a:p>
          <a:endParaRPr lang="en-US"/>
        </a:p>
      </dgm:t>
    </dgm:pt>
    <dgm:pt modelId="{694A08DF-B73B-8049-88F3-6ED706E23AC2}" type="pres">
      <dgm:prSet presAssocID="{B014C589-004F-B74A-A851-715D47E4BBB2}" presName="compNode" presStyleCnt="0"/>
      <dgm:spPr/>
    </dgm:pt>
    <dgm:pt modelId="{0EC7AA7D-6498-2F48-B9FC-1F1130F81EFF}" type="pres">
      <dgm:prSet presAssocID="{B014C589-004F-B74A-A851-715D47E4BBB2}" presName="bkgdShape" presStyleLbl="node1" presStyleIdx="3" presStyleCnt="8"/>
      <dgm:spPr/>
      <dgm:t>
        <a:bodyPr/>
        <a:lstStyle/>
        <a:p>
          <a:endParaRPr lang="en-US"/>
        </a:p>
      </dgm:t>
    </dgm:pt>
    <dgm:pt modelId="{002C9B93-542A-AB4C-9F00-4509FD619447}" type="pres">
      <dgm:prSet presAssocID="{B014C589-004F-B74A-A851-715D47E4BBB2}" presName="nodeTx" presStyleLbl="node1" presStyleIdx="3" presStyleCnt="8">
        <dgm:presLayoutVars>
          <dgm:bulletEnabled val="1"/>
        </dgm:presLayoutVars>
      </dgm:prSet>
      <dgm:spPr/>
      <dgm:t>
        <a:bodyPr/>
        <a:lstStyle/>
        <a:p>
          <a:endParaRPr lang="en-US"/>
        </a:p>
      </dgm:t>
    </dgm:pt>
    <dgm:pt modelId="{A7F741AE-5FA0-634A-8530-B32FF14BA41D}" type="pres">
      <dgm:prSet presAssocID="{B014C589-004F-B74A-A851-715D47E4BBB2}" presName="invisiNode" presStyleLbl="node1" presStyleIdx="3" presStyleCnt="8"/>
      <dgm:spPr/>
    </dgm:pt>
    <dgm:pt modelId="{91B5C6D2-8F21-7541-84EF-067BB8D5EBC8}" type="pres">
      <dgm:prSet presAssocID="{B014C589-004F-B74A-A851-715D47E4BBB2}" presName="imagNode" presStyleLbl="fgImgPlace1" presStyleIdx="3" presStyleCnt="8" custScaleX="103243" custScaleY="93612" custLinFactNeighborX="-787" custLinFactNeighborY="4873"/>
      <dgm:spPr>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dgm:spPr>
      <dgm:t>
        <a:bodyPr/>
        <a:lstStyle/>
        <a:p>
          <a:endParaRPr lang="en-US"/>
        </a:p>
      </dgm:t>
    </dgm:pt>
    <dgm:pt modelId="{803CAB5E-4035-6C4B-A49D-3CCE9AB0B9C6}" type="pres">
      <dgm:prSet presAssocID="{68C074B4-882A-0E4C-8E52-0870C97EA1B0}" presName="sibTrans" presStyleLbl="sibTrans2D1" presStyleIdx="0" presStyleCnt="0"/>
      <dgm:spPr/>
      <dgm:t>
        <a:bodyPr/>
        <a:lstStyle/>
        <a:p>
          <a:endParaRPr lang="en-US"/>
        </a:p>
      </dgm:t>
    </dgm:pt>
    <dgm:pt modelId="{6A35A251-621F-5245-9C8A-C439B1158730}" type="pres">
      <dgm:prSet presAssocID="{7148EE67-2CF8-1A4B-A439-9DF6C1EC3ED0}" presName="compNode" presStyleCnt="0"/>
      <dgm:spPr/>
    </dgm:pt>
    <dgm:pt modelId="{288DC69B-2980-D742-8279-15B75D849251}" type="pres">
      <dgm:prSet presAssocID="{7148EE67-2CF8-1A4B-A439-9DF6C1EC3ED0}" presName="bkgdShape" presStyleLbl="node1" presStyleIdx="4" presStyleCnt="8"/>
      <dgm:spPr/>
      <dgm:t>
        <a:bodyPr/>
        <a:lstStyle/>
        <a:p>
          <a:endParaRPr lang="en-US"/>
        </a:p>
      </dgm:t>
    </dgm:pt>
    <dgm:pt modelId="{40EB47D8-5B4F-704E-B4FD-7CDE1FFC5233}" type="pres">
      <dgm:prSet presAssocID="{7148EE67-2CF8-1A4B-A439-9DF6C1EC3ED0}" presName="nodeTx" presStyleLbl="node1" presStyleIdx="4" presStyleCnt="8">
        <dgm:presLayoutVars>
          <dgm:bulletEnabled val="1"/>
        </dgm:presLayoutVars>
      </dgm:prSet>
      <dgm:spPr/>
      <dgm:t>
        <a:bodyPr/>
        <a:lstStyle/>
        <a:p>
          <a:endParaRPr lang="en-US"/>
        </a:p>
      </dgm:t>
    </dgm:pt>
    <dgm:pt modelId="{2DB07118-F222-2540-926A-645D57B3611F}" type="pres">
      <dgm:prSet presAssocID="{7148EE67-2CF8-1A4B-A439-9DF6C1EC3ED0}" presName="invisiNode" presStyleLbl="node1" presStyleIdx="4" presStyleCnt="8"/>
      <dgm:spPr/>
    </dgm:pt>
    <dgm:pt modelId="{8D8211F0-0BC7-0F47-8D72-584F5C436F72}" type="pres">
      <dgm:prSet presAssocID="{7148EE67-2CF8-1A4B-A439-9DF6C1EC3ED0}" presName="imagNode" presStyleLbl="fgImgPlace1" presStyleIdx="4" presStyleCnt="8" custLinFactNeighborY="3414"/>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4BC72AF6-C745-A64A-9D73-C0896149F664}" type="pres">
      <dgm:prSet presAssocID="{6A780CD3-8A22-7040-A216-358D6A128321}" presName="sibTrans" presStyleLbl="sibTrans2D1" presStyleIdx="0" presStyleCnt="0"/>
      <dgm:spPr/>
      <dgm:t>
        <a:bodyPr/>
        <a:lstStyle/>
        <a:p>
          <a:endParaRPr lang="en-US"/>
        </a:p>
      </dgm:t>
    </dgm:pt>
    <dgm:pt modelId="{55854A7A-E992-D14C-8EA1-2ED924DD0D03}" type="pres">
      <dgm:prSet presAssocID="{57E97276-CBE2-D248-B9C6-3A10AD164396}" presName="compNode" presStyleCnt="0"/>
      <dgm:spPr/>
    </dgm:pt>
    <dgm:pt modelId="{E69778B0-3764-7A4D-A10A-DF5409A8E1DD}" type="pres">
      <dgm:prSet presAssocID="{57E97276-CBE2-D248-B9C6-3A10AD164396}" presName="bkgdShape" presStyleLbl="node1" presStyleIdx="5" presStyleCnt="8"/>
      <dgm:spPr/>
      <dgm:t>
        <a:bodyPr/>
        <a:lstStyle/>
        <a:p>
          <a:endParaRPr lang="en-US"/>
        </a:p>
      </dgm:t>
    </dgm:pt>
    <dgm:pt modelId="{19BB0259-75CF-5345-AE0D-8BD7E184C85F}" type="pres">
      <dgm:prSet presAssocID="{57E97276-CBE2-D248-B9C6-3A10AD164396}" presName="nodeTx" presStyleLbl="node1" presStyleIdx="5" presStyleCnt="8">
        <dgm:presLayoutVars>
          <dgm:bulletEnabled val="1"/>
        </dgm:presLayoutVars>
      </dgm:prSet>
      <dgm:spPr/>
      <dgm:t>
        <a:bodyPr/>
        <a:lstStyle/>
        <a:p>
          <a:endParaRPr lang="en-US"/>
        </a:p>
      </dgm:t>
    </dgm:pt>
    <dgm:pt modelId="{99A861CC-9EF7-FF4A-8C1D-1F1F376B9699}" type="pres">
      <dgm:prSet presAssocID="{57E97276-CBE2-D248-B9C6-3A10AD164396}" presName="invisiNode" presStyleLbl="node1" presStyleIdx="5" presStyleCnt="8"/>
      <dgm:spPr/>
    </dgm:pt>
    <dgm:pt modelId="{ADF281F2-704A-DE4A-8F28-803299748384}" type="pres">
      <dgm:prSet presAssocID="{57E97276-CBE2-D248-B9C6-3A10AD164396}" presName="imagNode" presStyleLbl="fgImgPlace1" presStyleIdx="5" presStyleCnt="8"/>
      <dgm:spPr>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dgm:spPr>
      <dgm:t>
        <a:bodyPr/>
        <a:lstStyle/>
        <a:p>
          <a:endParaRPr lang="en-US"/>
        </a:p>
      </dgm:t>
    </dgm:pt>
    <dgm:pt modelId="{8F9082A9-692F-1E48-8852-4634EFC28FDF}" type="pres">
      <dgm:prSet presAssocID="{1B4B1EB3-9E92-D841-B5CC-FFB3C7AA10E9}" presName="sibTrans" presStyleLbl="sibTrans2D1" presStyleIdx="0" presStyleCnt="0"/>
      <dgm:spPr/>
      <dgm:t>
        <a:bodyPr/>
        <a:lstStyle/>
        <a:p>
          <a:endParaRPr lang="en-US"/>
        </a:p>
      </dgm:t>
    </dgm:pt>
    <dgm:pt modelId="{67870556-01B1-274D-9B9F-5FAA7530FD1B}" type="pres">
      <dgm:prSet presAssocID="{8E78ED16-D7C1-DC48-9A0F-726C3E099BC9}" presName="compNode" presStyleCnt="0"/>
      <dgm:spPr/>
    </dgm:pt>
    <dgm:pt modelId="{49DC2FAD-1C15-D846-B4CA-3E52C2A137DF}" type="pres">
      <dgm:prSet presAssocID="{8E78ED16-D7C1-DC48-9A0F-726C3E099BC9}" presName="bkgdShape" presStyleLbl="node1" presStyleIdx="6" presStyleCnt="8"/>
      <dgm:spPr/>
      <dgm:t>
        <a:bodyPr/>
        <a:lstStyle/>
        <a:p>
          <a:endParaRPr lang="en-US"/>
        </a:p>
      </dgm:t>
    </dgm:pt>
    <dgm:pt modelId="{88894155-528A-7F4B-8065-F3F49EF34D7A}" type="pres">
      <dgm:prSet presAssocID="{8E78ED16-D7C1-DC48-9A0F-726C3E099BC9}" presName="nodeTx" presStyleLbl="node1" presStyleIdx="6" presStyleCnt="8">
        <dgm:presLayoutVars>
          <dgm:bulletEnabled val="1"/>
        </dgm:presLayoutVars>
      </dgm:prSet>
      <dgm:spPr/>
      <dgm:t>
        <a:bodyPr/>
        <a:lstStyle/>
        <a:p>
          <a:endParaRPr lang="en-US"/>
        </a:p>
      </dgm:t>
    </dgm:pt>
    <dgm:pt modelId="{123E41D9-5EF4-D249-B41B-8B652B7C458E}" type="pres">
      <dgm:prSet presAssocID="{8E78ED16-D7C1-DC48-9A0F-726C3E099BC9}" presName="invisiNode" presStyleLbl="node1" presStyleIdx="6" presStyleCnt="8"/>
      <dgm:spPr/>
    </dgm:pt>
    <dgm:pt modelId="{96024107-031E-B744-9A63-73D294D8CD52}" type="pres">
      <dgm:prSet presAssocID="{8E78ED16-D7C1-DC48-9A0F-726C3E099BC9}" presName="imagNode" presStyleLbl="fgImgPlace1" presStyleIdx="6" presStyleCnt="8"/>
      <dgm:spPr/>
    </dgm:pt>
    <dgm:pt modelId="{DA17AE04-B7CE-684C-9A52-2E1E75AC7F9D}" type="pres">
      <dgm:prSet presAssocID="{5C12D3AC-E571-414A-9A1B-F8CC5E35BC6C}" presName="sibTrans" presStyleLbl="sibTrans2D1" presStyleIdx="0" presStyleCnt="0"/>
      <dgm:spPr/>
      <dgm:t>
        <a:bodyPr/>
        <a:lstStyle/>
        <a:p>
          <a:endParaRPr lang="en-US"/>
        </a:p>
      </dgm:t>
    </dgm:pt>
    <dgm:pt modelId="{0A9F932D-DA4F-974E-B973-C7B9B8F22CAF}" type="pres">
      <dgm:prSet presAssocID="{9592AAB4-C174-234C-BD02-9277E0E78367}" presName="compNode" presStyleCnt="0"/>
      <dgm:spPr/>
    </dgm:pt>
    <dgm:pt modelId="{C9151E7B-446F-4348-B338-E59B95294394}" type="pres">
      <dgm:prSet presAssocID="{9592AAB4-C174-234C-BD02-9277E0E78367}" presName="bkgdShape" presStyleLbl="node1" presStyleIdx="7" presStyleCnt="8"/>
      <dgm:spPr/>
      <dgm:t>
        <a:bodyPr/>
        <a:lstStyle/>
        <a:p>
          <a:endParaRPr lang="en-US"/>
        </a:p>
      </dgm:t>
    </dgm:pt>
    <dgm:pt modelId="{C6C102CE-B4DA-A445-9B43-49A75F6DD3C6}" type="pres">
      <dgm:prSet presAssocID="{9592AAB4-C174-234C-BD02-9277E0E78367}" presName="nodeTx" presStyleLbl="node1" presStyleIdx="7" presStyleCnt="8">
        <dgm:presLayoutVars>
          <dgm:bulletEnabled val="1"/>
        </dgm:presLayoutVars>
      </dgm:prSet>
      <dgm:spPr/>
      <dgm:t>
        <a:bodyPr/>
        <a:lstStyle/>
        <a:p>
          <a:endParaRPr lang="en-US"/>
        </a:p>
      </dgm:t>
    </dgm:pt>
    <dgm:pt modelId="{BBF8B583-C634-5348-A2BA-6847BC725AC1}" type="pres">
      <dgm:prSet presAssocID="{9592AAB4-C174-234C-BD02-9277E0E78367}" presName="invisiNode" presStyleLbl="node1" presStyleIdx="7" presStyleCnt="8"/>
      <dgm:spPr/>
    </dgm:pt>
    <dgm:pt modelId="{338114C5-50DD-8142-A330-C00F53AFE132}" type="pres">
      <dgm:prSet presAssocID="{9592AAB4-C174-234C-BD02-9277E0E78367}" presName="imagNode" presStyleLbl="fgImgPlace1" presStyleIdx="7" presStyleCnt="8" custLinFactX="-9977" custLinFactNeighborX="-100000"/>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pt>
  </dgm:ptLst>
  <dgm:cxnLst>
    <dgm:cxn modelId="{2E1DA9B6-CC54-6547-BE21-25FCB09DF6CA}" type="presOf" srcId="{8E78ED16-D7C1-DC48-9A0F-726C3E099BC9}" destId="{49DC2FAD-1C15-D846-B4CA-3E52C2A137DF}" srcOrd="0" destOrd="0" presId="urn:microsoft.com/office/officeart/2005/8/layout/hList7"/>
    <dgm:cxn modelId="{316A25CB-71D5-EE44-ACA7-C325341544B3}" type="presOf" srcId="{9592AAB4-C174-234C-BD02-9277E0E78367}" destId="{C9151E7B-446F-4348-B338-E59B95294394}" srcOrd="0" destOrd="0" presId="urn:microsoft.com/office/officeart/2005/8/layout/hList7"/>
    <dgm:cxn modelId="{805F2704-D844-E44A-8675-424E27E3976D}" type="presOf" srcId="{BCCF927A-319C-234C-B5A0-D6009533B6B4}" destId="{24D03DDA-10EB-5E4C-8505-2341635ECE33}" srcOrd="0" destOrd="0" presId="urn:microsoft.com/office/officeart/2005/8/layout/hList7"/>
    <dgm:cxn modelId="{31EADC64-92CE-564A-90D3-366F1998E91E}" type="presOf" srcId="{7148EE67-2CF8-1A4B-A439-9DF6C1EC3ED0}" destId="{40EB47D8-5B4F-704E-B4FD-7CDE1FFC5233}" srcOrd="1" destOrd="0" presId="urn:microsoft.com/office/officeart/2005/8/layout/hList7"/>
    <dgm:cxn modelId="{8243F92D-BC28-AB4A-BF6E-9567F25D5473}" srcId="{A0FF718C-D46C-B246-A331-4077BE10C001}" destId="{9592AAB4-C174-234C-BD02-9277E0E78367}" srcOrd="7" destOrd="0" parTransId="{4E6130EA-C059-1E44-BD2E-ED534426B36A}" sibTransId="{DAAB6C75-0364-544C-AD8C-8E6E8ECD1A9C}"/>
    <dgm:cxn modelId="{5A5643DF-6EAB-FC47-8116-5FC10305FCA1}" type="presOf" srcId="{68C074B4-882A-0E4C-8E52-0870C97EA1B0}" destId="{803CAB5E-4035-6C4B-A49D-3CCE9AB0B9C6}" srcOrd="0" destOrd="0" presId="urn:microsoft.com/office/officeart/2005/8/layout/hList7"/>
    <dgm:cxn modelId="{159060CC-0B0C-1C43-BDA2-0ABF04420524}" type="presOf" srcId="{1CAB7B44-0C30-6D44-8B1F-BD756C6F17B6}" destId="{7A75BAC8-FA6F-8A43-A8B6-24F284E3C4D5}" srcOrd="1" destOrd="0" presId="urn:microsoft.com/office/officeart/2005/8/layout/hList7"/>
    <dgm:cxn modelId="{9D173688-2334-3F42-8896-FC69B70AE3D1}" srcId="{A0FF718C-D46C-B246-A331-4077BE10C001}" destId="{7148EE67-2CF8-1A4B-A439-9DF6C1EC3ED0}" srcOrd="4" destOrd="0" parTransId="{0F28EBCF-ABCB-B14F-A4D0-6586F345D0A1}" sibTransId="{6A780CD3-8A22-7040-A216-358D6A128321}"/>
    <dgm:cxn modelId="{4C21A00C-D2C2-6140-B1F8-64D7E01EEA89}" type="presOf" srcId="{02230092-5F80-F341-8F51-9B6727665A83}" destId="{DB803705-1F40-6841-9285-B5F781CADF66}" srcOrd="1" destOrd="0" presId="urn:microsoft.com/office/officeart/2005/8/layout/hList7"/>
    <dgm:cxn modelId="{2FAA57E3-23D4-644E-A520-8AF72C61EB48}" type="presOf" srcId="{CF35E9F1-1A84-7F48-8D07-A78F48ABFC0D}" destId="{CF465745-9A78-9347-BB89-7A7C7C9A9DF8}" srcOrd="0" destOrd="0" presId="urn:microsoft.com/office/officeart/2005/8/layout/hList7"/>
    <dgm:cxn modelId="{0959ECB1-9E27-6045-BB61-8FC8E0FE535F}" type="presOf" srcId="{7148EE67-2CF8-1A4B-A439-9DF6C1EC3ED0}" destId="{288DC69B-2980-D742-8279-15B75D849251}" srcOrd="0" destOrd="0" presId="urn:microsoft.com/office/officeart/2005/8/layout/hList7"/>
    <dgm:cxn modelId="{0A049BFD-E5E8-924B-B811-1F47CE2314BA}" type="presOf" srcId="{8E78ED16-D7C1-DC48-9A0F-726C3E099BC9}" destId="{88894155-528A-7F4B-8065-F3F49EF34D7A}" srcOrd="1" destOrd="0" presId="urn:microsoft.com/office/officeart/2005/8/layout/hList7"/>
    <dgm:cxn modelId="{EE1E5D24-0A25-6043-8D98-A5957D51348A}" srcId="{A0FF718C-D46C-B246-A331-4077BE10C001}" destId="{B014C589-004F-B74A-A851-715D47E4BBB2}" srcOrd="3" destOrd="0" parTransId="{12AABCE3-E225-294A-8CB5-171C01829269}" sibTransId="{68C074B4-882A-0E4C-8E52-0870C97EA1B0}"/>
    <dgm:cxn modelId="{42479080-5ED3-DB4A-853B-390BC7AECF9A}" type="presOf" srcId="{26DAC121-8DB9-0C4E-ABA1-68B594C0EB5C}" destId="{E35A7A9A-1EBD-B44C-AE9D-473543DF0EB6}" srcOrd="1" destOrd="0" presId="urn:microsoft.com/office/officeart/2005/8/layout/hList7"/>
    <dgm:cxn modelId="{D84031F0-E021-B84A-9926-30106EBB6E11}" type="presOf" srcId="{5C12D3AC-E571-414A-9A1B-F8CC5E35BC6C}" destId="{DA17AE04-B7CE-684C-9A52-2E1E75AC7F9D}" srcOrd="0" destOrd="0" presId="urn:microsoft.com/office/officeart/2005/8/layout/hList7"/>
    <dgm:cxn modelId="{C572AEB7-1784-4C43-93CB-B11EC76E2C36}" srcId="{A0FF718C-D46C-B246-A331-4077BE10C001}" destId="{26DAC121-8DB9-0C4E-ABA1-68B594C0EB5C}" srcOrd="1" destOrd="0" parTransId="{534A599B-9615-8C43-8ED4-95307602D7D1}" sibTransId="{BCCF927A-319C-234C-B5A0-D6009533B6B4}"/>
    <dgm:cxn modelId="{F7EFBEE8-0B01-0640-BC08-FE36CBEB5168}" type="presOf" srcId="{9592AAB4-C174-234C-BD02-9277E0E78367}" destId="{C6C102CE-B4DA-A445-9B43-49A75F6DD3C6}" srcOrd="1" destOrd="0" presId="urn:microsoft.com/office/officeart/2005/8/layout/hList7"/>
    <dgm:cxn modelId="{619E51D9-F975-A140-BE8C-B5EB72C04828}" type="presOf" srcId="{B014C589-004F-B74A-A851-715D47E4BBB2}" destId="{0EC7AA7D-6498-2F48-B9FC-1F1130F81EFF}" srcOrd="0" destOrd="0" presId="urn:microsoft.com/office/officeart/2005/8/layout/hList7"/>
    <dgm:cxn modelId="{62FD821B-BA58-E647-AA19-AD6B10BD9AE4}" srcId="{A0FF718C-D46C-B246-A331-4077BE10C001}" destId="{8E78ED16-D7C1-DC48-9A0F-726C3E099BC9}" srcOrd="6" destOrd="0" parTransId="{0523A9E9-C52A-AE48-A810-4FE600B92266}" sibTransId="{5C12D3AC-E571-414A-9A1B-F8CC5E35BC6C}"/>
    <dgm:cxn modelId="{9099AF23-74CC-A543-8DD6-F2815EF80DC7}" type="presOf" srcId="{57E97276-CBE2-D248-B9C6-3A10AD164396}" destId="{19BB0259-75CF-5345-AE0D-8BD7E184C85F}" srcOrd="1" destOrd="0" presId="urn:microsoft.com/office/officeart/2005/8/layout/hList7"/>
    <dgm:cxn modelId="{E4897CAB-916C-AF4F-95E9-0EDF2B6F606E}" type="presOf" srcId="{1CAB7B44-0C30-6D44-8B1F-BD756C6F17B6}" destId="{1961143F-B0BB-F44D-832E-2BB4B49313AF}" srcOrd="0" destOrd="0" presId="urn:microsoft.com/office/officeart/2005/8/layout/hList7"/>
    <dgm:cxn modelId="{DC2669A0-C936-DE4F-8265-9A61FD758A59}" type="presOf" srcId="{1B4B1EB3-9E92-D841-B5CC-FFB3C7AA10E9}" destId="{8F9082A9-692F-1E48-8852-4634EFC28FDF}" srcOrd="0" destOrd="0" presId="urn:microsoft.com/office/officeart/2005/8/layout/hList7"/>
    <dgm:cxn modelId="{2FB18C93-FD29-DF49-9B9B-D09EE682D87A}" type="presOf" srcId="{26DAC121-8DB9-0C4E-ABA1-68B594C0EB5C}" destId="{E0B55F16-CB11-E544-82B7-764A53A93E38}" srcOrd="0" destOrd="0" presId="urn:microsoft.com/office/officeart/2005/8/layout/hList7"/>
    <dgm:cxn modelId="{8FF6451C-1FBA-734E-ACBC-A3312A2127A2}" srcId="{A0FF718C-D46C-B246-A331-4077BE10C001}" destId="{57E97276-CBE2-D248-B9C6-3A10AD164396}" srcOrd="5" destOrd="0" parTransId="{E89EBA4C-4358-0C47-B875-CAE6C6A31AB6}" sibTransId="{1B4B1EB3-9E92-D841-B5CC-FFB3C7AA10E9}"/>
    <dgm:cxn modelId="{BF13C906-B9F2-4047-B54B-49AA5B54F9B2}" type="presOf" srcId="{A0FF718C-D46C-B246-A331-4077BE10C001}" destId="{63DCC9C4-A8EA-464B-ACD1-4FBE366F963D}" srcOrd="0" destOrd="0" presId="urn:microsoft.com/office/officeart/2005/8/layout/hList7"/>
    <dgm:cxn modelId="{18F85B47-3838-F549-B7DF-A22B98C0D251}" srcId="{A0FF718C-D46C-B246-A331-4077BE10C001}" destId="{02230092-5F80-F341-8F51-9B6727665A83}" srcOrd="0" destOrd="0" parTransId="{BC4BE6E7-83CA-EE4B-B202-202388F9715C}" sibTransId="{CF35E9F1-1A84-7F48-8D07-A78F48ABFC0D}"/>
    <dgm:cxn modelId="{A755B264-7C6D-CA4E-A032-1246A8201A58}" type="presOf" srcId="{B014C589-004F-B74A-A851-715D47E4BBB2}" destId="{002C9B93-542A-AB4C-9F00-4509FD619447}" srcOrd="1" destOrd="0" presId="urn:microsoft.com/office/officeart/2005/8/layout/hList7"/>
    <dgm:cxn modelId="{CED9E6FB-5AA0-AB40-A990-19CB37D3636B}" type="presOf" srcId="{3873BD02-AADD-7548-8792-6629ED8B337D}" destId="{9EF63CE1-5BBA-1D40-9E90-C83D7E659696}" srcOrd="0" destOrd="0" presId="urn:microsoft.com/office/officeart/2005/8/layout/hList7"/>
    <dgm:cxn modelId="{7FB4B2EF-7C73-8740-A950-671DCA30F887}" type="presOf" srcId="{02230092-5F80-F341-8F51-9B6727665A83}" destId="{EA38D8A8-67E0-A84C-ACDF-334C4A50C402}" srcOrd="0" destOrd="0" presId="urn:microsoft.com/office/officeart/2005/8/layout/hList7"/>
    <dgm:cxn modelId="{E3B3DA65-7F8C-D84D-8CE0-F633372B8FC1}" type="presOf" srcId="{57E97276-CBE2-D248-B9C6-3A10AD164396}" destId="{E69778B0-3764-7A4D-A10A-DF5409A8E1DD}" srcOrd="0" destOrd="0" presId="urn:microsoft.com/office/officeart/2005/8/layout/hList7"/>
    <dgm:cxn modelId="{15702F24-388A-A740-9380-3F924D27382E}" type="presOf" srcId="{6A780CD3-8A22-7040-A216-358D6A128321}" destId="{4BC72AF6-C745-A64A-9D73-C0896149F664}" srcOrd="0" destOrd="0" presId="urn:microsoft.com/office/officeart/2005/8/layout/hList7"/>
    <dgm:cxn modelId="{5AF07E5B-6CA3-6249-9BF6-BB365D0FB7A7}" srcId="{A0FF718C-D46C-B246-A331-4077BE10C001}" destId="{1CAB7B44-0C30-6D44-8B1F-BD756C6F17B6}" srcOrd="2" destOrd="0" parTransId="{2CD687FC-73DA-7B4C-B447-F2EE1E9492CE}" sibTransId="{3873BD02-AADD-7548-8792-6629ED8B337D}"/>
    <dgm:cxn modelId="{1F93F952-7983-FD4A-BFF8-EE8FCEAF9E6D}" type="presParOf" srcId="{63DCC9C4-A8EA-464B-ACD1-4FBE366F963D}" destId="{60A97FD1-EF86-F942-830E-60038B0A36B9}" srcOrd="0" destOrd="0" presId="urn:microsoft.com/office/officeart/2005/8/layout/hList7"/>
    <dgm:cxn modelId="{9031357B-06FE-6343-AF9E-BB5573D0E9C1}" type="presParOf" srcId="{63DCC9C4-A8EA-464B-ACD1-4FBE366F963D}" destId="{285F4A40-A34C-DE49-922E-0F877C8BF528}" srcOrd="1" destOrd="0" presId="urn:microsoft.com/office/officeart/2005/8/layout/hList7"/>
    <dgm:cxn modelId="{CF8D1CA2-0501-2A49-811B-67CC43109478}" type="presParOf" srcId="{285F4A40-A34C-DE49-922E-0F877C8BF528}" destId="{04F6E2B5-D11E-EB48-B4C6-49D296B1192B}" srcOrd="0" destOrd="0" presId="urn:microsoft.com/office/officeart/2005/8/layout/hList7"/>
    <dgm:cxn modelId="{517410AD-322F-984A-8B18-FC1337D13E29}" type="presParOf" srcId="{04F6E2B5-D11E-EB48-B4C6-49D296B1192B}" destId="{EA38D8A8-67E0-A84C-ACDF-334C4A50C402}" srcOrd="0" destOrd="0" presId="urn:microsoft.com/office/officeart/2005/8/layout/hList7"/>
    <dgm:cxn modelId="{B14A99D7-3C8D-034F-BD3F-03D6EA949011}" type="presParOf" srcId="{04F6E2B5-D11E-EB48-B4C6-49D296B1192B}" destId="{DB803705-1F40-6841-9285-B5F781CADF66}" srcOrd="1" destOrd="0" presId="urn:microsoft.com/office/officeart/2005/8/layout/hList7"/>
    <dgm:cxn modelId="{CF3577A1-F5BC-C34E-8ACB-4F99A8D8A1C5}" type="presParOf" srcId="{04F6E2B5-D11E-EB48-B4C6-49D296B1192B}" destId="{AD305FEF-CC21-DF4B-92B7-DD53BC1A9E53}" srcOrd="2" destOrd="0" presId="urn:microsoft.com/office/officeart/2005/8/layout/hList7"/>
    <dgm:cxn modelId="{E3E06A15-29BE-1642-9F73-580021A0E60A}" type="presParOf" srcId="{04F6E2B5-D11E-EB48-B4C6-49D296B1192B}" destId="{C09F2F72-A70D-8D44-A1CC-CB78BA754944}" srcOrd="3" destOrd="0" presId="urn:microsoft.com/office/officeart/2005/8/layout/hList7"/>
    <dgm:cxn modelId="{63895432-5211-8E45-B46D-C7D8FB07E84A}" type="presParOf" srcId="{285F4A40-A34C-DE49-922E-0F877C8BF528}" destId="{CF465745-9A78-9347-BB89-7A7C7C9A9DF8}" srcOrd="1" destOrd="0" presId="urn:microsoft.com/office/officeart/2005/8/layout/hList7"/>
    <dgm:cxn modelId="{FE8BEC59-8C8F-FD44-A145-01CF7DA8AD06}" type="presParOf" srcId="{285F4A40-A34C-DE49-922E-0F877C8BF528}" destId="{894917CE-112A-8D43-814C-C70A0FE41D54}" srcOrd="2" destOrd="0" presId="urn:microsoft.com/office/officeart/2005/8/layout/hList7"/>
    <dgm:cxn modelId="{0B75FB69-9FF5-AE45-AE3E-195B45A54A60}" type="presParOf" srcId="{894917CE-112A-8D43-814C-C70A0FE41D54}" destId="{E0B55F16-CB11-E544-82B7-764A53A93E38}" srcOrd="0" destOrd="0" presId="urn:microsoft.com/office/officeart/2005/8/layout/hList7"/>
    <dgm:cxn modelId="{6D5C6FB8-991A-F74E-ADAB-F80486536AD2}" type="presParOf" srcId="{894917CE-112A-8D43-814C-C70A0FE41D54}" destId="{E35A7A9A-1EBD-B44C-AE9D-473543DF0EB6}" srcOrd="1" destOrd="0" presId="urn:microsoft.com/office/officeart/2005/8/layout/hList7"/>
    <dgm:cxn modelId="{C8D4877E-00E5-3A49-80A0-3FE630E842E8}" type="presParOf" srcId="{894917CE-112A-8D43-814C-C70A0FE41D54}" destId="{F0EB6D3B-E975-F648-A314-A66B93873690}" srcOrd="2" destOrd="0" presId="urn:microsoft.com/office/officeart/2005/8/layout/hList7"/>
    <dgm:cxn modelId="{7B0DB0F9-4284-0F4A-8370-3001DBF08C1D}" type="presParOf" srcId="{894917CE-112A-8D43-814C-C70A0FE41D54}" destId="{1D091129-8C4F-C246-89C7-622FDE6EED1B}" srcOrd="3" destOrd="0" presId="urn:microsoft.com/office/officeart/2005/8/layout/hList7"/>
    <dgm:cxn modelId="{2143A192-1AA9-6740-88E2-A6F25469ECDB}" type="presParOf" srcId="{285F4A40-A34C-DE49-922E-0F877C8BF528}" destId="{24D03DDA-10EB-5E4C-8505-2341635ECE33}" srcOrd="3" destOrd="0" presId="urn:microsoft.com/office/officeart/2005/8/layout/hList7"/>
    <dgm:cxn modelId="{A2AF6E22-1292-DB4E-941A-DDC49AAC5D50}" type="presParOf" srcId="{285F4A40-A34C-DE49-922E-0F877C8BF528}" destId="{CC96593E-17F4-8A40-9265-3A96B3776466}" srcOrd="4" destOrd="0" presId="urn:microsoft.com/office/officeart/2005/8/layout/hList7"/>
    <dgm:cxn modelId="{9B2E522F-DDAF-C644-9FE7-54A04B6B378C}" type="presParOf" srcId="{CC96593E-17F4-8A40-9265-3A96B3776466}" destId="{1961143F-B0BB-F44D-832E-2BB4B49313AF}" srcOrd="0" destOrd="0" presId="urn:microsoft.com/office/officeart/2005/8/layout/hList7"/>
    <dgm:cxn modelId="{F4F9A86E-E7B7-004B-9FBB-A3BD17B81C24}" type="presParOf" srcId="{CC96593E-17F4-8A40-9265-3A96B3776466}" destId="{7A75BAC8-FA6F-8A43-A8B6-24F284E3C4D5}" srcOrd="1" destOrd="0" presId="urn:microsoft.com/office/officeart/2005/8/layout/hList7"/>
    <dgm:cxn modelId="{A92F6953-57E4-E142-90DD-1A7775E8451D}" type="presParOf" srcId="{CC96593E-17F4-8A40-9265-3A96B3776466}" destId="{0EB04A32-7A26-CD4D-BB74-46ED35A73B2B}" srcOrd="2" destOrd="0" presId="urn:microsoft.com/office/officeart/2005/8/layout/hList7"/>
    <dgm:cxn modelId="{A3D1A896-64EE-C240-949B-C3FAE1DBE674}" type="presParOf" srcId="{CC96593E-17F4-8A40-9265-3A96B3776466}" destId="{186271A1-305D-134A-8027-85608407E136}" srcOrd="3" destOrd="0" presId="urn:microsoft.com/office/officeart/2005/8/layout/hList7"/>
    <dgm:cxn modelId="{F180A809-23DD-B84B-8574-3821E12A4D40}" type="presParOf" srcId="{285F4A40-A34C-DE49-922E-0F877C8BF528}" destId="{9EF63CE1-5BBA-1D40-9E90-C83D7E659696}" srcOrd="5" destOrd="0" presId="urn:microsoft.com/office/officeart/2005/8/layout/hList7"/>
    <dgm:cxn modelId="{4D629617-4BD2-4246-91E8-C7FAA617522F}" type="presParOf" srcId="{285F4A40-A34C-DE49-922E-0F877C8BF528}" destId="{694A08DF-B73B-8049-88F3-6ED706E23AC2}" srcOrd="6" destOrd="0" presId="urn:microsoft.com/office/officeart/2005/8/layout/hList7"/>
    <dgm:cxn modelId="{4AE5C8AE-0279-0840-A4F2-85AD894FE74E}" type="presParOf" srcId="{694A08DF-B73B-8049-88F3-6ED706E23AC2}" destId="{0EC7AA7D-6498-2F48-B9FC-1F1130F81EFF}" srcOrd="0" destOrd="0" presId="urn:microsoft.com/office/officeart/2005/8/layout/hList7"/>
    <dgm:cxn modelId="{3BCB718E-B6AA-2F48-BC88-A6F93C215604}" type="presParOf" srcId="{694A08DF-B73B-8049-88F3-6ED706E23AC2}" destId="{002C9B93-542A-AB4C-9F00-4509FD619447}" srcOrd="1" destOrd="0" presId="urn:microsoft.com/office/officeart/2005/8/layout/hList7"/>
    <dgm:cxn modelId="{D016222C-E627-4042-B894-640F8F215524}" type="presParOf" srcId="{694A08DF-B73B-8049-88F3-6ED706E23AC2}" destId="{A7F741AE-5FA0-634A-8530-B32FF14BA41D}" srcOrd="2" destOrd="0" presId="urn:microsoft.com/office/officeart/2005/8/layout/hList7"/>
    <dgm:cxn modelId="{F6A3EACC-8905-7F48-9A2D-8F1D1E8A7E0A}" type="presParOf" srcId="{694A08DF-B73B-8049-88F3-6ED706E23AC2}" destId="{91B5C6D2-8F21-7541-84EF-067BB8D5EBC8}" srcOrd="3" destOrd="0" presId="urn:microsoft.com/office/officeart/2005/8/layout/hList7"/>
    <dgm:cxn modelId="{C0DA327A-A277-D443-A858-13673CFFB4DA}" type="presParOf" srcId="{285F4A40-A34C-DE49-922E-0F877C8BF528}" destId="{803CAB5E-4035-6C4B-A49D-3CCE9AB0B9C6}" srcOrd="7" destOrd="0" presId="urn:microsoft.com/office/officeart/2005/8/layout/hList7"/>
    <dgm:cxn modelId="{9F97E195-3535-1648-8477-D14914401B94}" type="presParOf" srcId="{285F4A40-A34C-DE49-922E-0F877C8BF528}" destId="{6A35A251-621F-5245-9C8A-C439B1158730}" srcOrd="8" destOrd="0" presId="urn:microsoft.com/office/officeart/2005/8/layout/hList7"/>
    <dgm:cxn modelId="{9B1A0AF8-67C7-A54F-BC09-340DA93D8825}" type="presParOf" srcId="{6A35A251-621F-5245-9C8A-C439B1158730}" destId="{288DC69B-2980-D742-8279-15B75D849251}" srcOrd="0" destOrd="0" presId="urn:microsoft.com/office/officeart/2005/8/layout/hList7"/>
    <dgm:cxn modelId="{60843CD6-0AA9-2E4B-BAAD-74B984BA24EC}" type="presParOf" srcId="{6A35A251-621F-5245-9C8A-C439B1158730}" destId="{40EB47D8-5B4F-704E-B4FD-7CDE1FFC5233}" srcOrd="1" destOrd="0" presId="urn:microsoft.com/office/officeart/2005/8/layout/hList7"/>
    <dgm:cxn modelId="{6047CBFE-0E57-C34D-821B-7E3B2AD4AE32}" type="presParOf" srcId="{6A35A251-621F-5245-9C8A-C439B1158730}" destId="{2DB07118-F222-2540-926A-645D57B3611F}" srcOrd="2" destOrd="0" presId="urn:microsoft.com/office/officeart/2005/8/layout/hList7"/>
    <dgm:cxn modelId="{5F613754-C581-DB4F-AA57-6101C1F8F98A}" type="presParOf" srcId="{6A35A251-621F-5245-9C8A-C439B1158730}" destId="{8D8211F0-0BC7-0F47-8D72-584F5C436F72}" srcOrd="3" destOrd="0" presId="urn:microsoft.com/office/officeart/2005/8/layout/hList7"/>
    <dgm:cxn modelId="{6AB35CE0-DEFE-A641-8C2A-D2ED579202C3}" type="presParOf" srcId="{285F4A40-A34C-DE49-922E-0F877C8BF528}" destId="{4BC72AF6-C745-A64A-9D73-C0896149F664}" srcOrd="9" destOrd="0" presId="urn:microsoft.com/office/officeart/2005/8/layout/hList7"/>
    <dgm:cxn modelId="{6D67D2A5-2275-7B46-9CBC-C1F23320FAD7}" type="presParOf" srcId="{285F4A40-A34C-DE49-922E-0F877C8BF528}" destId="{55854A7A-E992-D14C-8EA1-2ED924DD0D03}" srcOrd="10" destOrd="0" presId="urn:microsoft.com/office/officeart/2005/8/layout/hList7"/>
    <dgm:cxn modelId="{A63A9FCA-0C84-3D45-AE5F-7AEFE028B2B4}" type="presParOf" srcId="{55854A7A-E992-D14C-8EA1-2ED924DD0D03}" destId="{E69778B0-3764-7A4D-A10A-DF5409A8E1DD}" srcOrd="0" destOrd="0" presId="urn:microsoft.com/office/officeart/2005/8/layout/hList7"/>
    <dgm:cxn modelId="{08AA58AC-8986-DF42-BE68-02FDEA3E16A4}" type="presParOf" srcId="{55854A7A-E992-D14C-8EA1-2ED924DD0D03}" destId="{19BB0259-75CF-5345-AE0D-8BD7E184C85F}" srcOrd="1" destOrd="0" presId="urn:microsoft.com/office/officeart/2005/8/layout/hList7"/>
    <dgm:cxn modelId="{EEA7732B-D06C-7243-96CE-05512A483C0E}" type="presParOf" srcId="{55854A7A-E992-D14C-8EA1-2ED924DD0D03}" destId="{99A861CC-9EF7-FF4A-8C1D-1F1F376B9699}" srcOrd="2" destOrd="0" presId="urn:microsoft.com/office/officeart/2005/8/layout/hList7"/>
    <dgm:cxn modelId="{A670237A-9465-3643-8CAC-A8A9FD050137}" type="presParOf" srcId="{55854A7A-E992-D14C-8EA1-2ED924DD0D03}" destId="{ADF281F2-704A-DE4A-8F28-803299748384}" srcOrd="3" destOrd="0" presId="urn:microsoft.com/office/officeart/2005/8/layout/hList7"/>
    <dgm:cxn modelId="{D7445CCF-E98B-DA4F-8319-265A6B09FAF0}" type="presParOf" srcId="{285F4A40-A34C-DE49-922E-0F877C8BF528}" destId="{8F9082A9-692F-1E48-8852-4634EFC28FDF}" srcOrd="11" destOrd="0" presId="urn:microsoft.com/office/officeart/2005/8/layout/hList7"/>
    <dgm:cxn modelId="{34854733-28AF-7048-9F8B-5C5C28956FCE}" type="presParOf" srcId="{285F4A40-A34C-DE49-922E-0F877C8BF528}" destId="{67870556-01B1-274D-9B9F-5FAA7530FD1B}" srcOrd="12" destOrd="0" presId="urn:microsoft.com/office/officeart/2005/8/layout/hList7"/>
    <dgm:cxn modelId="{2DE1F013-488B-EE45-A32C-E8995DA9F4FC}" type="presParOf" srcId="{67870556-01B1-274D-9B9F-5FAA7530FD1B}" destId="{49DC2FAD-1C15-D846-B4CA-3E52C2A137DF}" srcOrd="0" destOrd="0" presId="urn:microsoft.com/office/officeart/2005/8/layout/hList7"/>
    <dgm:cxn modelId="{18A984BB-A1B5-DD42-B1D3-02369458C82A}" type="presParOf" srcId="{67870556-01B1-274D-9B9F-5FAA7530FD1B}" destId="{88894155-528A-7F4B-8065-F3F49EF34D7A}" srcOrd="1" destOrd="0" presId="urn:microsoft.com/office/officeart/2005/8/layout/hList7"/>
    <dgm:cxn modelId="{AA952B12-63B5-7340-BAFD-72B7D93E8F03}" type="presParOf" srcId="{67870556-01B1-274D-9B9F-5FAA7530FD1B}" destId="{123E41D9-5EF4-D249-B41B-8B652B7C458E}" srcOrd="2" destOrd="0" presId="urn:microsoft.com/office/officeart/2005/8/layout/hList7"/>
    <dgm:cxn modelId="{B5297BCE-F399-4643-A6B1-F1C45E0ACEB4}" type="presParOf" srcId="{67870556-01B1-274D-9B9F-5FAA7530FD1B}" destId="{96024107-031E-B744-9A63-73D294D8CD52}" srcOrd="3" destOrd="0" presId="urn:microsoft.com/office/officeart/2005/8/layout/hList7"/>
    <dgm:cxn modelId="{EA3351FC-BB48-5C44-86E9-D01082C6F043}" type="presParOf" srcId="{285F4A40-A34C-DE49-922E-0F877C8BF528}" destId="{DA17AE04-B7CE-684C-9A52-2E1E75AC7F9D}" srcOrd="13" destOrd="0" presId="urn:microsoft.com/office/officeart/2005/8/layout/hList7"/>
    <dgm:cxn modelId="{85E3E853-13BB-6542-B370-0363612875D7}" type="presParOf" srcId="{285F4A40-A34C-DE49-922E-0F877C8BF528}" destId="{0A9F932D-DA4F-974E-B973-C7B9B8F22CAF}" srcOrd="14" destOrd="0" presId="urn:microsoft.com/office/officeart/2005/8/layout/hList7"/>
    <dgm:cxn modelId="{7F946D2A-912F-0244-919F-42BF2D49D9E5}" type="presParOf" srcId="{0A9F932D-DA4F-974E-B973-C7B9B8F22CAF}" destId="{C9151E7B-446F-4348-B338-E59B95294394}" srcOrd="0" destOrd="0" presId="urn:microsoft.com/office/officeart/2005/8/layout/hList7"/>
    <dgm:cxn modelId="{E510F338-55BD-CB47-BE42-28B09EBEAB3E}" type="presParOf" srcId="{0A9F932D-DA4F-974E-B973-C7B9B8F22CAF}" destId="{C6C102CE-B4DA-A445-9B43-49A75F6DD3C6}" srcOrd="1" destOrd="0" presId="urn:microsoft.com/office/officeart/2005/8/layout/hList7"/>
    <dgm:cxn modelId="{233B2D60-384C-374C-A728-789291B7896A}" type="presParOf" srcId="{0A9F932D-DA4F-974E-B973-C7B9B8F22CAF}" destId="{BBF8B583-C634-5348-A2BA-6847BC725AC1}" srcOrd="2" destOrd="0" presId="urn:microsoft.com/office/officeart/2005/8/layout/hList7"/>
    <dgm:cxn modelId="{7FA0D49D-2301-0E46-A9E3-3FF1E40D77D8}" type="presParOf" srcId="{0A9F932D-DA4F-974E-B973-C7B9B8F22CAF}" destId="{338114C5-50DD-8142-A330-C00F53AFE13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44B46A5-C324-5041-AF86-454B8C1AAF3F}"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DCBFA46C-88F7-5941-AFE9-83A2AC4EFA81}">
      <dgm:prSet phldrT="[Text]"/>
      <dgm:spPr/>
      <dgm:t>
        <a:bodyPr/>
        <a:lstStyle/>
        <a:p>
          <a:r>
            <a:rPr lang="en-US" dirty="0" smtClean="0"/>
            <a:t>Exceptional (5 stars)</a:t>
          </a:r>
          <a:endParaRPr lang="en-US" dirty="0"/>
        </a:p>
      </dgm:t>
    </dgm:pt>
    <dgm:pt modelId="{A82DBD9C-1223-1649-BBC1-68B6DBA1F6E3}" type="parTrans" cxnId="{E89178EB-A087-FE4B-9A9E-1AB3CA83FE4E}">
      <dgm:prSet/>
      <dgm:spPr/>
      <dgm:t>
        <a:bodyPr/>
        <a:lstStyle/>
        <a:p>
          <a:endParaRPr lang="en-US"/>
        </a:p>
      </dgm:t>
    </dgm:pt>
    <dgm:pt modelId="{28D92169-CBE5-C641-910B-1D87988B1AFB}" type="sibTrans" cxnId="{E89178EB-A087-FE4B-9A9E-1AB3CA83FE4E}">
      <dgm:prSet/>
      <dgm:spPr/>
      <dgm:t>
        <a:bodyPr/>
        <a:lstStyle/>
        <a:p>
          <a:endParaRPr lang="en-US"/>
        </a:p>
      </dgm:t>
    </dgm:pt>
    <dgm:pt modelId="{699B65FC-8F99-E448-9367-E9FDE38278AC}">
      <dgm:prSet phldrT="[Text]"/>
      <dgm:spPr/>
      <dgm:t>
        <a:bodyPr/>
        <a:lstStyle/>
        <a:p>
          <a:r>
            <a:rPr lang="en-US" dirty="0" smtClean="0"/>
            <a:t>Successful Occasionally Misses (4 stars)</a:t>
          </a:r>
          <a:endParaRPr lang="en-US" dirty="0"/>
        </a:p>
      </dgm:t>
    </dgm:pt>
    <dgm:pt modelId="{EAEA759C-1947-C446-8A7F-CF593AD49017}" type="parTrans" cxnId="{8E748187-1E1F-6F4D-9FFD-886A54645B6E}">
      <dgm:prSet/>
      <dgm:spPr/>
      <dgm:t>
        <a:bodyPr/>
        <a:lstStyle/>
        <a:p>
          <a:endParaRPr lang="en-US"/>
        </a:p>
      </dgm:t>
    </dgm:pt>
    <dgm:pt modelId="{F57E60B1-48F6-0744-9CE8-37C06EF56B04}" type="sibTrans" cxnId="{8E748187-1E1F-6F4D-9FFD-886A54645B6E}">
      <dgm:prSet/>
      <dgm:spPr/>
      <dgm:t>
        <a:bodyPr/>
        <a:lstStyle/>
        <a:p>
          <a:endParaRPr lang="en-US"/>
        </a:p>
      </dgm:t>
    </dgm:pt>
    <dgm:pt modelId="{282F480A-0D8A-0E40-9D29-866CE4810632}">
      <dgm:prSet phldrT="[Text]"/>
      <dgm:spPr/>
      <dgm:t>
        <a:bodyPr/>
        <a:lstStyle/>
        <a:p>
          <a:r>
            <a:rPr lang="en-US" dirty="0" smtClean="0"/>
            <a:t>Successful Expected (3 stars)</a:t>
          </a:r>
          <a:endParaRPr lang="en-US" dirty="0"/>
        </a:p>
      </dgm:t>
    </dgm:pt>
    <dgm:pt modelId="{D9393080-6D64-054F-A574-CEEBD052BA8D}" type="parTrans" cxnId="{0B0562E3-C89B-B140-A9B9-4F68E5C23456}">
      <dgm:prSet/>
      <dgm:spPr/>
      <dgm:t>
        <a:bodyPr/>
        <a:lstStyle/>
        <a:p>
          <a:endParaRPr lang="en-US"/>
        </a:p>
      </dgm:t>
    </dgm:pt>
    <dgm:pt modelId="{F0982ECE-D9C2-034A-8A0F-4FE7A6419742}" type="sibTrans" cxnId="{0B0562E3-C89B-B140-A9B9-4F68E5C23456}">
      <dgm:prSet/>
      <dgm:spPr/>
      <dgm:t>
        <a:bodyPr/>
        <a:lstStyle/>
        <a:p>
          <a:endParaRPr lang="en-US"/>
        </a:p>
      </dgm:t>
    </dgm:pt>
    <dgm:pt modelId="{7894F0D6-83E4-3140-AC57-837EB3A3A4B2}">
      <dgm:prSet phldrT="[Text]"/>
      <dgm:spPr/>
      <dgm:t>
        <a:bodyPr/>
        <a:lstStyle/>
        <a:p>
          <a:r>
            <a:rPr lang="en-US" dirty="0" smtClean="0"/>
            <a:t>Successful Occasionally Misses Expectations (2 stars)</a:t>
          </a:r>
          <a:endParaRPr lang="en-US" dirty="0"/>
        </a:p>
      </dgm:t>
    </dgm:pt>
    <dgm:pt modelId="{71233134-EAD9-0A4D-B04D-6792087228AC}" type="parTrans" cxnId="{31C7796D-4C05-2B40-BB0B-5F9507955F2D}">
      <dgm:prSet/>
      <dgm:spPr/>
      <dgm:t>
        <a:bodyPr/>
        <a:lstStyle/>
        <a:p>
          <a:endParaRPr lang="en-US"/>
        </a:p>
      </dgm:t>
    </dgm:pt>
    <dgm:pt modelId="{9B0F26F9-DEA2-4F47-863D-6047CD6ABF7A}" type="sibTrans" cxnId="{31C7796D-4C05-2B40-BB0B-5F9507955F2D}">
      <dgm:prSet/>
      <dgm:spPr/>
      <dgm:t>
        <a:bodyPr/>
        <a:lstStyle/>
        <a:p>
          <a:endParaRPr lang="en-US"/>
        </a:p>
      </dgm:t>
    </dgm:pt>
    <dgm:pt modelId="{B7107DCD-674C-D24F-A764-50BD07E6D778}">
      <dgm:prSet phldrT="[Text]"/>
      <dgm:spPr/>
      <dgm:t>
        <a:bodyPr/>
        <a:lstStyle/>
        <a:p>
          <a:r>
            <a:rPr lang="en-US" dirty="0" smtClean="0"/>
            <a:t>Needs Improvement (1 star)</a:t>
          </a:r>
          <a:endParaRPr lang="en-US" dirty="0"/>
        </a:p>
      </dgm:t>
    </dgm:pt>
    <dgm:pt modelId="{F589423A-DE7A-0B49-918F-6392BF8D26E4}" type="parTrans" cxnId="{CE6517B2-5710-A449-A697-F60EB3198957}">
      <dgm:prSet/>
      <dgm:spPr/>
      <dgm:t>
        <a:bodyPr/>
        <a:lstStyle/>
        <a:p>
          <a:endParaRPr lang="en-US"/>
        </a:p>
      </dgm:t>
    </dgm:pt>
    <dgm:pt modelId="{83A9A4A6-B3B6-A446-8A8A-C1C6C9B03208}" type="sibTrans" cxnId="{CE6517B2-5710-A449-A697-F60EB3198957}">
      <dgm:prSet/>
      <dgm:spPr/>
      <dgm:t>
        <a:bodyPr/>
        <a:lstStyle/>
        <a:p>
          <a:endParaRPr lang="en-US"/>
        </a:p>
      </dgm:t>
    </dgm:pt>
    <dgm:pt modelId="{3E59E2BD-1D00-E343-BD1F-BA818C6323CE}" type="pres">
      <dgm:prSet presAssocID="{E44B46A5-C324-5041-AF86-454B8C1AAF3F}" presName="Name0" presStyleCnt="0">
        <dgm:presLayoutVars>
          <dgm:chMax val="7"/>
          <dgm:chPref val="7"/>
          <dgm:dir/>
        </dgm:presLayoutVars>
      </dgm:prSet>
      <dgm:spPr/>
      <dgm:t>
        <a:bodyPr/>
        <a:lstStyle/>
        <a:p>
          <a:endParaRPr lang="en-US"/>
        </a:p>
      </dgm:t>
    </dgm:pt>
    <dgm:pt modelId="{5F5A72B5-C697-704D-9E30-FEDC60FAF9BC}" type="pres">
      <dgm:prSet presAssocID="{E44B46A5-C324-5041-AF86-454B8C1AAF3F}" presName="Name1" presStyleCnt="0"/>
      <dgm:spPr/>
    </dgm:pt>
    <dgm:pt modelId="{7E20BC68-6880-D047-A95A-6A2CC682BB6D}" type="pres">
      <dgm:prSet presAssocID="{E44B46A5-C324-5041-AF86-454B8C1AAF3F}" presName="cycle" presStyleCnt="0"/>
      <dgm:spPr/>
    </dgm:pt>
    <dgm:pt modelId="{CF8C7E86-67FC-D743-8128-FAD26DA63868}" type="pres">
      <dgm:prSet presAssocID="{E44B46A5-C324-5041-AF86-454B8C1AAF3F}" presName="srcNode" presStyleLbl="node1" presStyleIdx="0" presStyleCnt="5"/>
      <dgm:spPr/>
    </dgm:pt>
    <dgm:pt modelId="{FEE7A674-DCFE-8040-9B83-E8E67E480474}" type="pres">
      <dgm:prSet presAssocID="{E44B46A5-C324-5041-AF86-454B8C1AAF3F}" presName="conn" presStyleLbl="parChTrans1D2" presStyleIdx="0" presStyleCnt="1"/>
      <dgm:spPr/>
      <dgm:t>
        <a:bodyPr/>
        <a:lstStyle/>
        <a:p>
          <a:endParaRPr lang="en-US"/>
        </a:p>
      </dgm:t>
    </dgm:pt>
    <dgm:pt modelId="{5ACA07C3-00E1-A04E-B889-AACAA6CCB436}" type="pres">
      <dgm:prSet presAssocID="{E44B46A5-C324-5041-AF86-454B8C1AAF3F}" presName="extraNode" presStyleLbl="node1" presStyleIdx="0" presStyleCnt="5"/>
      <dgm:spPr/>
    </dgm:pt>
    <dgm:pt modelId="{76CFF599-3DAE-9F49-A7B0-88AF72BD2829}" type="pres">
      <dgm:prSet presAssocID="{E44B46A5-C324-5041-AF86-454B8C1AAF3F}" presName="dstNode" presStyleLbl="node1" presStyleIdx="0" presStyleCnt="5"/>
      <dgm:spPr/>
    </dgm:pt>
    <dgm:pt modelId="{29EB442B-5B9F-4E44-AC7E-CA8B60565EB1}" type="pres">
      <dgm:prSet presAssocID="{DCBFA46C-88F7-5941-AFE9-83A2AC4EFA81}" presName="text_1" presStyleLbl="node1" presStyleIdx="0" presStyleCnt="5">
        <dgm:presLayoutVars>
          <dgm:bulletEnabled val="1"/>
        </dgm:presLayoutVars>
      </dgm:prSet>
      <dgm:spPr/>
      <dgm:t>
        <a:bodyPr/>
        <a:lstStyle/>
        <a:p>
          <a:endParaRPr lang="en-US"/>
        </a:p>
      </dgm:t>
    </dgm:pt>
    <dgm:pt modelId="{1F384D9E-B8E5-0141-9703-AE9590022BB7}" type="pres">
      <dgm:prSet presAssocID="{DCBFA46C-88F7-5941-AFE9-83A2AC4EFA81}" presName="accent_1" presStyleCnt="0"/>
      <dgm:spPr/>
    </dgm:pt>
    <dgm:pt modelId="{E9F242FB-C859-9746-9CD3-819EC39E1D1E}" type="pres">
      <dgm:prSet presAssocID="{DCBFA46C-88F7-5941-AFE9-83A2AC4EFA81}" presName="accentRepeatNode" presStyleLbl="solidFgAcc1" presStyleIdx="0" presStyleCnt="5"/>
      <dgm:spPr/>
    </dgm:pt>
    <dgm:pt modelId="{9FFBF460-9837-734D-8B09-36D9107F317B}" type="pres">
      <dgm:prSet presAssocID="{699B65FC-8F99-E448-9367-E9FDE38278AC}" presName="text_2" presStyleLbl="node1" presStyleIdx="1" presStyleCnt="5">
        <dgm:presLayoutVars>
          <dgm:bulletEnabled val="1"/>
        </dgm:presLayoutVars>
      </dgm:prSet>
      <dgm:spPr/>
      <dgm:t>
        <a:bodyPr/>
        <a:lstStyle/>
        <a:p>
          <a:endParaRPr lang="en-US"/>
        </a:p>
      </dgm:t>
    </dgm:pt>
    <dgm:pt modelId="{8D6FA364-1FAC-5048-AA74-5EE25CA1D35D}" type="pres">
      <dgm:prSet presAssocID="{699B65FC-8F99-E448-9367-E9FDE38278AC}" presName="accent_2" presStyleCnt="0"/>
      <dgm:spPr/>
    </dgm:pt>
    <dgm:pt modelId="{C47BF18E-A07C-C34E-B339-F5F78FCA9463}" type="pres">
      <dgm:prSet presAssocID="{699B65FC-8F99-E448-9367-E9FDE38278AC}" presName="accentRepeatNode" presStyleLbl="solidFgAcc1" presStyleIdx="1" presStyleCnt="5"/>
      <dgm:spPr/>
    </dgm:pt>
    <dgm:pt modelId="{81EC2A22-0896-E64B-966A-F92219CBB8DE}" type="pres">
      <dgm:prSet presAssocID="{282F480A-0D8A-0E40-9D29-866CE4810632}" presName="text_3" presStyleLbl="node1" presStyleIdx="2" presStyleCnt="5">
        <dgm:presLayoutVars>
          <dgm:bulletEnabled val="1"/>
        </dgm:presLayoutVars>
      </dgm:prSet>
      <dgm:spPr/>
      <dgm:t>
        <a:bodyPr/>
        <a:lstStyle/>
        <a:p>
          <a:endParaRPr lang="en-US"/>
        </a:p>
      </dgm:t>
    </dgm:pt>
    <dgm:pt modelId="{F095D4ED-C5E3-1349-9477-555DCCAF37E2}" type="pres">
      <dgm:prSet presAssocID="{282F480A-0D8A-0E40-9D29-866CE4810632}" presName="accent_3" presStyleCnt="0"/>
      <dgm:spPr/>
    </dgm:pt>
    <dgm:pt modelId="{7A209BA5-9DE4-1549-B319-2C4E698539F7}" type="pres">
      <dgm:prSet presAssocID="{282F480A-0D8A-0E40-9D29-866CE4810632}" presName="accentRepeatNode" presStyleLbl="solidFgAcc1" presStyleIdx="2" presStyleCnt="5"/>
      <dgm:spPr/>
    </dgm:pt>
    <dgm:pt modelId="{E87C5FE3-568D-0D49-BBE5-514E2C1F64DA}" type="pres">
      <dgm:prSet presAssocID="{7894F0D6-83E4-3140-AC57-837EB3A3A4B2}" presName="text_4" presStyleLbl="node1" presStyleIdx="3" presStyleCnt="5">
        <dgm:presLayoutVars>
          <dgm:bulletEnabled val="1"/>
        </dgm:presLayoutVars>
      </dgm:prSet>
      <dgm:spPr/>
      <dgm:t>
        <a:bodyPr/>
        <a:lstStyle/>
        <a:p>
          <a:endParaRPr lang="en-US"/>
        </a:p>
      </dgm:t>
    </dgm:pt>
    <dgm:pt modelId="{EB234EF8-9DD2-C24C-850F-72E5794EE76A}" type="pres">
      <dgm:prSet presAssocID="{7894F0D6-83E4-3140-AC57-837EB3A3A4B2}" presName="accent_4" presStyleCnt="0"/>
      <dgm:spPr/>
    </dgm:pt>
    <dgm:pt modelId="{1B45C19D-865F-804B-B4A9-9525E802292F}" type="pres">
      <dgm:prSet presAssocID="{7894F0D6-83E4-3140-AC57-837EB3A3A4B2}" presName="accentRepeatNode" presStyleLbl="solidFgAcc1" presStyleIdx="3" presStyleCnt="5"/>
      <dgm:spPr/>
    </dgm:pt>
    <dgm:pt modelId="{F0696218-1ABA-B848-B82A-F015F5A100BB}" type="pres">
      <dgm:prSet presAssocID="{B7107DCD-674C-D24F-A764-50BD07E6D778}" presName="text_5" presStyleLbl="node1" presStyleIdx="4" presStyleCnt="5">
        <dgm:presLayoutVars>
          <dgm:bulletEnabled val="1"/>
        </dgm:presLayoutVars>
      </dgm:prSet>
      <dgm:spPr/>
      <dgm:t>
        <a:bodyPr/>
        <a:lstStyle/>
        <a:p>
          <a:endParaRPr lang="en-US"/>
        </a:p>
      </dgm:t>
    </dgm:pt>
    <dgm:pt modelId="{5F7F239F-CE14-6842-A6A0-4E653F18ADFD}" type="pres">
      <dgm:prSet presAssocID="{B7107DCD-674C-D24F-A764-50BD07E6D778}" presName="accent_5" presStyleCnt="0"/>
      <dgm:spPr/>
    </dgm:pt>
    <dgm:pt modelId="{9131C30A-E4E4-1047-9AF6-E8B6C75FA998}" type="pres">
      <dgm:prSet presAssocID="{B7107DCD-674C-D24F-A764-50BD07E6D778}" presName="accentRepeatNode" presStyleLbl="solidFgAcc1" presStyleIdx="4" presStyleCnt="5"/>
      <dgm:spPr/>
    </dgm:pt>
  </dgm:ptLst>
  <dgm:cxnLst>
    <dgm:cxn modelId="{A1B9C295-E834-1B42-B8ED-D6F1531851AB}" type="presOf" srcId="{7894F0D6-83E4-3140-AC57-837EB3A3A4B2}" destId="{E87C5FE3-568D-0D49-BBE5-514E2C1F64DA}" srcOrd="0" destOrd="0" presId="urn:microsoft.com/office/officeart/2008/layout/VerticalCurvedList"/>
    <dgm:cxn modelId="{92BBF7B6-AF16-A94E-A20F-C70EB54D8C50}" type="presOf" srcId="{282F480A-0D8A-0E40-9D29-866CE4810632}" destId="{81EC2A22-0896-E64B-966A-F92219CBB8DE}" srcOrd="0" destOrd="0" presId="urn:microsoft.com/office/officeart/2008/layout/VerticalCurvedList"/>
    <dgm:cxn modelId="{7134515A-58B3-D84C-9FD3-0322A6E127BB}" type="presOf" srcId="{699B65FC-8F99-E448-9367-E9FDE38278AC}" destId="{9FFBF460-9837-734D-8B09-36D9107F317B}" srcOrd="0" destOrd="0" presId="urn:microsoft.com/office/officeart/2008/layout/VerticalCurvedList"/>
    <dgm:cxn modelId="{CD59F1FE-A0D4-364A-83D7-729AEF9116B3}" type="presOf" srcId="{B7107DCD-674C-D24F-A764-50BD07E6D778}" destId="{F0696218-1ABA-B848-B82A-F015F5A100BB}" srcOrd="0" destOrd="0" presId="urn:microsoft.com/office/officeart/2008/layout/VerticalCurvedList"/>
    <dgm:cxn modelId="{4BA6B108-4628-0E49-9284-46228D7F9CDC}" type="presOf" srcId="{28D92169-CBE5-C641-910B-1D87988B1AFB}" destId="{FEE7A674-DCFE-8040-9B83-E8E67E480474}" srcOrd="0" destOrd="0" presId="urn:microsoft.com/office/officeart/2008/layout/VerticalCurvedList"/>
    <dgm:cxn modelId="{CE6517B2-5710-A449-A697-F60EB3198957}" srcId="{E44B46A5-C324-5041-AF86-454B8C1AAF3F}" destId="{B7107DCD-674C-D24F-A764-50BD07E6D778}" srcOrd="4" destOrd="0" parTransId="{F589423A-DE7A-0B49-918F-6392BF8D26E4}" sibTransId="{83A9A4A6-B3B6-A446-8A8A-C1C6C9B03208}"/>
    <dgm:cxn modelId="{598CA86E-06CE-C742-AE9B-85B99F36E917}" type="presOf" srcId="{E44B46A5-C324-5041-AF86-454B8C1AAF3F}" destId="{3E59E2BD-1D00-E343-BD1F-BA818C6323CE}" srcOrd="0" destOrd="0" presId="urn:microsoft.com/office/officeart/2008/layout/VerticalCurvedList"/>
    <dgm:cxn modelId="{71AC8F3A-F197-0649-8BAE-2D75D00A7078}" type="presOf" srcId="{DCBFA46C-88F7-5941-AFE9-83A2AC4EFA81}" destId="{29EB442B-5B9F-4E44-AC7E-CA8B60565EB1}" srcOrd="0" destOrd="0" presId="urn:microsoft.com/office/officeart/2008/layout/VerticalCurvedList"/>
    <dgm:cxn modelId="{E89178EB-A087-FE4B-9A9E-1AB3CA83FE4E}" srcId="{E44B46A5-C324-5041-AF86-454B8C1AAF3F}" destId="{DCBFA46C-88F7-5941-AFE9-83A2AC4EFA81}" srcOrd="0" destOrd="0" parTransId="{A82DBD9C-1223-1649-BBC1-68B6DBA1F6E3}" sibTransId="{28D92169-CBE5-C641-910B-1D87988B1AFB}"/>
    <dgm:cxn modelId="{31C7796D-4C05-2B40-BB0B-5F9507955F2D}" srcId="{E44B46A5-C324-5041-AF86-454B8C1AAF3F}" destId="{7894F0D6-83E4-3140-AC57-837EB3A3A4B2}" srcOrd="3" destOrd="0" parTransId="{71233134-EAD9-0A4D-B04D-6792087228AC}" sibTransId="{9B0F26F9-DEA2-4F47-863D-6047CD6ABF7A}"/>
    <dgm:cxn modelId="{8E748187-1E1F-6F4D-9FFD-886A54645B6E}" srcId="{E44B46A5-C324-5041-AF86-454B8C1AAF3F}" destId="{699B65FC-8F99-E448-9367-E9FDE38278AC}" srcOrd="1" destOrd="0" parTransId="{EAEA759C-1947-C446-8A7F-CF593AD49017}" sibTransId="{F57E60B1-48F6-0744-9CE8-37C06EF56B04}"/>
    <dgm:cxn modelId="{0B0562E3-C89B-B140-A9B9-4F68E5C23456}" srcId="{E44B46A5-C324-5041-AF86-454B8C1AAF3F}" destId="{282F480A-0D8A-0E40-9D29-866CE4810632}" srcOrd="2" destOrd="0" parTransId="{D9393080-6D64-054F-A574-CEEBD052BA8D}" sibTransId="{F0982ECE-D9C2-034A-8A0F-4FE7A6419742}"/>
    <dgm:cxn modelId="{1E32DDE6-FEAF-9D40-8E34-6114D10228B4}" type="presParOf" srcId="{3E59E2BD-1D00-E343-BD1F-BA818C6323CE}" destId="{5F5A72B5-C697-704D-9E30-FEDC60FAF9BC}" srcOrd="0" destOrd="0" presId="urn:microsoft.com/office/officeart/2008/layout/VerticalCurvedList"/>
    <dgm:cxn modelId="{87EAD696-CE72-6543-9FBE-920E1800DAF2}" type="presParOf" srcId="{5F5A72B5-C697-704D-9E30-FEDC60FAF9BC}" destId="{7E20BC68-6880-D047-A95A-6A2CC682BB6D}" srcOrd="0" destOrd="0" presId="urn:microsoft.com/office/officeart/2008/layout/VerticalCurvedList"/>
    <dgm:cxn modelId="{B146D701-42EB-2443-AA79-5749DB49C3F8}" type="presParOf" srcId="{7E20BC68-6880-D047-A95A-6A2CC682BB6D}" destId="{CF8C7E86-67FC-D743-8128-FAD26DA63868}" srcOrd="0" destOrd="0" presId="urn:microsoft.com/office/officeart/2008/layout/VerticalCurvedList"/>
    <dgm:cxn modelId="{A0ABB6ED-BA1D-9D40-A388-10116DA6AE67}" type="presParOf" srcId="{7E20BC68-6880-D047-A95A-6A2CC682BB6D}" destId="{FEE7A674-DCFE-8040-9B83-E8E67E480474}" srcOrd="1" destOrd="0" presId="urn:microsoft.com/office/officeart/2008/layout/VerticalCurvedList"/>
    <dgm:cxn modelId="{CD7A7C56-324C-C946-AB01-CE2D59FD5B9A}" type="presParOf" srcId="{7E20BC68-6880-D047-A95A-6A2CC682BB6D}" destId="{5ACA07C3-00E1-A04E-B889-AACAA6CCB436}" srcOrd="2" destOrd="0" presId="urn:microsoft.com/office/officeart/2008/layout/VerticalCurvedList"/>
    <dgm:cxn modelId="{5F30A776-6DC5-3547-98D6-78E0721CFA53}" type="presParOf" srcId="{7E20BC68-6880-D047-A95A-6A2CC682BB6D}" destId="{76CFF599-3DAE-9F49-A7B0-88AF72BD2829}" srcOrd="3" destOrd="0" presId="urn:microsoft.com/office/officeart/2008/layout/VerticalCurvedList"/>
    <dgm:cxn modelId="{F61BE8D6-7878-204A-A008-C8D6C64A487A}" type="presParOf" srcId="{5F5A72B5-C697-704D-9E30-FEDC60FAF9BC}" destId="{29EB442B-5B9F-4E44-AC7E-CA8B60565EB1}" srcOrd="1" destOrd="0" presId="urn:microsoft.com/office/officeart/2008/layout/VerticalCurvedList"/>
    <dgm:cxn modelId="{C9974444-0D0A-484B-AA14-BE40B134BDBE}" type="presParOf" srcId="{5F5A72B5-C697-704D-9E30-FEDC60FAF9BC}" destId="{1F384D9E-B8E5-0141-9703-AE9590022BB7}" srcOrd="2" destOrd="0" presId="urn:microsoft.com/office/officeart/2008/layout/VerticalCurvedList"/>
    <dgm:cxn modelId="{3E132145-00F7-DB4D-9A14-E8FC753AB044}" type="presParOf" srcId="{1F384D9E-B8E5-0141-9703-AE9590022BB7}" destId="{E9F242FB-C859-9746-9CD3-819EC39E1D1E}" srcOrd="0" destOrd="0" presId="urn:microsoft.com/office/officeart/2008/layout/VerticalCurvedList"/>
    <dgm:cxn modelId="{694CCFB4-636C-D34E-9AD6-1D80AC955A42}" type="presParOf" srcId="{5F5A72B5-C697-704D-9E30-FEDC60FAF9BC}" destId="{9FFBF460-9837-734D-8B09-36D9107F317B}" srcOrd="3" destOrd="0" presId="urn:microsoft.com/office/officeart/2008/layout/VerticalCurvedList"/>
    <dgm:cxn modelId="{DA740687-5CCA-6E45-9DDF-FD169089048F}" type="presParOf" srcId="{5F5A72B5-C697-704D-9E30-FEDC60FAF9BC}" destId="{8D6FA364-1FAC-5048-AA74-5EE25CA1D35D}" srcOrd="4" destOrd="0" presId="urn:microsoft.com/office/officeart/2008/layout/VerticalCurvedList"/>
    <dgm:cxn modelId="{71E431BD-1052-6049-A60A-7BFE5856FBB4}" type="presParOf" srcId="{8D6FA364-1FAC-5048-AA74-5EE25CA1D35D}" destId="{C47BF18E-A07C-C34E-B339-F5F78FCA9463}" srcOrd="0" destOrd="0" presId="urn:microsoft.com/office/officeart/2008/layout/VerticalCurvedList"/>
    <dgm:cxn modelId="{08BD00CF-2E7E-B548-9923-D6D50105AC5E}" type="presParOf" srcId="{5F5A72B5-C697-704D-9E30-FEDC60FAF9BC}" destId="{81EC2A22-0896-E64B-966A-F92219CBB8DE}" srcOrd="5" destOrd="0" presId="urn:microsoft.com/office/officeart/2008/layout/VerticalCurvedList"/>
    <dgm:cxn modelId="{2C5EB9CC-E266-6848-98AC-933C6E76C455}" type="presParOf" srcId="{5F5A72B5-C697-704D-9E30-FEDC60FAF9BC}" destId="{F095D4ED-C5E3-1349-9477-555DCCAF37E2}" srcOrd="6" destOrd="0" presId="urn:microsoft.com/office/officeart/2008/layout/VerticalCurvedList"/>
    <dgm:cxn modelId="{C8C971B4-2E9E-FE41-981E-EBABF560176A}" type="presParOf" srcId="{F095D4ED-C5E3-1349-9477-555DCCAF37E2}" destId="{7A209BA5-9DE4-1549-B319-2C4E698539F7}" srcOrd="0" destOrd="0" presId="urn:microsoft.com/office/officeart/2008/layout/VerticalCurvedList"/>
    <dgm:cxn modelId="{2E7796CE-857B-2D45-9FB6-AC42AC0C121B}" type="presParOf" srcId="{5F5A72B5-C697-704D-9E30-FEDC60FAF9BC}" destId="{E87C5FE3-568D-0D49-BBE5-514E2C1F64DA}" srcOrd="7" destOrd="0" presId="urn:microsoft.com/office/officeart/2008/layout/VerticalCurvedList"/>
    <dgm:cxn modelId="{04ED3773-13FA-C44A-9568-A11771C3A0E7}" type="presParOf" srcId="{5F5A72B5-C697-704D-9E30-FEDC60FAF9BC}" destId="{EB234EF8-9DD2-C24C-850F-72E5794EE76A}" srcOrd="8" destOrd="0" presId="urn:microsoft.com/office/officeart/2008/layout/VerticalCurvedList"/>
    <dgm:cxn modelId="{80E3AD4C-ACEA-6644-8A8B-6AEB79F5D5C6}" type="presParOf" srcId="{EB234EF8-9DD2-C24C-850F-72E5794EE76A}" destId="{1B45C19D-865F-804B-B4A9-9525E802292F}" srcOrd="0" destOrd="0" presId="urn:microsoft.com/office/officeart/2008/layout/VerticalCurvedList"/>
    <dgm:cxn modelId="{91B2F22D-410D-ED49-9B91-E6743F7AB2A7}" type="presParOf" srcId="{5F5A72B5-C697-704D-9E30-FEDC60FAF9BC}" destId="{F0696218-1ABA-B848-B82A-F015F5A100BB}" srcOrd="9" destOrd="0" presId="urn:microsoft.com/office/officeart/2008/layout/VerticalCurvedList"/>
    <dgm:cxn modelId="{63153F73-294E-674D-9316-6B4A1CCC9A1C}" type="presParOf" srcId="{5F5A72B5-C697-704D-9E30-FEDC60FAF9BC}" destId="{5F7F239F-CE14-6842-A6A0-4E653F18ADFD}" srcOrd="10" destOrd="0" presId="urn:microsoft.com/office/officeart/2008/layout/VerticalCurvedList"/>
    <dgm:cxn modelId="{98251E56-72E6-E94A-AF12-5B7C78F66DC0}" type="presParOf" srcId="{5F7F239F-CE14-6842-A6A0-4E653F18ADFD}" destId="{9131C30A-E4E4-1047-9AF6-E8B6C75FA99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DD8FB96-6277-724B-8629-ACA314F46927}" type="doc">
      <dgm:prSet loTypeId="urn:microsoft.com/office/officeart/2005/8/layout/hList7" loCatId="" qsTypeId="urn:microsoft.com/office/officeart/2005/8/quickstyle/simple4" qsCatId="simple" csTypeId="urn:microsoft.com/office/officeart/2005/8/colors/accent1_2" csCatId="accent1" phldr="1"/>
      <dgm:spPr/>
    </dgm:pt>
    <dgm:pt modelId="{53FB97EB-5E10-DD48-A00C-246258C8A53E}">
      <dgm:prSet phldrT="[Text]"/>
      <dgm:spPr>
        <a:solidFill>
          <a:schemeClr val="tx2"/>
        </a:solidFill>
      </dgm:spPr>
      <dgm:t>
        <a:bodyPr/>
        <a:lstStyle/>
        <a:p>
          <a:r>
            <a:rPr lang="en-US" b="1" dirty="0" smtClean="0"/>
            <a:t> </a:t>
          </a:r>
          <a:endParaRPr lang="en-US" b="0" dirty="0"/>
        </a:p>
      </dgm:t>
    </dgm:pt>
    <dgm:pt modelId="{E5A51617-C4BB-AF42-9160-EA4852D16021}" type="parTrans" cxnId="{D318D20E-A1D0-DA46-8CA5-4F87947006AA}">
      <dgm:prSet/>
      <dgm:spPr/>
      <dgm:t>
        <a:bodyPr/>
        <a:lstStyle/>
        <a:p>
          <a:endParaRPr lang="en-US"/>
        </a:p>
      </dgm:t>
    </dgm:pt>
    <dgm:pt modelId="{99FEDB94-E15F-7241-B665-73E76BF50599}" type="sibTrans" cxnId="{D318D20E-A1D0-DA46-8CA5-4F87947006AA}">
      <dgm:prSet/>
      <dgm:spPr/>
      <dgm:t>
        <a:bodyPr/>
        <a:lstStyle/>
        <a:p>
          <a:endParaRPr lang="en-US"/>
        </a:p>
      </dgm:t>
    </dgm:pt>
    <dgm:pt modelId="{C2B6877F-E2B1-DE4C-A0B5-D8977690BA8F}">
      <dgm:prSet phldrT="[Text]"/>
      <dgm:spPr>
        <a:solidFill>
          <a:schemeClr val="tx2"/>
        </a:solidFill>
      </dgm:spPr>
      <dgm:t>
        <a:bodyPr/>
        <a:lstStyle/>
        <a:p>
          <a:endParaRPr lang="en-US" dirty="0"/>
        </a:p>
      </dgm:t>
    </dgm:pt>
    <dgm:pt modelId="{4B1167D6-23B4-DB48-B9BE-F3CCA4FB78D0}" type="sibTrans" cxnId="{383EA058-F1ED-2942-BC82-83D6EAA7FC7F}">
      <dgm:prSet/>
      <dgm:spPr/>
      <dgm:t>
        <a:bodyPr/>
        <a:lstStyle/>
        <a:p>
          <a:endParaRPr lang="en-US"/>
        </a:p>
      </dgm:t>
    </dgm:pt>
    <dgm:pt modelId="{46D9DEB5-AF19-984D-9528-72FD9E25CF90}" type="parTrans" cxnId="{383EA058-F1ED-2942-BC82-83D6EAA7FC7F}">
      <dgm:prSet/>
      <dgm:spPr/>
      <dgm:t>
        <a:bodyPr/>
        <a:lstStyle/>
        <a:p>
          <a:endParaRPr lang="en-US"/>
        </a:p>
      </dgm:t>
    </dgm:pt>
    <dgm:pt modelId="{50972956-6F0A-D140-9ED6-910BA4013DB4}">
      <dgm:prSet phldrT="[Text]"/>
      <dgm:spPr>
        <a:solidFill>
          <a:schemeClr val="tx2"/>
        </a:solidFill>
      </dgm:spPr>
      <dgm:t>
        <a:bodyPr/>
        <a:lstStyle/>
        <a:p>
          <a:endParaRPr lang="en-US" dirty="0"/>
        </a:p>
      </dgm:t>
    </dgm:pt>
    <dgm:pt modelId="{E9032DDE-3AAF-8746-8657-3230B8B92EDE}" type="parTrans" cxnId="{A8771C50-1E0B-A144-B132-348FEDE0FF23}">
      <dgm:prSet/>
      <dgm:spPr/>
      <dgm:t>
        <a:bodyPr/>
        <a:lstStyle/>
        <a:p>
          <a:endParaRPr lang="en-US"/>
        </a:p>
      </dgm:t>
    </dgm:pt>
    <dgm:pt modelId="{6EC94136-46D3-5E48-A504-6A5DC46A146D}" type="sibTrans" cxnId="{A8771C50-1E0B-A144-B132-348FEDE0FF23}">
      <dgm:prSet/>
      <dgm:spPr/>
      <dgm:t>
        <a:bodyPr/>
        <a:lstStyle/>
        <a:p>
          <a:endParaRPr lang="en-US"/>
        </a:p>
      </dgm:t>
    </dgm:pt>
    <dgm:pt modelId="{F53A666E-C63D-1E4B-BECD-B05CD64D99A4}">
      <dgm:prSet phldrT="[Text]"/>
      <dgm:spPr>
        <a:solidFill>
          <a:schemeClr val="tx2"/>
        </a:solidFill>
      </dgm:spPr>
      <dgm:t>
        <a:bodyPr/>
        <a:lstStyle/>
        <a:p>
          <a:endParaRPr lang="en-US" b="0" dirty="0"/>
        </a:p>
      </dgm:t>
    </dgm:pt>
    <dgm:pt modelId="{03256120-9356-2C4A-A043-0130A97C6A06}" type="parTrans" cxnId="{3553F452-6321-6946-BF0F-2B65B75A27FE}">
      <dgm:prSet/>
      <dgm:spPr/>
      <dgm:t>
        <a:bodyPr/>
        <a:lstStyle/>
        <a:p>
          <a:endParaRPr lang="en-US"/>
        </a:p>
      </dgm:t>
    </dgm:pt>
    <dgm:pt modelId="{750049D7-4E46-BF4D-833D-D2D7A1875066}" type="sibTrans" cxnId="{3553F452-6321-6946-BF0F-2B65B75A27FE}">
      <dgm:prSet/>
      <dgm:spPr/>
      <dgm:t>
        <a:bodyPr/>
        <a:lstStyle/>
        <a:p>
          <a:endParaRPr lang="en-US"/>
        </a:p>
      </dgm:t>
    </dgm:pt>
    <dgm:pt modelId="{2C621843-7355-D343-A232-AB7559465D9A}" type="pres">
      <dgm:prSet presAssocID="{DDD8FB96-6277-724B-8629-ACA314F46927}" presName="Name0" presStyleCnt="0">
        <dgm:presLayoutVars>
          <dgm:dir/>
          <dgm:resizeHandles val="exact"/>
        </dgm:presLayoutVars>
      </dgm:prSet>
      <dgm:spPr/>
    </dgm:pt>
    <dgm:pt modelId="{0AD0ACA4-17F8-164C-A04A-41E5BD18D2EC}" type="pres">
      <dgm:prSet presAssocID="{DDD8FB96-6277-724B-8629-ACA314F46927}" presName="fgShape" presStyleLbl="fgShp" presStyleIdx="0" presStyleCnt="1" custScaleX="1311" custScaleY="45833" custLinFactNeighborX="-9224" custLinFactNeighborY="46569"/>
      <dgm:spPr/>
    </dgm:pt>
    <dgm:pt modelId="{2D2F0366-A30E-5046-95CF-768AD88C3F58}" type="pres">
      <dgm:prSet presAssocID="{DDD8FB96-6277-724B-8629-ACA314F46927}" presName="linComp" presStyleCnt="0"/>
      <dgm:spPr/>
    </dgm:pt>
    <dgm:pt modelId="{A211B01B-3719-C645-96D7-15D745CB699D}" type="pres">
      <dgm:prSet presAssocID="{50972956-6F0A-D140-9ED6-910BA4013DB4}" presName="compNode" presStyleCnt="0"/>
      <dgm:spPr/>
    </dgm:pt>
    <dgm:pt modelId="{1D72C7F4-F854-2B49-B883-B79CB3BC804C}" type="pres">
      <dgm:prSet presAssocID="{50972956-6F0A-D140-9ED6-910BA4013DB4}" presName="bkgdShape" presStyleLbl="node1" presStyleIdx="0" presStyleCnt="4"/>
      <dgm:spPr/>
      <dgm:t>
        <a:bodyPr/>
        <a:lstStyle/>
        <a:p>
          <a:endParaRPr lang="en-US"/>
        </a:p>
      </dgm:t>
    </dgm:pt>
    <dgm:pt modelId="{E5C8903F-D2B0-514C-9F8C-9F92679DF282}" type="pres">
      <dgm:prSet presAssocID="{50972956-6F0A-D140-9ED6-910BA4013DB4}" presName="nodeTx" presStyleLbl="node1" presStyleIdx="0" presStyleCnt="4">
        <dgm:presLayoutVars>
          <dgm:bulletEnabled val="1"/>
        </dgm:presLayoutVars>
      </dgm:prSet>
      <dgm:spPr/>
      <dgm:t>
        <a:bodyPr/>
        <a:lstStyle/>
        <a:p>
          <a:endParaRPr lang="en-US"/>
        </a:p>
      </dgm:t>
    </dgm:pt>
    <dgm:pt modelId="{FEF90FA7-E169-BE4E-AA4A-9A7703D7C412}" type="pres">
      <dgm:prSet presAssocID="{50972956-6F0A-D140-9ED6-910BA4013DB4}" presName="invisiNode" presStyleLbl="node1" presStyleIdx="0" presStyleCnt="4"/>
      <dgm:spPr/>
    </dgm:pt>
    <dgm:pt modelId="{63A97D01-878F-CE49-86CF-95CB12804167}" type="pres">
      <dgm:prSet presAssocID="{50972956-6F0A-D140-9ED6-910BA4013DB4}" presName="imagNode" presStyleLbl="fgImgPlace1" presStyleIdx="0" presStyleCnt="4" custScaleX="134084" custScaleY="92183"/>
      <dgm:spPr>
        <a:blipFill rotWithShape="1">
          <a:blip xmlns:r="http://schemas.openxmlformats.org/officeDocument/2006/relationships" r:embed="rId1"/>
          <a:srcRect/>
          <a:stretch>
            <a:fillRect/>
          </a:stretch>
        </a:blipFill>
      </dgm:spPr>
    </dgm:pt>
    <dgm:pt modelId="{29D0BB3D-E1E1-2347-B0F2-8DF9DE65A04D}" type="pres">
      <dgm:prSet presAssocID="{6EC94136-46D3-5E48-A504-6A5DC46A146D}" presName="sibTrans" presStyleLbl="sibTrans2D1" presStyleIdx="0" presStyleCnt="0"/>
      <dgm:spPr/>
      <dgm:t>
        <a:bodyPr/>
        <a:lstStyle/>
        <a:p>
          <a:endParaRPr lang="en-US"/>
        </a:p>
      </dgm:t>
    </dgm:pt>
    <dgm:pt modelId="{3BB85257-A31A-F54B-AA61-969F73D3C9A7}" type="pres">
      <dgm:prSet presAssocID="{C2B6877F-E2B1-DE4C-A0B5-D8977690BA8F}" presName="compNode" presStyleCnt="0"/>
      <dgm:spPr/>
    </dgm:pt>
    <dgm:pt modelId="{25C45BFD-B711-9548-9B16-3C8536F1B607}" type="pres">
      <dgm:prSet presAssocID="{C2B6877F-E2B1-DE4C-A0B5-D8977690BA8F}" presName="bkgdShape" presStyleLbl="node1" presStyleIdx="1" presStyleCnt="4"/>
      <dgm:spPr/>
      <dgm:t>
        <a:bodyPr/>
        <a:lstStyle/>
        <a:p>
          <a:endParaRPr lang="en-US"/>
        </a:p>
      </dgm:t>
    </dgm:pt>
    <dgm:pt modelId="{E73566F3-50A1-9D46-B9C2-5305E7126D3A}" type="pres">
      <dgm:prSet presAssocID="{C2B6877F-E2B1-DE4C-A0B5-D8977690BA8F}" presName="nodeTx" presStyleLbl="node1" presStyleIdx="1" presStyleCnt="4">
        <dgm:presLayoutVars>
          <dgm:bulletEnabled val="1"/>
        </dgm:presLayoutVars>
      </dgm:prSet>
      <dgm:spPr/>
      <dgm:t>
        <a:bodyPr/>
        <a:lstStyle/>
        <a:p>
          <a:endParaRPr lang="en-US"/>
        </a:p>
      </dgm:t>
    </dgm:pt>
    <dgm:pt modelId="{61F43EDE-2A4C-8F4A-8BEE-32E16A0D7EA1}" type="pres">
      <dgm:prSet presAssocID="{C2B6877F-E2B1-DE4C-A0B5-D8977690BA8F}" presName="invisiNode" presStyleLbl="node1" presStyleIdx="1" presStyleCnt="4"/>
      <dgm:spPr/>
    </dgm:pt>
    <dgm:pt modelId="{DC7BD488-143D-BE4D-808C-73EA4D361278}" type="pres">
      <dgm:prSet presAssocID="{C2B6877F-E2B1-DE4C-A0B5-D8977690BA8F}"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16A264C6-7F05-284A-9867-9264B356FF04}" type="pres">
      <dgm:prSet presAssocID="{4B1167D6-23B4-DB48-B9BE-F3CCA4FB78D0}" presName="sibTrans" presStyleLbl="sibTrans2D1" presStyleIdx="0" presStyleCnt="0"/>
      <dgm:spPr/>
      <dgm:t>
        <a:bodyPr/>
        <a:lstStyle/>
        <a:p>
          <a:endParaRPr lang="en-US"/>
        </a:p>
      </dgm:t>
    </dgm:pt>
    <dgm:pt modelId="{3D99B97D-1175-0745-9CB0-085DE2251FC3}" type="pres">
      <dgm:prSet presAssocID="{53FB97EB-5E10-DD48-A00C-246258C8A53E}" presName="compNode" presStyleCnt="0"/>
      <dgm:spPr/>
    </dgm:pt>
    <dgm:pt modelId="{D7E89F80-44B1-844A-80F0-6CB1AC7CD6D0}" type="pres">
      <dgm:prSet presAssocID="{53FB97EB-5E10-DD48-A00C-246258C8A53E}" presName="bkgdShape" presStyleLbl="node1" presStyleIdx="2" presStyleCnt="4"/>
      <dgm:spPr/>
      <dgm:t>
        <a:bodyPr/>
        <a:lstStyle/>
        <a:p>
          <a:endParaRPr lang="en-US"/>
        </a:p>
      </dgm:t>
    </dgm:pt>
    <dgm:pt modelId="{B6B0916B-7070-5E4A-830C-5994A6169A87}" type="pres">
      <dgm:prSet presAssocID="{53FB97EB-5E10-DD48-A00C-246258C8A53E}" presName="nodeTx" presStyleLbl="node1" presStyleIdx="2" presStyleCnt="4">
        <dgm:presLayoutVars>
          <dgm:bulletEnabled val="1"/>
        </dgm:presLayoutVars>
      </dgm:prSet>
      <dgm:spPr/>
      <dgm:t>
        <a:bodyPr/>
        <a:lstStyle/>
        <a:p>
          <a:endParaRPr lang="en-US"/>
        </a:p>
      </dgm:t>
    </dgm:pt>
    <dgm:pt modelId="{AD1CE416-2632-8548-8D6A-8A3AFCEE24D0}" type="pres">
      <dgm:prSet presAssocID="{53FB97EB-5E10-DD48-A00C-246258C8A53E}" presName="invisiNode" presStyleLbl="node1" presStyleIdx="2" presStyleCnt="4"/>
      <dgm:spPr/>
    </dgm:pt>
    <dgm:pt modelId="{31DEC84B-5B52-C54D-B184-0D3C0B65666F}" type="pres">
      <dgm:prSet presAssocID="{53FB97EB-5E10-DD48-A00C-246258C8A53E}" presName="imagNode" presStyleLbl="fgImgPlace1" presStyleIdx="2" presStyleCnt="4"/>
      <dgm:spPr>
        <a:blipFill rotWithShape="1">
          <a:blip xmlns:r="http://schemas.openxmlformats.org/officeDocument/2006/relationships" r:embed="rId3"/>
          <a:srcRect/>
          <a:stretch>
            <a:fillRect/>
          </a:stretch>
        </a:blipFill>
      </dgm:spPr>
    </dgm:pt>
    <dgm:pt modelId="{26BF5FC4-4122-694A-B4C6-6511908E650D}" type="pres">
      <dgm:prSet presAssocID="{99FEDB94-E15F-7241-B665-73E76BF50599}" presName="sibTrans" presStyleLbl="sibTrans2D1" presStyleIdx="0" presStyleCnt="0"/>
      <dgm:spPr/>
      <dgm:t>
        <a:bodyPr/>
        <a:lstStyle/>
        <a:p>
          <a:endParaRPr lang="en-US"/>
        </a:p>
      </dgm:t>
    </dgm:pt>
    <dgm:pt modelId="{9C00BFD6-EB7F-0544-A384-2FB2E2DCFB32}" type="pres">
      <dgm:prSet presAssocID="{F53A666E-C63D-1E4B-BECD-B05CD64D99A4}" presName="compNode" presStyleCnt="0"/>
      <dgm:spPr/>
    </dgm:pt>
    <dgm:pt modelId="{10ACCAE0-EE13-9047-8CD0-B2BCDFD1FB5D}" type="pres">
      <dgm:prSet presAssocID="{F53A666E-C63D-1E4B-BECD-B05CD64D99A4}" presName="bkgdShape" presStyleLbl="node1" presStyleIdx="3" presStyleCnt="4"/>
      <dgm:spPr/>
      <dgm:t>
        <a:bodyPr/>
        <a:lstStyle/>
        <a:p>
          <a:endParaRPr lang="en-US"/>
        </a:p>
      </dgm:t>
    </dgm:pt>
    <dgm:pt modelId="{5F7AA4EE-257E-6745-BE75-B3292E0EA860}" type="pres">
      <dgm:prSet presAssocID="{F53A666E-C63D-1E4B-BECD-B05CD64D99A4}" presName="nodeTx" presStyleLbl="node1" presStyleIdx="3" presStyleCnt="4">
        <dgm:presLayoutVars>
          <dgm:bulletEnabled val="1"/>
        </dgm:presLayoutVars>
      </dgm:prSet>
      <dgm:spPr/>
      <dgm:t>
        <a:bodyPr/>
        <a:lstStyle/>
        <a:p>
          <a:endParaRPr lang="en-US"/>
        </a:p>
      </dgm:t>
    </dgm:pt>
    <dgm:pt modelId="{82A64995-91FE-C14F-A8D5-11EC2751C3A9}" type="pres">
      <dgm:prSet presAssocID="{F53A666E-C63D-1E4B-BECD-B05CD64D99A4}" presName="invisiNode" presStyleLbl="node1" presStyleIdx="3" presStyleCnt="4"/>
      <dgm:spPr/>
    </dgm:pt>
    <dgm:pt modelId="{C7BC3A2A-8282-974B-BB6E-5B23B74EF312}" type="pres">
      <dgm:prSet presAssocID="{F53A666E-C63D-1E4B-BECD-B05CD64D99A4}" presName="imagNode" presStyleLbl="fgImgPlace1" presStyleIdx="3"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Lst>
  <dgm:cxnLst>
    <dgm:cxn modelId="{43E44B5A-A8DE-864C-8E91-E5C11C2186BA}" type="presOf" srcId="{C2B6877F-E2B1-DE4C-A0B5-D8977690BA8F}" destId="{25C45BFD-B711-9548-9B16-3C8536F1B607}" srcOrd="0" destOrd="0" presId="urn:microsoft.com/office/officeart/2005/8/layout/hList7"/>
    <dgm:cxn modelId="{D6D293AC-4C52-F446-B8AD-F394B57FB7B4}" type="presOf" srcId="{99FEDB94-E15F-7241-B665-73E76BF50599}" destId="{26BF5FC4-4122-694A-B4C6-6511908E650D}" srcOrd="0" destOrd="0" presId="urn:microsoft.com/office/officeart/2005/8/layout/hList7"/>
    <dgm:cxn modelId="{AA4A0056-C55D-F64B-9A58-40939B83ACC1}" type="presOf" srcId="{50972956-6F0A-D140-9ED6-910BA4013DB4}" destId="{1D72C7F4-F854-2B49-B883-B79CB3BC804C}" srcOrd="0" destOrd="0" presId="urn:microsoft.com/office/officeart/2005/8/layout/hList7"/>
    <dgm:cxn modelId="{A8771C50-1E0B-A144-B132-348FEDE0FF23}" srcId="{DDD8FB96-6277-724B-8629-ACA314F46927}" destId="{50972956-6F0A-D140-9ED6-910BA4013DB4}" srcOrd="0" destOrd="0" parTransId="{E9032DDE-3AAF-8746-8657-3230B8B92EDE}" sibTransId="{6EC94136-46D3-5E48-A504-6A5DC46A146D}"/>
    <dgm:cxn modelId="{383EA058-F1ED-2942-BC82-83D6EAA7FC7F}" srcId="{DDD8FB96-6277-724B-8629-ACA314F46927}" destId="{C2B6877F-E2B1-DE4C-A0B5-D8977690BA8F}" srcOrd="1" destOrd="0" parTransId="{46D9DEB5-AF19-984D-9528-72FD9E25CF90}" sibTransId="{4B1167D6-23B4-DB48-B9BE-F3CCA4FB78D0}"/>
    <dgm:cxn modelId="{55CE2C35-7E06-4840-AFEC-53B832B913EF}" type="presOf" srcId="{53FB97EB-5E10-DD48-A00C-246258C8A53E}" destId="{B6B0916B-7070-5E4A-830C-5994A6169A87}" srcOrd="1" destOrd="0" presId="urn:microsoft.com/office/officeart/2005/8/layout/hList7"/>
    <dgm:cxn modelId="{782FE658-7E56-254B-8E68-3D1A386022A3}" type="presOf" srcId="{6EC94136-46D3-5E48-A504-6A5DC46A146D}" destId="{29D0BB3D-E1E1-2347-B0F2-8DF9DE65A04D}" srcOrd="0" destOrd="0" presId="urn:microsoft.com/office/officeart/2005/8/layout/hList7"/>
    <dgm:cxn modelId="{DA5B88A6-984A-2D43-8476-16F50E1C2D53}" type="presOf" srcId="{F53A666E-C63D-1E4B-BECD-B05CD64D99A4}" destId="{10ACCAE0-EE13-9047-8CD0-B2BCDFD1FB5D}" srcOrd="0" destOrd="0" presId="urn:microsoft.com/office/officeart/2005/8/layout/hList7"/>
    <dgm:cxn modelId="{B7277079-838F-C049-89F0-87444E6FD6A9}" type="presOf" srcId="{C2B6877F-E2B1-DE4C-A0B5-D8977690BA8F}" destId="{E73566F3-50A1-9D46-B9C2-5305E7126D3A}" srcOrd="1" destOrd="0" presId="urn:microsoft.com/office/officeart/2005/8/layout/hList7"/>
    <dgm:cxn modelId="{15DED054-64CC-4449-9529-AE60C88F544A}" type="presOf" srcId="{50972956-6F0A-D140-9ED6-910BA4013DB4}" destId="{E5C8903F-D2B0-514C-9F8C-9F92679DF282}" srcOrd="1" destOrd="0" presId="urn:microsoft.com/office/officeart/2005/8/layout/hList7"/>
    <dgm:cxn modelId="{7AB1E65A-C2EE-1A4C-B9BE-D93FF336F8D9}" type="presOf" srcId="{F53A666E-C63D-1E4B-BECD-B05CD64D99A4}" destId="{5F7AA4EE-257E-6745-BE75-B3292E0EA860}" srcOrd="1" destOrd="0" presId="urn:microsoft.com/office/officeart/2005/8/layout/hList7"/>
    <dgm:cxn modelId="{3553F452-6321-6946-BF0F-2B65B75A27FE}" srcId="{DDD8FB96-6277-724B-8629-ACA314F46927}" destId="{F53A666E-C63D-1E4B-BECD-B05CD64D99A4}" srcOrd="3" destOrd="0" parTransId="{03256120-9356-2C4A-A043-0130A97C6A06}" sibTransId="{750049D7-4E46-BF4D-833D-D2D7A1875066}"/>
    <dgm:cxn modelId="{D318D20E-A1D0-DA46-8CA5-4F87947006AA}" srcId="{DDD8FB96-6277-724B-8629-ACA314F46927}" destId="{53FB97EB-5E10-DD48-A00C-246258C8A53E}" srcOrd="2" destOrd="0" parTransId="{E5A51617-C4BB-AF42-9160-EA4852D16021}" sibTransId="{99FEDB94-E15F-7241-B665-73E76BF50599}"/>
    <dgm:cxn modelId="{197044F5-3127-584B-94A0-746A46F129EA}" type="presOf" srcId="{53FB97EB-5E10-DD48-A00C-246258C8A53E}" destId="{D7E89F80-44B1-844A-80F0-6CB1AC7CD6D0}" srcOrd="0" destOrd="0" presId="urn:microsoft.com/office/officeart/2005/8/layout/hList7"/>
    <dgm:cxn modelId="{2B21456A-C4A7-EF48-A8A4-4214254344F4}" type="presOf" srcId="{4B1167D6-23B4-DB48-B9BE-F3CCA4FB78D0}" destId="{16A264C6-7F05-284A-9867-9264B356FF04}" srcOrd="0" destOrd="0" presId="urn:microsoft.com/office/officeart/2005/8/layout/hList7"/>
    <dgm:cxn modelId="{87B5155A-9A98-8F47-8B2A-4B2E468A596A}" type="presOf" srcId="{DDD8FB96-6277-724B-8629-ACA314F46927}" destId="{2C621843-7355-D343-A232-AB7559465D9A}" srcOrd="0" destOrd="0" presId="urn:microsoft.com/office/officeart/2005/8/layout/hList7"/>
    <dgm:cxn modelId="{932FBA66-F485-8E41-B0E2-D0E6CBD87074}" type="presParOf" srcId="{2C621843-7355-D343-A232-AB7559465D9A}" destId="{0AD0ACA4-17F8-164C-A04A-41E5BD18D2EC}" srcOrd="0" destOrd="0" presId="urn:microsoft.com/office/officeart/2005/8/layout/hList7"/>
    <dgm:cxn modelId="{D38AA34B-9DB8-C84B-A4FF-B4AB00F8A021}" type="presParOf" srcId="{2C621843-7355-D343-A232-AB7559465D9A}" destId="{2D2F0366-A30E-5046-95CF-768AD88C3F58}" srcOrd="1" destOrd="0" presId="urn:microsoft.com/office/officeart/2005/8/layout/hList7"/>
    <dgm:cxn modelId="{0CD8542B-4B11-CA40-9218-05C8441C0B37}" type="presParOf" srcId="{2D2F0366-A30E-5046-95CF-768AD88C3F58}" destId="{A211B01B-3719-C645-96D7-15D745CB699D}" srcOrd="0" destOrd="0" presId="urn:microsoft.com/office/officeart/2005/8/layout/hList7"/>
    <dgm:cxn modelId="{23F88AB8-2776-7549-8EEC-8ADAF132594F}" type="presParOf" srcId="{A211B01B-3719-C645-96D7-15D745CB699D}" destId="{1D72C7F4-F854-2B49-B883-B79CB3BC804C}" srcOrd="0" destOrd="0" presId="urn:microsoft.com/office/officeart/2005/8/layout/hList7"/>
    <dgm:cxn modelId="{EEAED848-B06E-864C-BC45-BD14CBDE991B}" type="presParOf" srcId="{A211B01B-3719-C645-96D7-15D745CB699D}" destId="{E5C8903F-D2B0-514C-9F8C-9F92679DF282}" srcOrd="1" destOrd="0" presId="urn:microsoft.com/office/officeart/2005/8/layout/hList7"/>
    <dgm:cxn modelId="{8F083076-0B46-C247-9609-279A9A313A61}" type="presParOf" srcId="{A211B01B-3719-C645-96D7-15D745CB699D}" destId="{FEF90FA7-E169-BE4E-AA4A-9A7703D7C412}" srcOrd="2" destOrd="0" presId="urn:microsoft.com/office/officeart/2005/8/layout/hList7"/>
    <dgm:cxn modelId="{FD273D1D-02D1-AB47-8297-E0B941CFB23F}" type="presParOf" srcId="{A211B01B-3719-C645-96D7-15D745CB699D}" destId="{63A97D01-878F-CE49-86CF-95CB12804167}" srcOrd="3" destOrd="0" presId="urn:microsoft.com/office/officeart/2005/8/layout/hList7"/>
    <dgm:cxn modelId="{3F318E46-5129-464B-B22E-B90B49315AF0}" type="presParOf" srcId="{2D2F0366-A30E-5046-95CF-768AD88C3F58}" destId="{29D0BB3D-E1E1-2347-B0F2-8DF9DE65A04D}" srcOrd="1" destOrd="0" presId="urn:microsoft.com/office/officeart/2005/8/layout/hList7"/>
    <dgm:cxn modelId="{270670C1-5348-C548-9815-A00B359BFEAD}" type="presParOf" srcId="{2D2F0366-A30E-5046-95CF-768AD88C3F58}" destId="{3BB85257-A31A-F54B-AA61-969F73D3C9A7}" srcOrd="2" destOrd="0" presId="urn:microsoft.com/office/officeart/2005/8/layout/hList7"/>
    <dgm:cxn modelId="{EB3C3956-DA09-454E-B172-DAE69944851E}" type="presParOf" srcId="{3BB85257-A31A-F54B-AA61-969F73D3C9A7}" destId="{25C45BFD-B711-9548-9B16-3C8536F1B607}" srcOrd="0" destOrd="0" presId="urn:microsoft.com/office/officeart/2005/8/layout/hList7"/>
    <dgm:cxn modelId="{94955727-6039-E641-AECE-6A805ED69143}" type="presParOf" srcId="{3BB85257-A31A-F54B-AA61-969F73D3C9A7}" destId="{E73566F3-50A1-9D46-B9C2-5305E7126D3A}" srcOrd="1" destOrd="0" presId="urn:microsoft.com/office/officeart/2005/8/layout/hList7"/>
    <dgm:cxn modelId="{9211445A-8909-524C-A4FF-027970D0F6BE}" type="presParOf" srcId="{3BB85257-A31A-F54B-AA61-969F73D3C9A7}" destId="{61F43EDE-2A4C-8F4A-8BEE-32E16A0D7EA1}" srcOrd="2" destOrd="0" presId="urn:microsoft.com/office/officeart/2005/8/layout/hList7"/>
    <dgm:cxn modelId="{1FFBBD20-8976-A142-A047-A371C3262F71}" type="presParOf" srcId="{3BB85257-A31A-F54B-AA61-969F73D3C9A7}" destId="{DC7BD488-143D-BE4D-808C-73EA4D361278}" srcOrd="3" destOrd="0" presId="urn:microsoft.com/office/officeart/2005/8/layout/hList7"/>
    <dgm:cxn modelId="{FEB5E82B-FB66-2F48-88CC-F2DD83AE076C}" type="presParOf" srcId="{2D2F0366-A30E-5046-95CF-768AD88C3F58}" destId="{16A264C6-7F05-284A-9867-9264B356FF04}" srcOrd="3" destOrd="0" presId="urn:microsoft.com/office/officeart/2005/8/layout/hList7"/>
    <dgm:cxn modelId="{BEF3F7C8-6D3F-7A4C-9E4D-8419E27A627D}" type="presParOf" srcId="{2D2F0366-A30E-5046-95CF-768AD88C3F58}" destId="{3D99B97D-1175-0745-9CB0-085DE2251FC3}" srcOrd="4" destOrd="0" presId="urn:microsoft.com/office/officeart/2005/8/layout/hList7"/>
    <dgm:cxn modelId="{B0DA97DC-76A4-3B40-A04C-1F86A4C57663}" type="presParOf" srcId="{3D99B97D-1175-0745-9CB0-085DE2251FC3}" destId="{D7E89F80-44B1-844A-80F0-6CB1AC7CD6D0}" srcOrd="0" destOrd="0" presId="urn:microsoft.com/office/officeart/2005/8/layout/hList7"/>
    <dgm:cxn modelId="{8864F557-1D64-3945-A547-F2F78443FE44}" type="presParOf" srcId="{3D99B97D-1175-0745-9CB0-085DE2251FC3}" destId="{B6B0916B-7070-5E4A-830C-5994A6169A87}" srcOrd="1" destOrd="0" presId="urn:microsoft.com/office/officeart/2005/8/layout/hList7"/>
    <dgm:cxn modelId="{CA925AC6-BE92-394B-A567-EA2A91CE8FA8}" type="presParOf" srcId="{3D99B97D-1175-0745-9CB0-085DE2251FC3}" destId="{AD1CE416-2632-8548-8D6A-8A3AFCEE24D0}" srcOrd="2" destOrd="0" presId="urn:microsoft.com/office/officeart/2005/8/layout/hList7"/>
    <dgm:cxn modelId="{D39F55B0-0DBC-924C-9F15-7EB403201180}" type="presParOf" srcId="{3D99B97D-1175-0745-9CB0-085DE2251FC3}" destId="{31DEC84B-5B52-C54D-B184-0D3C0B65666F}" srcOrd="3" destOrd="0" presId="urn:microsoft.com/office/officeart/2005/8/layout/hList7"/>
    <dgm:cxn modelId="{AA40A69A-CBA8-6B4B-9E41-01024ABB334A}" type="presParOf" srcId="{2D2F0366-A30E-5046-95CF-768AD88C3F58}" destId="{26BF5FC4-4122-694A-B4C6-6511908E650D}" srcOrd="5" destOrd="0" presId="urn:microsoft.com/office/officeart/2005/8/layout/hList7"/>
    <dgm:cxn modelId="{C3C4017D-950C-E643-9ADC-F20CFC36CB47}" type="presParOf" srcId="{2D2F0366-A30E-5046-95CF-768AD88C3F58}" destId="{9C00BFD6-EB7F-0544-A384-2FB2E2DCFB32}" srcOrd="6" destOrd="0" presId="urn:microsoft.com/office/officeart/2005/8/layout/hList7"/>
    <dgm:cxn modelId="{B480D3D1-ADF5-FF48-834E-829F7723384A}" type="presParOf" srcId="{9C00BFD6-EB7F-0544-A384-2FB2E2DCFB32}" destId="{10ACCAE0-EE13-9047-8CD0-B2BCDFD1FB5D}" srcOrd="0" destOrd="0" presId="urn:microsoft.com/office/officeart/2005/8/layout/hList7"/>
    <dgm:cxn modelId="{D906DC34-E284-9840-A563-FA4F652B39C8}" type="presParOf" srcId="{9C00BFD6-EB7F-0544-A384-2FB2E2DCFB32}" destId="{5F7AA4EE-257E-6745-BE75-B3292E0EA860}" srcOrd="1" destOrd="0" presId="urn:microsoft.com/office/officeart/2005/8/layout/hList7"/>
    <dgm:cxn modelId="{9CEE3841-FEDA-CC4F-BEA5-8C3C24AF515E}" type="presParOf" srcId="{9C00BFD6-EB7F-0544-A384-2FB2E2DCFB32}" destId="{82A64995-91FE-C14F-A8D5-11EC2751C3A9}" srcOrd="2" destOrd="0" presId="urn:microsoft.com/office/officeart/2005/8/layout/hList7"/>
    <dgm:cxn modelId="{E0FD1D13-8E39-B040-80FE-2FD6438CA4CC}" type="presParOf" srcId="{9C00BFD6-EB7F-0544-A384-2FB2E2DCFB32}" destId="{C7BC3A2A-8282-974B-BB6E-5B23B74EF31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DD8FB96-6277-724B-8629-ACA314F46927}" type="doc">
      <dgm:prSet loTypeId="urn:microsoft.com/office/officeart/2005/8/layout/hList7" loCatId="" qsTypeId="urn:microsoft.com/office/officeart/2005/8/quickstyle/simple4" qsCatId="simple" csTypeId="urn:microsoft.com/office/officeart/2005/8/colors/accent1_2" csCatId="accent1" phldr="1"/>
      <dgm:spPr/>
    </dgm:pt>
    <dgm:pt modelId="{53FB97EB-5E10-DD48-A00C-246258C8A53E}">
      <dgm:prSet phldrT="[Text]"/>
      <dgm:spPr>
        <a:solidFill>
          <a:schemeClr val="tx2"/>
        </a:solidFill>
      </dgm:spPr>
      <dgm:t>
        <a:bodyPr/>
        <a:lstStyle/>
        <a:p>
          <a:r>
            <a:rPr lang="en-US" b="1" dirty="0" smtClean="0"/>
            <a:t> </a:t>
          </a:r>
          <a:endParaRPr lang="en-US" b="0" dirty="0"/>
        </a:p>
      </dgm:t>
    </dgm:pt>
    <dgm:pt modelId="{E5A51617-C4BB-AF42-9160-EA4852D16021}" type="parTrans" cxnId="{D318D20E-A1D0-DA46-8CA5-4F87947006AA}">
      <dgm:prSet/>
      <dgm:spPr/>
      <dgm:t>
        <a:bodyPr/>
        <a:lstStyle/>
        <a:p>
          <a:endParaRPr lang="en-US"/>
        </a:p>
      </dgm:t>
    </dgm:pt>
    <dgm:pt modelId="{99FEDB94-E15F-7241-B665-73E76BF50599}" type="sibTrans" cxnId="{D318D20E-A1D0-DA46-8CA5-4F87947006AA}">
      <dgm:prSet/>
      <dgm:spPr/>
      <dgm:t>
        <a:bodyPr/>
        <a:lstStyle/>
        <a:p>
          <a:endParaRPr lang="en-US"/>
        </a:p>
      </dgm:t>
    </dgm:pt>
    <dgm:pt modelId="{C2B6877F-E2B1-DE4C-A0B5-D8977690BA8F}">
      <dgm:prSet phldrT="[Text]"/>
      <dgm:spPr>
        <a:solidFill>
          <a:schemeClr val="tx2"/>
        </a:solidFill>
      </dgm:spPr>
      <dgm:t>
        <a:bodyPr/>
        <a:lstStyle/>
        <a:p>
          <a:endParaRPr lang="en-US" dirty="0"/>
        </a:p>
      </dgm:t>
    </dgm:pt>
    <dgm:pt modelId="{4B1167D6-23B4-DB48-B9BE-F3CCA4FB78D0}" type="sibTrans" cxnId="{383EA058-F1ED-2942-BC82-83D6EAA7FC7F}">
      <dgm:prSet/>
      <dgm:spPr/>
      <dgm:t>
        <a:bodyPr/>
        <a:lstStyle/>
        <a:p>
          <a:endParaRPr lang="en-US"/>
        </a:p>
      </dgm:t>
    </dgm:pt>
    <dgm:pt modelId="{46D9DEB5-AF19-984D-9528-72FD9E25CF90}" type="parTrans" cxnId="{383EA058-F1ED-2942-BC82-83D6EAA7FC7F}">
      <dgm:prSet/>
      <dgm:spPr/>
      <dgm:t>
        <a:bodyPr/>
        <a:lstStyle/>
        <a:p>
          <a:endParaRPr lang="en-US"/>
        </a:p>
      </dgm:t>
    </dgm:pt>
    <dgm:pt modelId="{50972956-6F0A-D140-9ED6-910BA4013DB4}">
      <dgm:prSet phldrT="[Text]"/>
      <dgm:spPr>
        <a:solidFill>
          <a:schemeClr val="tx2"/>
        </a:solidFill>
      </dgm:spPr>
      <dgm:t>
        <a:bodyPr/>
        <a:lstStyle/>
        <a:p>
          <a:endParaRPr lang="en-US" dirty="0"/>
        </a:p>
      </dgm:t>
    </dgm:pt>
    <dgm:pt modelId="{E9032DDE-3AAF-8746-8657-3230B8B92EDE}" type="parTrans" cxnId="{A8771C50-1E0B-A144-B132-348FEDE0FF23}">
      <dgm:prSet/>
      <dgm:spPr/>
      <dgm:t>
        <a:bodyPr/>
        <a:lstStyle/>
        <a:p>
          <a:endParaRPr lang="en-US"/>
        </a:p>
      </dgm:t>
    </dgm:pt>
    <dgm:pt modelId="{6EC94136-46D3-5E48-A504-6A5DC46A146D}" type="sibTrans" cxnId="{A8771C50-1E0B-A144-B132-348FEDE0FF23}">
      <dgm:prSet/>
      <dgm:spPr/>
      <dgm:t>
        <a:bodyPr/>
        <a:lstStyle/>
        <a:p>
          <a:endParaRPr lang="en-US"/>
        </a:p>
      </dgm:t>
    </dgm:pt>
    <dgm:pt modelId="{F53A666E-C63D-1E4B-BECD-B05CD64D99A4}">
      <dgm:prSet phldrT="[Text]"/>
      <dgm:spPr>
        <a:solidFill>
          <a:schemeClr val="tx2"/>
        </a:solidFill>
      </dgm:spPr>
      <dgm:t>
        <a:bodyPr/>
        <a:lstStyle/>
        <a:p>
          <a:endParaRPr lang="en-US" b="0" dirty="0"/>
        </a:p>
      </dgm:t>
    </dgm:pt>
    <dgm:pt modelId="{03256120-9356-2C4A-A043-0130A97C6A06}" type="parTrans" cxnId="{3553F452-6321-6946-BF0F-2B65B75A27FE}">
      <dgm:prSet/>
      <dgm:spPr/>
      <dgm:t>
        <a:bodyPr/>
        <a:lstStyle/>
        <a:p>
          <a:endParaRPr lang="en-US"/>
        </a:p>
      </dgm:t>
    </dgm:pt>
    <dgm:pt modelId="{750049D7-4E46-BF4D-833D-D2D7A1875066}" type="sibTrans" cxnId="{3553F452-6321-6946-BF0F-2B65B75A27FE}">
      <dgm:prSet/>
      <dgm:spPr/>
      <dgm:t>
        <a:bodyPr/>
        <a:lstStyle/>
        <a:p>
          <a:endParaRPr lang="en-US"/>
        </a:p>
      </dgm:t>
    </dgm:pt>
    <dgm:pt modelId="{2C621843-7355-D343-A232-AB7559465D9A}" type="pres">
      <dgm:prSet presAssocID="{DDD8FB96-6277-724B-8629-ACA314F46927}" presName="Name0" presStyleCnt="0">
        <dgm:presLayoutVars>
          <dgm:dir/>
          <dgm:resizeHandles val="exact"/>
        </dgm:presLayoutVars>
      </dgm:prSet>
      <dgm:spPr/>
    </dgm:pt>
    <dgm:pt modelId="{0AD0ACA4-17F8-164C-A04A-41E5BD18D2EC}" type="pres">
      <dgm:prSet presAssocID="{DDD8FB96-6277-724B-8629-ACA314F46927}" presName="fgShape" presStyleLbl="fgShp" presStyleIdx="0" presStyleCnt="1" custScaleX="533" custScaleY="45833" custLinFactNeighborX="-5281" custLinFactNeighborY="39794"/>
      <dgm:spPr/>
    </dgm:pt>
    <dgm:pt modelId="{2D2F0366-A30E-5046-95CF-768AD88C3F58}" type="pres">
      <dgm:prSet presAssocID="{DDD8FB96-6277-724B-8629-ACA314F46927}" presName="linComp" presStyleCnt="0"/>
      <dgm:spPr/>
    </dgm:pt>
    <dgm:pt modelId="{A211B01B-3719-C645-96D7-15D745CB699D}" type="pres">
      <dgm:prSet presAssocID="{50972956-6F0A-D140-9ED6-910BA4013DB4}" presName="compNode" presStyleCnt="0"/>
      <dgm:spPr/>
    </dgm:pt>
    <dgm:pt modelId="{1D72C7F4-F854-2B49-B883-B79CB3BC804C}" type="pres">
      <dgm:prSet presAssocID="{50972956-6F0A-D140-9ED6-910BA4013DB4}" presName="bkgdShape" presStyleLbl="node1" presStyleIdx="0" presStyleCnt="4"/>
      <dgm:spPr/>
      <dgm:t>
        <a:bodyPr/>
        <a:lstStyle/>
        <a:p>
          <a:endParaRPr lang="en-US"/>
        </a:p>
      </dgm:t>
    </dgm:pt>
    <dgm:pt modelId="{E5C8903F-D2B0-514C-9F8C-9F92679DF282}" type="pres">
      <dgm:prSet presAssocID="{50972956-6F0A-D140-9ED6-910BA4013DB4}" presName="nodeTx" presStyleLbl="node1" presStyleIdx="0" presStyleCnt="4">
        <dgm:presLayoutVars>
          <dgm:bulletEnabled val="1"/>
        </dgm:presLayoutVars>
      </dgm:prSet>
      <dgm:spPr/>
      <dgm:t>
        <a:bodyPr/>
        <a:lstStyle/>
        <a:p>
          <a:endParaRPr lang="en-US"/>
        </a:p>
      </dgm:t>
    </dgm:pt>
    <dgm:pt modelId="{FEF90FA7-E169-BE4E-AA4A-9A7703D7C412}" type="pres">
      <dgm:prSet presAssocID="{50972956-6F0A-D140-9ED6-910BA4013DB4}" presName="invisiNode" presStyleLbl="node1" presStyleIdx="0" presStyleCnt="4"/>
      <dgm:spPr/>
    </dgm:pt>
    <dgm:pt modelId="{63A97D01-878F-CE49-86CF-95CB12804167}" type="pres">
      <dgm:prSet presAssocID="{50972956-6F0A-D140-9ED6-910BA4013DB4}" presName="imagNode" presStyleLbl="fgImgPlace1" presStyleIdx="0" presStyleCnt="4" custScaleX="113666" custScaleY="83696"/>
      <dgm:spPr>
        <a:blipFill rotWithShape="1">
          <a:blip xmlns:r="http://schemas.openxmlformats.org/officeDocument/2006/relationships" r:embed="rId1"/>
          <a:srcRect/>
          <a:stretch>
            <a:fillRect/>
          </a:stretch>
        </a:blipFill>
      </dgm:spPr>
    </dgm:pt>
    <dgm:pt modelId="{29D0BB3D-E1E1-2347-B0F2-8DF9DE65A04D}" type="pres">
      <dgm:prSet presAssocID="{6EC94136-46D3-5E48-A504-6A5DC46A146D}" presName="sibTrans" presStyleLbl="sibTrans2D1" presStyleIdx="0" presStyleCnt="0"/>
      <dgm:spPr/>
      <dgm:t>
        <a:bodyPr/>
        <a:lstStyle/>
        <a:p>
          <a:endParaRPr lang="en-US"/>
        </a:p>
      </dgm:t>
    </dgm:pt>
    <dgm:pt modelId="{3BB85257-A31A-F54B-AA61-969F73D3C9A7}" type="pres">
      <dgm:prSet presAssocID="{C2B6877F-E2B1-DE4C-A0B5-D8977690BA8F}" presName="compNode" presStyleCnt="0"/>
      <dgm:spPr/>
    </dgm:pt>
    <dgm:pt modelId="{25C45BFD-B711-9548-9B16-3C8536F1B607}" type="pres">
      <dgm:prSet presAssocID="{C2B6877F-E2B1-DE4C-A0B5-D8977690BA8F}" presName="bkgdShape" presStyleLbl="node1" presStyleIdx="1" presStyleCnt="4"/>
      <dgm:spPr/>
      <dgm:t>
        <a:bodyPr/>
        <a:lstStyle/>
        <a:p>
          <a:endParaRPr lang="en-US"/>
        </a:p>
      </dgm:t>
    </dgm:pt>
    <dgm:pt modelId="{E73566F3-50A1-9D46-B9C2-5305E7126D3A}" type="pres">
      <dgm:prSet presAssocID="{C2B6877F-E2B1-DE4C-A0B5-D8977690BA8F}" presName="nodeTx" presStyleLbl="node1" presStyleIdx="1" presStyleCnt="4">
        <dgm:presLayoutVars>
          <dgm:bulletEnabled val="1"/>
        </dgm:presLayoutVars>
      </dgm:prSet>
      <dgm:spPr/>
      <dgm:t>
        <a:bodyPr/>
        <a:lstStyle/>
        <a:p>
          <a:endParaRPr lang="en-US"/>
        </a:p>
      </dgm:t>
    </dgm:pt>
    <dgm:pt modelId="{61F43EDE-2A4C-8F4A-8BEE-32E16A0D7EA1}" type="pres">
      <dgm:prSet presAssocID="{C2B6877F-E2B1-DE4C-A0B5-D8977690BA8F}" presName="invisiNode" presStyleLbl="node1" presStyleIdx="1" presStyleCnt="4"/>
      <dgm:spPr/>
    </dgm:pt>
    <dgm:pt modelId="{DC7BD488-143D-BE4D-808C-73EA4D361278}" type="pres">
      <dgm:prSet presAssocID="{C2B6877F-E2B1-DE4C-A0B5-D8977690BA8F}"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16A264C6-7F05-284A-9867-9264B356FF04}" type="pres">
      <dgm:prSet presAssocID="{4B1167D6-23B4-DB48-B9BE-F3CCA4FB78D0}" presName="sibTrans" presStyleLbl="sibTrans2D1" presStyleIdx="0" presStyleCnt="0"/>
      <dgm:spPr/>
      <dgm:t>
        <a:bodyPr/>
        <a:lstStyle/>
        <a:p>
          <a:endParaRPr lang="en-US"/>
        </a:p>
      </dgm:t>
    </dgm:pt>
    <dgm:pt modelId="{3D99B97D-1175-0745-9CB0-085DE2251FC3}" type="pres">
      <dgm:prSet presAssocID="{53FB97EB-5E10-DD48-A00C-246258C8A53E}" presName="compNode" presStyleCnt="0"/>
      <dgm:spPr/>
    </dgm:pt>
    <dgm:pt modelId="{D7E89F80-44B1-844A-80F0-6CB1AC7CD6D0}" type="pres">
      <dgm:prSet presAssocID="{53FB97EB-5E10-DD48-A00C-246258C8A53E}" presName="bkgdShape" presStyleLbl="node1" presStyleIdx="2" presStyleCnt="4"/>
      <dgm:spPr/>
      <dgm:t>
        <a:bodyPr/>
        <a:lstStyle/>
        <a:p>
          <a:endParaRPr lang="en-US"/>
        </a:p>
      </dgm:t>
    </dgm:pt>
    <dgm:pt modelId="{B6B0916B-7070-5E4A-830C-5994A6169A87}" type="pres">
      <dgm:prSet presAssocID="{53FB97EB-5E10-DD48-A00C-246258C8A53E}" presName="nodeTx" presStyleLbl="node1" presStyleIdx="2" presStyleCnt="4">
        <dgm:presLayoutVars>
          <dgm:bulletEnabled val="1"/>
        </dgm:presLayoutVars>
      </dgm:prSet>
      <dgm:spPr/>
      <dgm:t>
        <a:bodyPr/>
        <a:lstStyle/>
        <a:p>
          <a:endParaRPr lang="en-US"/>
        </a:p>
      </dgm:t>
    </dgm:pt>
    <dgm:pt modelId="{AD1CE416-2632-8548-8D6A-8A3AFCEE24D0}" type="pres">
      <dgm:prSet presAssocID="{53FB97EB-5E10-DD48-A00C-246258C8A53E}" presName="invisiNode" presStyleLbl="node1" presStyleIdx="2" presStyleCnt="4"/>
      <dgm:spPr/>
    </dgm:pt>
    <dgm:pt modelId="{31DEC84B-5B52-C54D-B184-0D3C0B65666F}" type="pres">
      <dgm:prSet presAssocID="{53FB97EB-5E10-DD48-A00C-246258C8A53E}" presName="imagNode" presStyleLbl="fgImgPlace1" presStyleIdx="2" presStyleCnt="4"/>
      <dgm:spPr>
        <a:blipFill rotWithShape="1">
          <a:blip xmlns:r="http://schemas.openxmlformats.org/officeDocument/2006/relationships" r:embed="rId3"/>
          <a:srcRect/>
          <a:stretch>
            <a:fillRect/>
          </a:stretch>
        </a:blipFill>
      </dgm:spPr>
    </dgm:pt>
    <dgm:pt modelId="{26BF5FC4-4122-694A-B4C6-6511908E650D}" type="pres">
      <dgm:prSet presAssocID="{99FEDB94-E15F-7241-B665-73E76BF50599}" presName="sibTrans" presStyleLbl="sibTrans2D1" presStyleIdx="0" presStyleCnt="0"/>
      <dgm:spPr/>
      <dgm:t>
        <a:bodyPr/>
        <a:lstStyle/>
        <a:p>
          <a:endParaRPr lang="en-US"/>
        </a:p>
      </dgm:t>
    </dgm:pt>
    <dgm:pt modelId="{9C00BFD6-EB7F-0544-A384-2FB2E2DCFB32}" type="pres">
      <dgm:prSet presAssocID="{F53A666E-C63D-1E4B-BECD-B05CD64D99A4}" presName="compNode" presStyleCnt="0"/>
      <dgm:spPr/>
    </dgm:pt>
    <dgm:pt modelId="{10ACCAE0-EE13-9047-8CD0-B2BCDFD1FB5D}" type="pres">
      <dgm:prSet presAssocID="{F53A666E-C63D-1E4B-BECD-B05CD64D99A4}" presName="bkgdShape" presStyleLbl="node1" presStyleIdx="3" presStyleCnt="4"/>
      <dgm:spPr/>
      <dgm:t>
        <a:bodyPr/>
        <a:lstStyle/>
        <a:p>
          <a:endParaRPr lang="en-US"/>
        </a:p>
      </dgm:t>
    </dgm:pt>
    <dgm:pt modelId="{5F7AA4EE-257E-6745-BE75-B3292E0EA860}" type="pres">
      <dgm:prSet presAssocID="{F53A666E-C63D-1E4B-BECD-B05CD64D99A4}" presName="nodeTx" presStyleLbl="node1" presStyleIdx="3" presStyleCnt="4">
        <dgm:presLayoutVars>
          <dgm:bulletEnabled val="1"/>
        </dgm:presLayoutVars>
      </dgm:prSet>
      <dgm:spPr/>
      <dgm:t>
        <a:bodyPr/>
        <a:lstStyle/>
        <a:p>
          <a:endParaRPr lang="en-US"/>
        </a:p>
      </dgm:t>
    </dgm:pt>
    <dgm:pt modelId="{82A64995-91FE-C14F-A8D5-11EC2751C3A9}" type="pres">
      <dgm:prSet presAssocID="{F53A666E-C63D-1E4B-BECD-B05CD64D99A4}" presName="invisiNode" presStyleLbl="node1" presStyleIdx="3" presStyleCnt="4"/>
      <dgm:spPr/>
    </dgm:pt>
    <dgm:pt modelId="{C7BC3A2A-8282-974B-BB6E-5B23B74EF312}" type="pres">
      <dgm:prSet presAssocID="{F53A666E-C63D-1E4B-BECD-B05CD64D99A4}" presName="imagNode" presStyleLbl="fgImgPlace1" presStyleIdx="3"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Lst>
  <dgm:cxnLst>
    <dgm:cxn modelId="{884BBCB8-2F84-8B41-93BE-06B6F8DDCCE0}" type="presOf" srcId="{F53A666E-C63D-1E4B-BECD-B05CD64D99A4}" destId="{5F7AA4EE-257E-6745-BE75-B3292E0EA860}" srcOrd="1" destOrd="0" presId="urn:microsoft.com/office/officeart/2005/8/layout/hList7"/>
    <dgm:cxn modelId="{2275C5D0-1B60-5D46-866F-65117DF33782}" type="presOf" srcId="{99FEDB94-E15F-7241-B665-73E76BF50599}" destId="{26BF5FC4-4122-694A-B4C6-6511908E650D}" srcOrd="0" destOrd="0" presId="urn:microsoft.com/office/officeart/2005/8/layout/hList7"/>
    <dgm:cxn modelId="{68DFFD1B-A8F9-B84E-B9D2-69074C68DB1C}" type="presOf" srcId="{50972956-6F0A-D140-9ED6-910BA4013DB4}" destId="{E5C8903F-D2B0-514C-9F8C-9F92679DF282}" srcOrd="1" destOrd="0" presId="urn:microsoft.com/office/officeart/2005/8/layout/hList7"/>
    <dgm:cxn modelId="{A8771C50-1E0B-A144-B132-348FEDE0FF23}" srcId="{DDD8FB96-6277-724B-8629-ACA314F46927}" destId="{50972956-6F0A-D140-9ED6-910BA4013DB4}" srcOrd="0" destOrd="0" parTransId="{E9032DDE-3AAF-8746-8657-3230B8B92EDE}" sibTransId="{6EC94136-46D3-5E48-A504-6A5DC46A146D}"/>
    <dgm:cxn modelId="{3553F452-6321-6946-BF0F-2B65B75A27FE}" srcId="{DDD8FB96-6277-724B-8629-ACA314F46927}" destId="{F53A666E-C63D-1E4B-BECD-B05CD64D99A4}" srcOrd="3" destOrd="0" parTransId="{03256120-9356-2C4A-A043-0130A97C6A06}" sibTransId="{750049D7-4E46-BF4D-833D-D2D7A1875066}"/>
    <dgm:cxn modelId="{A03CD6C4-2AB0-3D46-A43B-67258352E423}" type="presOf" srcId="{53FB97EB-5E10-DD48-A00C-246258C8A53E}" destId="{B6B0916B-7070-5E4A-830C-5994A6169A87}" srcOrd="1" destOrd="0" presId="urn:microsoft.com/office/officeart/2005/8/layout/hList7"/>
    <dgm:cxn modelId="{167AE4FA-136E-8F41-BE4A-C035EB4802B7}" type="presOf" srcId="{C2B6877F-E2B1-DE4C-A0B5-D8977690BA8F}" destId="{25C45BFD-B711-9548-9B16-3C8536F1B607}" srcOrd="0" destOrd="0" presId="urn:microsoft.com/office/officeart/2005/8/layout/hList7"/>
    <dgm:cxn modelId="{3567047F-F5CA-2948-A078-36904E084D51}" type="presOf" srcId="{50972956-6F0A-D140-9ED6-910BA4013DB4}" destId="{1D72C7F4-F854-2B49-B883-B79CB3BC804C}" srcOrd="0" destOrd="0" presId="urn:microsoft.com/office/officeart/2005/8/layout/hList7"/>
    <dgm:cxn modelId="{D318D20E-A1D0-DA46-8CA5-4F87947006AA}" srcId="{DDD8FB96-6277-724B-8629-ACA314F46927}" destId="{53FB97EB-5E10-DD48-A00C-246258C8A53E}" srcOrd="2" destOrd="0" parTransId="{E5A51617-C4BB-AF42-9160-EA4852D16021}" sibTransId="{99FEDB94-E15F-7241-B665-73E76BF50599}"/>
    <dgm:cxn modelId="{A211AD88-B101-8545-B93F-2B139F2A20E9}" type="presOf" srcId="{53FB97EB-5E10-DD48-A00C-246258C8A53E}" destId="{D7E89F80-44B1-844A-80F0-6CB1AC7CD6D0}" srcOrd="0" destOrd="0" presId="urn:microsoft.com/office/officeart/2005/8/layout/hList7"/>
    <dgm:cxn modelId="{DA02957F-CDB3-A04D-B00E-1851D4DD6D7F}" type="presOf" srcId="{6EC94136-46D3-5E48-A504-6A5DC46A146D}" destId="{29D0BB3D-E1E1-2347-B0F2-8DF9DE65A04D}" srcOrd="0" destOrd="0" presId="urn:microsoft.com/office/officeart/2005/8/layout/hList7"/>
    <dgm:cxn modelId="{B440A8AE-0FF5-5643-B77B-151B8449E65A}" type="presOf" srcId="{4B1167D6-23B4-DB48-B9BE-F3CCA4FB78D0}" destId="{16A264C6-7F05-284A-9867-9264B356FF04}" srcOrd="0" destOrd="0" presId="urn:microsoft.com/office/officeart/2005/8/layout/hList7"/>
    <dgm:cxn modelId="{949F2FF4-8F14-4241-8FFF-5B748ADBFC28}" type="presOf" srcId="{DDD8FB96-6277-724B-8629-ACA314F46927}" destId="{2C621843-7355-D343-A232-AB7559465D9A}" srcOrd="0" destOrd="0" presId="urn:microsoft.com/office/officeart/2005/8/layout/hList7"/>
    <dgm:cxn modelId="{499EF2D5-8C08-0D40-ABB2-2D650FA39444}" type="presOf" srcId="{F53A666E-C63D-1E4B-BECD-B05CD64D99A4}" destId="{10ACCAE0-EE13-9047-8CD0-B2BCDFD1FB5D}" srcOrd="0" destOrd="0" presId="urn:microsoft.com/office/officeart/2005/8/layout/hList7"/>
    <dgm:cxn modelId="{C09AE681-2C71-4945-9B6C-E78A4FEEDD40}" type="presOf" srcId="{C2B6877F-E2B1-DE4C-A0B5-D8977690BA8F}" destId="{E73566F3-50A1-9D46-B9C2-5305E7126D3A}" srcOrd="1" destOrd="0" presId="urn:microsoft.com/office/officeart/2005/8/layout/hList7"/>
    <dgm:cxn modelId="{383EA058-F1ED-2942-BC82-83D6EAA7FC7F}" srcId="{DDD8FB96-6277-724B-8629-ACA314F46927}" destId="{C2B6877F-E2B1-DE4C-A0B5-D8977690BA8F}" srcOrd="1" destOrd="0" parTransId="{46D9DEB5-AF19-984D-9528-72FD9E25CF90}" sibTransId="{4B1167D6-23B4-DB48-B9BE-F3CCA4FB78D0}"/>
    <dgm:cxn modelId="{95801C22-A245-254D-BFEF-963C5E0EFCC3}" type="presParOf" srcId="{2C621843-7355-D343-A232-AB7559465D9A}" destId="{0AD0ACA4-17F8-164C-A04A-41E5BD18D2EC}" srcOrd="0" destOrd="0" presId="urn:microsoft.com/office/officeart/2005/8/layout/hList7"/>
    <dgm:cxn modelId="{CC7142FA-F979-0F4B-87AE-FD281F2A4EE3}" type="presParOf" srcId="{2C621843-7355-D343-A232-AB7559465D9A}" destId="{2D2F0366-A30E-5046-95CF-768AD88C3F58}" srcOrd="1" destOrd="0" presId="urn:microsoft.com/office/officeart/2005/8/layout/hList7"/>
    <dgm:cxn modelId="{81EEEDAE-E520-2146-8A5A-C026523F1F68}" type="presParOf" srcId="{2D2F0366-A30E-5046-95CF-768AD88C3F58}" destId="{A211B01B-3719-C645-96D7-15D745CB699D}" srcOrd="0" destOrd="0" presId="urn:microsoft.com/office/officeart/2005/8/layout/hList7"/>
    <dgm:cxn modelId="{B0DBD894-1E02-8F44-9F5E-5EE2AA8517E4}" type="presParOf" srcId="{A211B01B-3719-C645-96D7-15D745CB699D}" destId="{1D72C7F4-F854-2B49-B883-B79CB3BC804C}" srcOrd="0" destOrd="0" presId="urn:microsoft.com/office/officeart/2005/8/layout/hList7"/>
    <dgm:cxn modelId="{D8402F0C-1BA1-844F-A2D5-21565E8C78F6}" type="presParOf" srcId="{A211B01B-3719-C645-96D7-15D745CB699D}" destId="{E5C8903F-D2B0-514C-9F8C-9F92679DF282}" srcOrd="1" destOrd="0" presId="urn:microsoft.com/office/officeart/2005/8/layout/hList7"/>
    <dgm:cxn modelId="{6312C7EF-D316-6E49-BF3C-114320C293C4}" type="presParOf" srcId="{A211B01B-3719-C645-96D7-15D745CB699D}" destId="{FEF90FA7-E169-BE4E-AA4A-9A7703D7C412}" srcOrd="2" destOrd="0" presId="urn:microsoft.com/office/officeart/2005/8/layout/hList7"/>
    <dgm:cxn modelId="{FCF21CB6-A98E-C940-AF4B-F84EEA0E5568}" type="presParOf" srcId="{A211B01B-3719-C645-96D7-15D745CB699D}" destId="{63A97D01-878F-CE49-86CF-95CB12804167}" srcOrd="3" destOrd="0" presId="urn:microsoft.com/office/officeart/2005/8/layout/hList7"/>
    <dgm:cxn modelId="{68994B99-A44E-8B4E-900A-87D5484D2C03}" type="presParOf" srcId="{2D2F0366-A30E-5046-95CF-768AD88C3F58}" destId="{29D0BB3D-E1E1-2347-B0F2-8DF9DE65A04D}" srcOrd="1" destOrd="0" presId="urn:microsoft.com/office/officeart/2005/8/layout/hList7"/>
    <dgm:cxn modelId="{DB2E7F78-CD78-DA47-905C-EE4A32147B23}" type="presParOf" srcId="{2D2F0366-A30E-5046-95CF-768AD88C3F58}" destId="{3BB85257-A31A-F54B-AA61-969F73D3C9A7}" srcOrd="2" destOrd="0" presId="urn:microsoft.com/office/officeart/2005/8/layout/hList7"/>
    <dgm:cxn modelId="{97033B44-5104-C240-AA81-40096264F0B4}" type="presParOf" srcId="{3BB85257-A31A-F54B-AA61-969F73D3C9A7}" destId="{25C45BFD-B711-9548-9B16-3C8536F1B607}" srcOrd="0" destOrd="0" presId="urn:microsoft.com/office/officeart/2005/8/layout/hList7"/>
    <dgm:cxn modelId="{6771A20C-30E7-D045-9C5E-7C024F3353C6}" type="presParOf" srcId="{3BB85257-A31A-F54B-AA61-969F73D3C9A7}" destId="{E73566F3-50A1-9D46-B9C2-5305E7126D3A}" srcOrd="1" destOrd="0" presId="urn:microsoft.com/office/officeart/2005/8/layout/hList7"/>
    <dgm:cxn modelId="{BC3F11BD-6066-F94A-AE60-FF87489BBD3C}" type="presParOf" srcId="{3BB85257-A31A-F54B-AA61-969F73D3C9A7}" destId="{61F43EDE-2A4C-8F4A-8BEE-32E16A0D7EA1}" srcOrd="2" destOrd="0" presId="urn:microsoft.com/office/officeart/2005/8/layout/hList7"/>
    <dgm:cxn modelId="{8E5ABDBB-3119-2242-A48B-243728206A9B}" type="presParOf" srcId="{3BB85257-A31A-F54B-AA61-969F73D3C9A7}" destId="{DC7BD488-143D-BE4D-808C-73EA4D361278}" srcOrd="3" destOrd="0" presId="urn:microsoft.com/office/officeart/2005/8/layout/hList7"/>
    <dgm:cxn modelId="{C8BC8063-33B5-F749-9002-08B1193566F7}" type="presParOf" srcId="{2D2F0366-A30E-5046-95CF-768AD88C3F58}" destId="{16A264C6-7F05-284A-9867-9264B356FF04}" srcOrd="3" destOrd="0" presId="urn:microsoft.com/office/officeart/2005/8/layout/hList7"/>
    <dgm:cxn modelId="{A515D804-BE2D-B740-B04C-6A5F7E1FA610}" type="presParOf" srcId="{2D2F0366-A30E-5046-95CF-768AD88C3F58}" destId="{3D99B97D-1175-0745-9CB0-085DE2251FC3}" srcOrd="4" destOrd="0" presId="urn:microsoft.com/office/officeart/2005/8/layout/hList7"/>
    <dgm:cxn modelId="{66B31E60-E207-0D48-B47F-CDD0B81B3564}" type="presParOf" srcId="{3D99B97D-1175-0745-9CB0-085DE2251FC3}" destId="{D7E89F80-44B1-844A-80F0-6CB1AC7CD6D0}" srcOrd="0" destOrd="0" presId="urn:microsoft.com/office/officeart/2005/8/layout/hList7"/>
    <dgm:cxn modelId="{CDD7A8E3-6362-EC4C-B86C-743770D56143}" type="presParOf" srcId="{3D99B97D-1175-0745-9CB0-085DE2251FC3}" destId="{B6B0916B-7070-5E4A-830C-5994A6169A87}" srcOrd="1" destOrd="0" presId="urn:microsoft.com/office/officeart/2005/8/layout/hList7"/>
    <dgm:cxn modelId="{2F94AF68-0185-AF43-A88E-431DB6274FB4}" type="presParOf" srcId="{3D99B97D-1175-0745-9CB0-085DE2251FC3}" destId="{AD1CE416-2632-8548-8D6A-8A3AFCEE24D0}" srcOrd="2" destOrd="0" presId="urn:microsoft.com/office/officeart/2005/8/layout/hList7"/>
    <dgm:cxn modelId="{F266E919-BF48-E445-8710-2C4F2C3D37CE}" type="presParOf" srcId="{3D99B97D-1175-0745-9CB0-085DE2251FC3}" destId="{31DEC84B-5B52-C54D-B184-0D3C0B65666F}" srcOrd="3" destOrd="0" presId="urn:microsoft.com/office/officeart/2005/8/layout/hList7"/>
    <dgm:cxn modelId="{7E2F845F-70B8-6F4E-BD1E-6C199FDF5523}" type="presParOf" srcId="{2D2F0366-A30E-5046-95CF-768AD88C3F58}" destId="{26BF5FC4-4122-694A-B4C6-6511908E650D}" srcOrd="5" destOrd="0" presId="urn:microsoft.com/office/officeart/2005/8/layout/hList7"/>
    <dgm:cxn modelId="{51D15529-559B-1644-8EEC-70438CFB3230}" type="presParOf" srcId="{2D2F0366-A30E-5046-95CF-768AD88C3F58}" destId="{9C00BFD6-EB7F-0544-A384-2FB2E2DCFB32}" srcOrd="6" destOrd="0" presId="urn:microsoft.com/office/officeart/2005/8/layout/hList7"/>
    <dgm:cxn modelId="{6231ACCF-D2BC-664C-96DF-D838C2D4FCFC}" type="presParOf" srcId="{9C00BFD6-EB7F-0544-A384-2FB2E2DCFB32}" destId="{10ACCAE0-EE13-9047-8CD0-B2BCDFD1FB5D}" srcOrd="0" destOrd="0" presId="urn:microsoft.com/office/officeart/2005/8/layout/hList7"/>
    <dgm:cxn modelId="{15D3A412-D04A-E64F-822F-B582FB1CDA99}" type="presParOf" srcId="{9C00BFD6-EB7F-0544-A384-2FB2E2DCFB32}" destId="{5F7AA4EE-257E-6745-BE75-B3292E0EA860}" srcOrd="1" destOrd="0" presId="urn:microsoft.com/office/officeart/2005/8/layout/hList7"/>
    <dgm:cxn modelId="{EDBE3A1F-9312-EE41-AF95-2BECDD817E03}" type="presParOf" srcId="{9C00BFD6-EB7F-0544-A384-2FB2E2DCFB32}" destId="{82A64995-91FE-C14F-A8D5-11EC2751C3A9}" srcOrd="2" destOrd="0" presId="urn:microsoft.com/office/officeart/2005/8/layout/hList7"/>
    <dgm:cxn modelId="{C58AE831-CD67-CA4E-B59F-7A6EDA2DDB28}" type="presParOf" srcId="{9C00BFD6-EB7F-0544-A384-2FB2E2DCFB32}" destId="{C7BC3A2A-8282-974B-BB6E-5B23B74EF31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ED0202-5909-4F23-AF6B-D77E5945267F}"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5D884D2-331B-4D99-B107-9B6358897590}">
      <dgm:prSet phldrT="[Text]" custT="1"/>
      <dgm:spPr>
        <a:gradFill rotWithShape="0">
          <a:gsLst>
            <a:gs pos="0">
              <a:srgbClr val="C00000"/>
            </a:gs>
            <a:gs pos="80000">
              <a:srgbClr val="FF0000"/>
            </a:gs>
            <a:gs pos="100000">
              <a:srgbClr val="FFC000"/>
            </a:gs>
          </a:gsLst>
        </a:gradFill>
      </dgm:spPr>
      <dgm:t>
        <a:bodyPr/>
        <a:lstStyle/>
        <a:p>
          <a:pPr algn="ctr"/>
          <a:r>
            <a:rPr lang="en-US" sz="2800" b="1" dirty="0" smtClean="0"/>
            <a:t>Overview of Performance Management Process </a:t>
          </a:r>
          <a:endParaRPr lang="en-US" sz="2800" b="1" dirty="0"/>
        </a:p>
      </dgm:t>
    </dgm:pt>
    <dgm:pt modelId="{82D1D189-1FF9-4E58-BF90-6F45114E798C}" type="parTrans" cxnId="{5DE89B06-E600-45DB-9AB4-7C727A2F614E}">
      <dgm:prSet/>
      <dgm:spPr/>
      <dgm:t>
        <a:bodyPr/>
        <a:lstStyle/>
        <a:p>
          <a:endParaRPr lang="en-US"/>
        </a:p>
      </dgm:t>
    </dgm:pt>
    <dgm:pt modelId="{3C5D798E-5858-4B18-97A1-96452DB11C05}" type="sibTrans" cxnId="{5DE89B06-E600-45DB-9AB4-7C727A2F614E}">
      <dgm:prSet/>
      <dgm:spPr/>
      <dgm:t>
        <a:bodyPr/>
        <a:lstStyle/>
        <a:p>
          <a:endParaRPr lang="en-US"/>
        </a:p>
      </dgm:t>
    </dgm:pt>
    <dgm:pt modelId="{289115DD-7F94-4C0B-85C2-464DDBE54FA7}">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err="1" smtClean="0"/>
            <a:t>xxxx</a:t>
          </a:r>
          <a:endParaRPr lang="en-US" sz="2800" b="1" dirty="0" smtClean="0"/>
        </a:p>
      </dgm:t>
    </dgm:pt>
    <dgm:pt modelId="{F23BC90D-2CE2-462F-B061-198C0128D0BC}" type="sibTrans" cxnId="{0CD726F5-5AFB-4DDD-A3BA-9664CD7A80F8}">
      <dgm:prSet/>
      <dgm:spPr/>
      <dgm:t>
        <a:bodyPr/>
        <a:lstStyle/>
        <a:p>
          <a:endParaRPr lang="en-US"/>
        </a:p>
      </dgm:t>
    </dgm:pt>
    <dgm:pt modelId="{72F14315-5A41-4484-B5FA-795A27C6FB3C}" type="parTrans" cxnId="{0CD726F5-5AFB-4DDD-A3BA-9664CD7A80F8}">
      <dgm:prSet/>
      <dgm:spPr/>
      <dgm:t>
        <a:bodyPr/>
        <a:lstStyle/>
        <a:p>
          <a:endParaRPr lang="en-US"/>
        </a:p>
      </dgm:t>
    </dgm:pt>
    <dgm:pt modelId="{EB85C96F-96A7-4E0E-A144-B083559C9707}">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spcAft>
              <a:spcPts val="0"/>
            </a:spcAft>
          </a:pPr>
          <a:r>
            <a:rPr lang="en-US" sz="2800" b="1" dirty="0" err="1" smtClean="0"/>
            <a:t>xxxx</a:t>
          </a:r>
          <a:endParaRPr lang="en-US" sz="2800" b="1" dirty="0" smtClean="0"/>
        </a:p>
      </dgm:t>
    </dgm:pt>
    <dgm:pt modelId="{7EC29ACC-F4EF-408C-8BEE-B04026E906ED}" type="sibTrans" cxnId="{4E828C79-D4F2-4197-8F4D-EDB519B77766}">
      <dgm:prSet/>
      <dgm:spPr/>
      <dgm:t>
        <a:bodyPr/>
        <a:lstStyle/>
        <a:p>
          <a:endParaRPr lang="en-US"/>
        </a:p>
      </dgm:t>
    </dgm:pt>
    <dgm:pt modelId="{C28BEC62-6525-4F66-8FFF-5E432EC94B4B}" type="parTrans" cxnId="{4E828C79-D4F2-4197-8F4D-EDB519B77766}">
      <dgm:prSet/>
      <dgm:spPr/>
      <dgm:t>
        <a:bodyPr/>
        <a:lstStyle/>
        <a:p>
          <a:endParaRPr lang="en-US"/>
        </a:p>
      </dgm:t>
    </dgm:pt>
    <dgm:pt modelId="{B69F6636-E138-453B-A7CB-0A398F2F8841}">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err="1" smtClean="0"/>
            <a:t>xxxx</a:t>
          </a:r>
          <a:endParaRPr lang="en-US" sz="2800" b="1" dirty="0" smtClean="0"/>
        </a:p>
      </dgm:t>
    </dgm:pt>
    <dgm:pt modelId="{91CA9EF7-4CF0-4FD9-A55F-8EA821F1F518}" type="sibTrans" cxnId="{48836B1E-0293-4805-A567-B029AB8A1288}">
      <dgm:prSet/>
      <dgm:spPr/>
      <dgm:t>
        <a:bodyPr/>
        <a:lstStyle/>
        <a:p>
          <a:endParaRPr lang="en-US"/>
        </a:p>
      </dgm:t>
    </dgm:pt>
    <dgm:pt modelId="{29A8BE02-7860-422B-A76C-553CD0BDB3A7}" type="parTrans" cxnId="{48836B1E-0293-4805-A567-B029AB8A1288}">
      <dgm:prSet/>
      <dgm:spPr/>
      <dgm:t>
        <a:bodyPr/>
        <a:lstStyle/>
        <a:p>
          <a:endParaRPr lang="en-US"/>
        </a:p>
      </dgm:t>
    </dgm:pt>
    <dgm:pt modelId="{A64A9950-3D0D-474B-B54F-3493F3490C25}">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err="1" smtClean="0"/>
            <a:t>xxxx</a:t>
          </a:r>
          <a:endParaRPr lang="en-US" sz="2800" b="1" dirty="0"/>
        </a:p>
      </dgm:t>
    </dgm:pt>
    <dgm:pt modelId="{0651F0F9-178F-41A0-B2E3-55B473438FBD}" type="sibTrans" cxnId="{80DBAD4D-086F-447A-88E8-4C27757C33BA}">
      <dgm:prSet/>
      <dgm:spPr/>
      <dgm:t>
        <a:bodyPr/>
        <a:lstStyle/>
        <a:p>
          <a:endParaRPr lang="en-US"/>
        </a:p>
      </dgm:t>
    </dgm:pt>
    <dgm:pt modelId="{41575F23-8040-4F96-86B5-F6B33D1F2F21}" type="parTrans" cxnId="{80DBAD4D-086F-447A-88E8-4C27757C33BA}">
      <dgm:prSet/>
      <dgm:spPr/>
      <dgm:t>
        <a:bodyPr/>
        <a:lstStyle/>
        <a:p>
          <a:endParaRPr lang="en-US"/>
        </a:p>
      </dgm:t>
    </dgm:pt>
    <dgm:pt modelId="{47E1837B-BEA9-4F10-B737-84DE05308FC1}" type="pres">
      <dgm:prSet presAssocID="{A7ED0202-5909-4F23-AF6B-D77E5945267F}" presName="linear" presStyleCnt="0">
        <dgm:presLayoutVars>
          <dgm:animLvl val="lvl"/>
          <dgm:resizeHandles val="exact"/>
        </dgm:presLayoutVars>
      </dgm:prSet>
      <dgm:spPr/>
      <dgm:t>
        <a:bodyPr/>
        <a:lstStyle/>
        <a:p>
          <a:endParaRPr lang="en-US"/>
        </a:p>
      </dgm:t>
    </dgm:pt>
    <dgm:pt modelId="{878FA7D0-2757-4198-B23A-2990548091A3}" type="pres">
      <dgm:prSet presAssocID="{35D884D2-331B-4D99-B107-9B6358897590}" presName="parentText" presStyleLbl="node1" presStyleIdx="0" presStyleCnt="5" custScaleY="100144" custLinFactY="-11525" custLinFactNeighborX="-46726" custLinFactNeighborY="-100000">
        <dgm:presLayoutVars>
          <dgm:chMax val="0"/>
          <dgm:bulletEnabled val="1"/>
        </dgm:presLayoutVars>
      </dgm:prSet>
      <dgm:spPr/>
      <dgm:t>
        <a:bodyPr/>
        <a:lstStyle/>
        <a:p>
          <a:endParaRPr lang="en-US"/>
        </a:p>
      </dgm:t>
    </dgm:pt>
    <dgm:pt modelId="{7032FE90-5D60-4D52-8B57-4243A9D67159}" type="pres">
      <dgm:prSet presAssocID="{3C5D798E-5858-4B18-97A1-96452DB11C05}" presName="spacer" presStyleCnt="0"/>
      <dgm:spPr/>
    </dgm:pt>
    <dgm:pt modelId="{4011A429-E2E6-41BC-9CB2-870CBFD06702}" type="pres">
      <dgm:prSet presAssocID="{A64A9950-3D0D-474B-B54F-3493F3490C25}" presName="parentText" presStyleLbl="node1" presStyleIdx="1" presStyleCnt="5" custLinFactNeighborY="-67322">
        <dgm:presLayoutVars>
          <dgm:chMax val="0"/>
          <dgm:bulletEnabled val="1"/>
        </dgm:presLayoutVars>
      </dgm:prSet>
      <dgm:spPr/>
      <dgm:t>
        <a:bodyPr/>
        <a:lstStyle/>
        <a:p>
          <a:endParaRPr lang="en-US"/>
        </a:p>
      </dgm:t>
    </dgm:pt>
    <dgm:pt modelId="{1E93673D-8EC5-4EA0-BA37-791F593A71B3}" type="pres">
      <dgm:prSet presAssocID="{0651F0F9-178F-41A0-B2E3-55B473438FBD}" presName="spacer" presStyleCnt="0"/>
      <dgm:spPr/>
    </dgm:pt>
    <dgm:pt modelId="{C4F58561-F458-49F9-8D96-EFBD40203142}" type="pres">
      <dgm:prSet presAssocID="{B69F6636-E138-453B-A7CB-0A398F2F8841}" presName="parentText" presStyleLbl="node1" presStyleIdx="2" presStyleCnt="5" custLinFactY="-5401" custLinFactNeighborY="-100000">
        <dgm:presLayoutVars>
          <dgm:chMax val="0"/>
          <dgm:bulletEnabled val="1"/>
        </dgm:presLayoutVars>
      </dgm:prSet>
      <dgm:spPr/>
      <dgm:t>
        <a:bodyPr/>
        <a:lstStyle/>
        <a:p>
          <a:endParaRPr lang="en-US"/>
        </a:p>
      </dgm:t>
    </dgm:pt>
    <dgm:pt modelId="{7983C971-217E-4419-9C3C-C8E8F041D390}" type="pres">
      <dgm:prSet presAssocID="{91CA9EF7-4CF0-4FD9-A55F-8EA821F1F518}" presName="spacer" presStyleCnt="0"/>
      <dgm:spPr/>
    </dgm:pt>
    <dgm:pt modelId="{2A0774B8-F4CB-47CB-BDB6-E9A41001827A}" type="pres">
      <dgm:prSet presAssocID="{EB85C96F-96A7-4E0E-A144-B083559C9707}" presName="parentText" presStyleLbl="node1" presStyleIdx="3" presStyleCnt="5" custLinFactY="-14160" custLinFactNeighborY="-100000">
        <dgm:presLayoutVars>
          <dgm:chMax val="0"/>
          <dgm:bulletEnabled val="1"/>
        </dgm:presLayoutVars>
      </dgm:prSet>
      <dgm:spPr/>
      <dgm:t>
        <a:bodyPr/>
        <a:lstStyle/>
        <a:p>
          <a:endParaRPr lang="en-US"/>
        </a:p>
      </dgm:t>
    </dgm:pt>
    <dgm:pt modelId="{53E22567-9562-415C-9A70-B052F7E3E3B6}" type="pres">
      <dgm:prSet presAssocID="{7EC29ACC-F4EF-408C-8BEE-B04026E906ED}" presName="spacer" presStyleCnt="0"/>
      <dgm:spPr/>
    </dgm:pt>
    <dgm:pt modelId="{2EC8B0A7-DDCD-41C6-B8E9-51C50CF15D4E}" type="pres">
      <dgm:prSet presAssocID="{289115DD-7F94-4C0B-85C2-464DDBE54FA7}" presName="parentText" presStyleLbl="node1" presStyleIdx="4" presStyleCnt="5" custLinFactY="-24008" custLinFactNeighborY="-100000">
        <dgm:presLayoutVars>
          <dgm:chMax val="0"/>
          <dgm:bulletEnabled val="1"/>
        </dgm:presLayoutVars>
      </dgm:prSet>
      <dgm:spPr/>
      <dgm:t>
        <a:bodyPr/>
        <a:lstStyle/>
        <a:p>
          <a:endParaRPr lang="en-US"/>
        </a:p>
      </dgm:t>
    </dgm:pt>
  </dgm:ptLst>
  <dgm:cxnLst>
    <dgm:cxn modelId="{257705D7-004D-4240-B12D-57686ED1C6D6}" type="presOf" srcId="{EB85C96F-96A7-4E0E-A144-B083559C9707}" destId="{2A0774B8-F4CB-47CB-BDB6-E9A41001827A}" srcOrd="0" destOrd="0" presId="urn:microsoft.com/office/officeart/2005/8/layout/vList2"/>
    <dgm:cxn modelId="{5DE89B06-E600-45DB-9AB4-7C727A2F614E}" srcId="{A7ED0202-5909-4F23-AF6B-D77E5945267F}" destId="{35D884D2-331B-4D99-B107-9B6358897590}" srcOrd="0" destOrd="0" parTransId="{82D1D189-1FF9-4E58-BF90-6F45114E798C}" sibTransId="{3C5D798E-5858-4B18-97A1-96452DB11C05}"/>
    <dgm:cxn modelId="{80DBAD4D-086F-447A-88E8-4C27757C33BA}" srcId="{A7ED0202-5909-4F23-AF6B-D77E5945267F}" destId="{A64A9950-3D0D-474B-B54F-3493F3490C25}" srcOrd="1" destOrd="0" parTransId="{41575F23-8040-4F96-86B5-F6B33D1F2F21}" sibTransId="{0651F0F9-178F-41A0-B2E3-55B473438FBD}"/>
    <dgm:cxn modelId="{42D8F835-C8B8-4DB5-BAA1-2DE9AA70CBA6}" type="presOf" srcId="{A7ED0202-5909-4F23-AF6B-D77E5945267F}" destId="{47E1837B-BEA9-4F10-B737-84DE05308FC1}" srcOrd="0" destOrd="0" presId="urn:microsoft.com/office/officeart/2005/8/layout/vList2"/>
    <dgm:cxn modelId="{48836B1E-0293-4805-A567-B029AB8A1288}" srcId="{A7ED0202-5909-4F23-AF6B-D77E5945267F}" destId="{B69F6636-E138-453B-A7CB-0A398F2F8841}" srcOrd="2" destOrd="0" parTransId="{29A8BE02-7860-422B-A76C-553CD0BDB3A7}" sibTransId="{91CA9EF7-4CF0-4FD9-A55F-8EA821F1F518}"/>
    <dgm:cxn modelId="{4E828C79-D4F2-4197-8F4D-EDB519B77766}" srcId="{A7ED0202-5909-4F23-AF6B-D77E5945267F}" destId="{EB85C96F-96A7-4E0E-A144-B083559C9707}" srcOrd="3" destOrd="0" parTransId="{C28BEC62-6525-4F66-8FFF-5E432EC94B4B}" sibTransId="{7EC29ACC-F4EF-408C-8BEE-B04026E906ED}"/>
    <dgm:cxn modelId="{F2F5BC1B-30B8-4F15-876E-19AEC67B8672}" type="presOf" srcId="{B69F6636-E138-453B-A7CB-0A398F2F8841}" destId="{C4F58561-F458-49F9-8D96-EFBD40203142}" srcOrd="0" destOrd="0" presId="urn:microsoft.com/office/officeart/2005/8/layout/vList2"/>
    <dgm:cxn modelId="{0761ED59-C6FC-42A1-B00F-015C7DB65807}" type="presOf" srcId="{A64A9950-3D0D-474B-B54F-3493F3490C25}" destId="{4011A429-E2E6-41BC-9CB2-870CBFD06702}" srcOrd="0" destOrd="0" presId="urn:microsoft.com/office/officeart/2005/8/layout/vList2"/>
    <dgm:cxn modelId="{74C37596-9DD9-4F9F-8301-8CABFFE28059}" type="presOf" srcId="{289115DD-7F94-4C0B-85C2-464DDBE54FA7}" destId="{2EC8B0A7-DDCD-41C6-B8E9-51C50CF15D4E}" srcOrd="0" destOrd="0" presId="urn:microsoft.com/office/officeart/2005/8/layout/vList2"/>
    <dgm:cxn modelId="{0CD726F5-5AFB-4DDD-A3BA-9664CD7A80F8}" srcId="{A7ED0202-5909-4F23-AF6B-D77E5945267F}" destId="{289115DD-7F94-4C0B-85C2-464DDBE54FA7}" srcOrd="4" destOrd="0" parTransId="{72F14315-5A41-4484-B5FA-795A27C6FB3C}" sibTransId="{F23BC90D-2CE2-462F-B061-198C0128D0BC}"/>
    <dgm:cxn modelId="{74E92447-7A78-4306-A2A8-42A02BFADC48}" type="presOf" srcId="{35D884D2-331B-4D99-B107-9B6358897590}" destId="{878FA7D0-2757-4198-B23A-2990548091A3}" srcOrd="0" destOrd="0" presId="urn:microsoft.com/office/officeart/2005/8/layout/vList2"/>
    <dgm:cxn modelId="{FFC5CEC7-B607-4527-9A5C-37F3582AD05B}" type="presParOf" srcId="{47E1837B-BEA9-4F10-B737-84DE05308FC1}" destId="{878FA7D0-2757-4198-B23A-2990548091A3}" srcOrd="0" destOrd="0" presId="urn:microsoft.com/office/officeart/2005/8/layout/vList2"/>
    <dgm:cxn modelId="{B871354B-7170-4BC4-8C6E-BC75B217EC49}" type="presParOf" srcId="{47E1837B-BEA9-4F10-B737-84DE05308FC1}" destId="{7032FE90-5D60-4D52-8B57-4243A9D67159}" srcOrd="1" destOrd="0" presId="urn:microsoft.com/office/officeart/2005/8/layout/vList2"/>
    <dgm:cxn modelId="{9B38B9B2-65B3-441E-87FC-8DAC0BBE06CC}" type="presParOf" srcId="{47E1837B-BEA9-4F10-B737-84DE05308FC1}" destId="{4011A429-E2E6-41BC-9CB2-870CBFD06702}" srcOrd="2" destOrd="0" presId="urn:microsoft.com/office/officeart/2005/8/layout/vList2"/>
    <dgm:cxn modelId="{E17F2B59-1BA9-4A73-B180-05ECBE47B61A}" type="presParOf" srcId="{47E1837B-BEA9-4F10-B737-84DE05308FC1}" destId="{1E93673D-8EC5-4EA0-BA37-791F593A71B3}" srcOrd="3" destOrd="0" presId="urn:microsoft.com/office/officeart/2005/8/layout/vList2"/>
    <dgm:cxn modelId="{E5CE1415-9310-44DD-A5CE-87FCC6A13B0D}" type="presParOf" srcId="{47E1837B-BEA9-4F10-B737-84DE05308FC1}" destId="{C4F58561-F458-49F9-8D96-EFBD40203142}" srcOrd="4" destOrd="0" presId="urn:microsoft.com/office/officeart/2005/8/layout/vList2"/>
    <dgm:cxn modelId="{C872167A-C63C-4633-842B-1F6DABAB3915}" type="presParOf" srcId="{47E1837B-BEA9-4F10-B737-84DE05308FC1}" destId="{7983C971-217E-4419-9C3C-C8E8F041D390}" srcOrd="5" destOrd="0" presId="urn:microsoft.com/office/officeart/2005/8/layout/vList2"/>
    <dgm:cxn modelId="{811AB5D5-04A0-4265-ABDE-F2290167E013}" type="presParOf" srcId="{47E1837B-BEA9-4F10-B737-84DE05308FC1}" destId="{2A0774B8-F4CB-47CB-BDB6-E9A41001827A}" srcOrd="6" destOrd="0" presId="urn:microsoft.com/office/officeart/2005/8/layout/vList2"/>
    <dgm:cxn modelId="{813B41F1-6E8E-4E55-A778-D852C25CF969}" type="presParOf" srcId="{47E1837B-BEA9-4F10-B737-84DE05308FC1}" destId="{53E22567-9562-415C-9A70-B052F7E3E3B6}" srcOrd="7" destOrd="0" presId="urn:microsoft.com/office/officeart/2005/8/layout/vList2"/>
    <dgm:cxn modelId="{C257ADEE-8F13-42A4-BEBE-FEE74ED9899F}" type="presParOf" srcId="{47E1837B-BEA9-4F10-B737-84DE05308FC1}" destId="{2EC8B0A7-DDCD-41C6-B8E9-51C50CF15D4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ED0202-5909-4F23-AF6B-D77E5945267F}"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5D884D2-331B-4D99-B107-9B6358897590}">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Overview of Performance Management Process</a:t>
          </a:r>
          <a:endParaRPr lang="en-US" sz="2800" b="1" dirty="0"/>
        </a:p>
      </dgm:t>
    </dgm:pt>
    <dgm:pt modelId="{82D1D189-1FF9-4E58-BF90-6F45114E798C}" type="parTrans" cxnId="{5DE89B06-E600-45DB-9AB4-7C727A2F614E}">
      <dgm:prSet/>
      <dgm:spPr/>
      <dgm:t>
        <a:bodyPr/>
        <a:lstStyle/>
        <a:p>
          <a:endParaRPr lang="en-US"/>
        </a:p>
      </dgm:t>
    </dgm:pt>
    <dgm:pt modelId="{3C5D798E-5858-4B18-97A1-96452DB11C05}" type="sibTrans" cxnId="{5DE89B06-E600-45DB-9AB4-7C727A2F614E}">
      <dgm:prSet/>
      <dgm:spPr/>
      <dgm:t>
        <a:bodyPr/>
        <a:lstStyle/>
        <a:p>
          <a:endParaRPr lang="en-US"/>
        </a:p>
      </dgm:t>
    </dgm:pt>
    <dgm:pt modelId="{A64A9950-3D0D-474B-B54F-3493F3490C25}">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endParaRPr lang="en-US" sz="2800" b="1" dirty="0"/>
        </a:p>
      </dgm:t>
    </dgm:pt>
    <dgm:pt modelId="{41575F23-8040-4F96-86B5-F6B33D1F2F21}" type="parTrans" cxnId="{80DBAD4D-086F-447A-88E8-4C27757C33BA}">
      <dgm:prSet/>
      <dgm:spPr/>
      <dgm:t>
        <a:bodyPr/>
        <a:lstStyle/>
        <a:p>
          <a:endParaRPr lang="en-US"/>
        </a:p>
      </dgm:t>
    </dgm:pt>
    <dgm:pt modelId="{0651F0F9-178F-41A0-B2E3-55B473438FBD}" type="sibTrans" cxnId="{80DBAD4D-086F-447A-88E8-4C27757C33BA}">
      <dgm:prSet/>
      <dgm:spPr/>
      <dgm:t>
        <a:bodyPr/>
        <a:lstStyle/>
        <a:p>
          <a:endParaRPr lang="en-US"/>
        </a:p>
      </dgm:t>
    </dgm:pt>
    <dgm:pt modelId="{B69F6636-E138-453B-A7CB-0A398F2F8841}">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PMP Quarterly Process</a:t>
          </a:r>
        </a:p>
      </dgm:t>
    </dgm:pt>
    <dgm:pt modelId="{29A8BE02-7860-422B-A76C-553CD0BDB3A7}" type="parTrans" cxnId="{48836B1E-0293-4805-A567-B029AB8A1288}">
      <dgm:prSet/>
      <dgm:spPr/>
      <dgm:t>
        <a:bodyPr/>
        <a:lstStyle/>
        <a:p>
          <a:endParaRPr lang="en-US"/>
        </a:p>
      </dgm:t>
    </dgm:pt>
    <dgm:pt modelId="{91CA9EF7-4CF0-4FD9-A55F-8EA821F1F518}" type="sibTrans" cxnId="{48836B1E-0293-4805-A567-B029AB8A1288}">
      <dgm:prSet/>
      <dgm:spPr/>
      <dgm:t>
        <a:bodyPr/>
        <a:lstStyle/>
        <a:p>
          <a:endParaRPr lang="en-US"/>
        </a:p>
      </dgm:t>
    </dgm:pt>
    <dgm:pt modelId="{EB85C96F-96A7-4E0E-A144-B083559C9707}">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spcAft>
              <a:spcPts val="0"/>
            </a:spcAft>
          </a:pPr>
          <a:r>
            <a:rPr lang="en-US" sz="2800" b="1" dirty="0" smtClean="0"/>
            <a:t>Final Rating and Signature Process</a:t>
          </a:r>
        </a:p>
      </dgm:t>
    </dgm:pt>
    <dgm:pt modelId="{C28BEC62-6525-4F66-8FFF-5E432EC94B4B}" type="parTrans" cxnId="{4E828C79-D4F2-4197-8F4D-EDB519B77766}">
      <dgm:prSet/>
      <dgm:spPr/>
      <dgm:t>
        <a:bodyPr/>
        <a:lstStyle/>
        <a:p>
          <a:endParaRPr lang="en-US"/>
        </a:p>
      </dgm:t>
    </dgm:pt>
    <dgm:pt modelId="{7EC29ACC-F4EF-408C-8BEE-B04026E906ED}" type="sibTrans" cxnId="{4E828C79-D4F2-4197-8F4D-EDB519B77766}">
      <dgm:prSet/>
      <dgm:spPr/>
      <dgm:t>
        <a:bodyPr/>
        <a:lstStyle/>
        <a:p>
          <a:endParaRPr lang="en-US"/>
        </a:p>
      </dgm:t>
    </dgm:pt>
    <dgm:pt modelId="{289115DD-7F94-4C0B-85C2-464DDBE54FA7}">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Documenting Employee Behavior</a:t>
          </a:r>
        </a:p>
      </dgm:t>
    </dgm:pt>
    <dgm:pt modelId="{72F14315-5A41-4484-B5FA-795A27C6FB3C}" type="parTrans" cxnId="{0CD726F5-5AFB-4DDD-A3BA-9664CD7A80F8}">
      <dgm:prSet/>
      <dgm:spPr/>
      <dgm:t>
        <a:bodyPr/>
        <a:lstStyle/>
        <a:p>
          <a:endParaRPr lang="en-US"/>
        </a:p>
      </dgm:t>
    </dgm:pt>
    <dgm:pt modelId="{F23BC90D-2CE2-462F-B061-198C0128D0BC}" type="sibTrans" cxnId="{0CD726F5-5AFB-4DDD-A3BA-9664CD7A80F8}">
      <dgm:prSet/>
      <dgm:spPr/>
      <dgm:t>
        <a:bodyPr/>
        <a:lstStyle/>
        <a:p>
          <a:endParaRPr lang="en-US"/>
        </a:p>
      </dgm:t>
    </dgm:pt>
    <dgm:pt modelId="{F78A9C66-39F4-E24A-871D-D42C2510BE02}">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r>
            <a:rPr lang="en-US" sz="2800" b="1" i="0" dirty="0" smtClean="0"/>
            <a:t>Supervisor Responsibilities</a:t>
          </a:r>
        </a:p>
      </dgm:t>
    </dgm:pt>
    <dgm:pt modelId="{BAE935EF-6897-3F43-AAE4-CC16625FE96F}" type="parTrans" cxnId="{2F8C4AF9-063B-4943-8199-8CE9D2AEAE1C}">
      <dgm:prSet/>
      <dgm:spPr/>
      <dgm:t>
        <a:bodyPr/>
        <a:lstStyle/>
        <a:p>
          <a:endParaRPr lang="en-US"/>
        </a:p>
      </dgm:t>
    </dgm:pt>
    <dgm:pt modelId="{6DF46AA8-65A6-464A-98C4-E54E385A40A7}" type="sibTrans" cxnId="{2F8C4AF9-063B-4943-8199-8CE9D2AEAE1C}">
      <dgm:prSet/>
      <dgm:spPr/>
      <dgm:t>
        <a:bodyPr/>
        <a:lstStyle/>
        <a:p>
          <a:endParaRPr lang="en-US"/>
        </a:p>
      </dgm:t>
    </dgm:pt>
    <dgm:pt modelId="{47E1837B-BEA9-4F10-B737-84DE05308FC1}" type="pres">
      <dgm:prSet presAssocID="{A7ED0202-5909-4F23-AF6B-D77E5945267F}" presName="linear" presStyleCnt="0">
        <dgm:presLayoutVars>
          <dgm:animLvl val="lvl"/>
          <dgm:resizeHandles val="exact"/>
        </dgm:presLayoutVars>
      </dgm:prSet>
      <dgm:spPr/>
      <dgm:t>
        <a:bodyPr/>
        <a:lstStyle/>
        <a:p>
          <a:endParaRPr lang="en-US"/>
        </a:p>
      </dgm:t>
    </dgm:pt>
    <dgm:pt modelId="{878FA7D0-2757-4198-B23A-2990548091A3}" type="pres">
      <dgm:prSet presAssocID="{35D884D2-331B-4D99-B107-9B6358897590}" presName="parentText" presStyleLbl="node1" presStyleIdx="0" presStyleCnt="6" custScaleY="100144">
        <dgm:presLayoutVars>
          <dgm:chMax val="0"/>
          <dgm:bulletEnabled val="1"/>
        </dgm:presLayoutVars>
      </dgm:prSet>
      <dgm:spPr/>
      <dgm:t>
        <a:bodyPr/>
        <a:lstStyle/>
        <a:p>
          <a:endParaRPr lang="en-US"/>
        </a:p>
      </dgm:t>
    </dgm:pt>
    <dgm:pt modelId="{7032FE90-5D60-4D52-8B57-4243A9D67159}" type="pres">
      <dgm:prSet presAssocID="{3C5D798E-5858-4B18-97A1-96452DB11C05}" presName="spacer" presStyleCnt="0"/>
      <dgm:spPr/>
    </dgm:pt>
    <dgm:pt modelId="{4011A429-E2E6-41BC-9CB2-870CBFD06702}" type="pres">
      <dgm:prSet presAssocID="{A64A9950-3D0D-474B-B54F-3493F3490C25}" presName="parentText" presStyleLbl="node1" presStyleIdx="1" presStyleCnt="6" custLinFactNeighborY="-67322">
        <dgm:presLayoutVars>
          <dgm:chMax val="0"/>
          <dgm:bulletEnabled val="1"/>
        </dgm:presLayoutVars>
      </dgm:prSet>
      <dgm:spPr/>
      <dgm:t>
        <a:bodyPr/>
        <a:lstStyle/>
        <a:p>
          <a:endParaRPr lang="en-US"/>
        </a:p>
      </dgm:t>
    </dgm:pt>
    <dgm:pt modelId="{1E93673D-8EC5-4EA0-BA37-791F593A71B3}" type="pres">
      <dgm:prSet presAssocID="{0651F0F9-178F-41A0-B2E3-55B473438FBD}" presName="spacer" presStyleCnt="0"/>
      <dgm:spPr/>
    </dgm:pt>
    <dgm:pt modelId="{C4F58561-F458-49F9-8D96-EFBD40203142}" type="pres">
      <dgm:prSet presAssocID="{B69F6636-E138-453B-A7CB-0A398F2F8841}" presName="parentText" presStyleLbl="node1" presStyleIdx="2" presStyleCnt="6" custLinFactY="-5401" custLinFactNeighborY="-100000">
        <dgm:presLayoutVars>
          <dgm:chMax val="0"/>
          <dgm:bulletEnabled val="1"/>
        </dgm:presLayoutVars>
      </dgm:prSet>
      <dgm:spPr/>
      <dgm:t>
        <a:bodyPr/>
        <a:lstStyle/>
        <a:p>
          <a:endParaRPr lang="en-US"/>
        </a:p>
      </dgm:t>
    </dgm:pt>
    <dgm:pt modelId="{7983C971-217E-4419-9C3C-C8E8F041D390}" type="pres">
      <dgm:prSet presAssocID="{91CA9EF7-4CF0-4FD9-A55F-8EA821F1F518}" presName="spacer" presStyleCnt="0"/>
      <dgm:spPr/>
    </dgm:pt>
    <dgm:pt modelId="{2A0774B8-F4CB-47CB-BDB6-E9A41001827A}" type="pres">
      <dgm:prSet presAssocID="{EB85C96F-96A7-4E0E-A144-B083559C9707}" presName="parentText" presStyleLbl="node1" presStyleIdx="3" presStyleCnt="6" custLinFactY="-18263" custLinFactNeighborX="-15820" custLinFactNeighborY="-100000">
        <dgm:presLayoutVars>
          <dgm:chMax val="0"/>
          <dgm:bulletEnabled val="1"/>
        </dgm:presLayoutVars>
      </dgm:prSet>
      <dgm:spPr/>
      <dgm:t>
        <a:bodyPr/>
        <a:lstStyle/>
        <a:p>
          <a:endParaRPr lang="en-US"/>
        </a:p>
      </dgm:t>
    </dgm:pt>
    <dgm:pt modelId="{53E22567-9562-415C-9A70-B052F7E3E3B6}" type="pres">
      <dgm:prSet presAssocID="{7EC29ACC-F4EF-408C-8BEE-B04026E906ED}" presName="spacer" presStyleCnt="0"/>
      <dgm:spPr/>
    </dgm:pt>
    <dgm:pt modelId="{2EC8B0A7-DDCD-41C6-B8E9-51C50CF15D4E}" type="pres">
      <dgm:prSet presAssocID="{289115DD-7F94-4C0B-85C2-464DDBE54FA7}" presName="parentText" presStyleLbl="node1" presStyleIdx="4" presStyleCnt="6" custLinFactY="-28111" custLinFactNeighborY="-100000">
        <dgm:presLayoutVars>
          <dgm:chMax val="0"/>
          <dgm:bulletEnabled val="1"/>
        </dgm:presLayoutVars>
      </dgm:prSet>
      <dgm:spPr/>
      <dgm:t>
        <a:bodyPr/>
        <a:lstStyle/>
        <a:p>
          <a:endParaRPr lang="en-US"/>
        </a:p>
      </dgm:t>
    </dgm:pt>
    <dgm:pt modelId="{8D4FEAD2-288A-2E42-B9B1-5F0C86625958}" type="pres">
      <dgm:prSet presAssocID="{F23BC90D-2CE2-462F-B061-198C0128D0BC}" presName="spacer" presStyleCnt="0"/>
      <dgm:spPr/>
    </dgm:pt>
    <dgm:pt modelId="{572A4416-C082-E048-A2A9-550496EA6CC4}" type="pres">
      <dgm:prSet presAssocID="{F78A9C66-39F4-E24A-871D-D42C2510BE02}" presName="parentText" presStyleLbl="node1" presStyleIdx="5" presStyleCnt="6" custLinFactY="-28111" custLinFactNeighborY="-100000">
        <dgm:presLayoutVars>
          <dgm:chMax val="0"/>
          <dgm:bulletEnabled val="1"/>
        </dgm:presLayoutVars>
      </dgm:prSet>
      <dgm:spPr/>
      <dgm:t>
        <a:bodyPr/>
        <a:lstStyle/>
        <a:p>
          <a:endParaRPr lang="en-US"/>
        </a:p>
      </dgm:t>
    </dgm:pt>
  </dgm:ptLst>
  <dgm:cxnLst>
    <dgm:cxn modelId="{5DE89B06-E600-45DB-9AB4-7C727A2F614E}" srcId="{A7ED0202-5909-4F23-AF6B-D77E5945267F}" destId="{35D884D2-331B-4D99-B107-9B6358897590}" srcOrd="0" destOrd="0" parTransId="{82D1D189-1FF9-4E58-BF90-6F45114E798C}" sibTransId="{3C5D798E-5858-4B18-97A1-96452DB11C05}"/>
    <dgm:cxn modelId="{80DBAD4D-086F-447A-88E8-4C27757C33BA}" srcId="{A7ED0202-5909-4F23-AF6B-D77E5945267F}" destId="{A64A9950-3D0D-474B-B54F-3493F3490C25}" srcOrd="1" destOrd="0" parTransId="{41575F23-8040-4F96-86B5-F6B33D1F2F21}" sibTransId="{0651F0F9-178F-41A0-B2E3-55B473438FBD}"/>
    <dgm:cxn modelId="{E6E17547-D9C7-774B-A75E-98788A4DF978}" type="presOf" srcId="{B69F6636-E138-453B-A7CB-0A398F2F8841}" destId="{C4F58561-F458-49F9-8D96-EFBD40203142}" srcOrd="0" destOrd="0" presId="urn:microsoft.com/office/officeart/2005/8/layout/vList2"/>
    <dgm:cxn modelId="{1B7C24F0-4B79-5143-B228-6DA5F492C9A9}" type="presOf" srcId="{EB85C96F-96A7-4E0E-A144-B083559C9707}" destId="{2A0774B8-F4CB-47CB-BDB6-E9A41001827A}" srcOrd="0" destOrd="0" presId="urn:microsoft.com/office/officeart/2005/8/layout/vList2"/>
    <dgm:cxn modelId="{48836B1E-0293-4805-A567-B029AB8A1288}" srcId="{A7ED0202-5909-4F23-AF6B-D77E5945267F}" destId="{B69F6636-E138-453B-A7CB-0A398F2F8841}" srcOrd="2" destOrd="0" parTransId="{29A8BE02-7860-422B-A76C-553CD0BDB3A7}" sibTransId="{91CA9EF7-4CF0-4FD9-A55F-8EA821F1F518}"/>
    <dgm:cxn modelId="{2F8C4AF9-063B-4943-8199-8CE9D2AEAE1C}" srcId="{A7ED0202-5909-4F23-AF6B-D77E5945267F}" destId="{F78A9C66-39F4-E24A-871D-D42C2510BE02}" srcOrd="5" destOrd="0" parTransId="{BAE935EF-6897-3F43-AAE4-CC16625FE96F}" sibTransId="{6DF46AA8-65A6-464A-98C4-E54E385A40A7}"/>
    <dgm:cxn modelId="{09BD4703-EF5B-F340-B2C4-18B6F38D1234}" type="presOf" srcId="{A64A9950-3D0D-474B-B54F-3493F3490C25}" destId="{4011A429-E2E6-41BC-9CB2-870CBFD06702}" srcOrd="0" destOrd="0" presId="urn:microsoft.com/office/officeart/2005/8/layout/vList2"/>
    <dgm:cxn modelId="{0CD726F5-5AFB-4DDD-A3BA-9664CD7A80F8}" srcId="{A7ED0202-5909-4F23-AF6B-D77E5945267F}" destId="{289115DD-7F94-4C0B-85C2-464DDBE54FA7}" srcOrd="4" destOrd="0" parTransId="{72F14315-5A41-4484-B5FA-795A27C6FB3C}" sibTransId="{F23BC90D-2CE2-462F-B061-198C0128D0BC}"/>
    <dgm:cxn modelId="{2F6606E3-0291-3341-BC55-D5AA751674F5}" type="presOf" srcId="{289115DD-7F94-4C0B-85C2-464DDBE54FA7}" destId="{2EC8B0A7-DDCD-41C6-B8E9-51C50CF15D4E}" srcOrd="0" destOrd="0" presId="urn:microsoft.com/office/officeart/2005/8/layout/vList2"/>
    <dgm:cxn modelId="{7F9B4BEE-90E9-A74F-9101-357248420E24}" type="presOf" srcId="{35D884D2-331B-4D99-B107-9B6358897590}" destId="{878FA7D0-2757-4198-B23A-2990548091A3}" srcOrd="0" destOrd="0" presId="urn:microsoft.com/office/officeart/2005/8/layout/vList2"/>
    <dgm:cxn modelId="{87ACD1F4-CEC8-8E41-8FAA-61FF04D822AC}" type="presOf" srcId="{A7ED0202-5909-4F23-AF6B-D77E5945267F}" destId="{47E1837B-BEA9-4F10-B737-84DE05308FC1}" srcOrd="0" destOrd="0" presId="urn:microsoft.com/office/officeart/2005/8/layout/vList2"/>
    <dgm:cxn modelId="{91CC281F-8050-EA40-B32D-BB3120A73D4E}" type="presOf" srcId="{F78A9C66-39F4-E24A-871D-D42C2510BE02}" destId="{572A4416-C082-E048-A2A9-550496EA6CC4}" srcOrd="0" destOrd="0" presId="urn:microsoft.com/office/officeart/2005/8/layout/vList2"/>
    <dgm:cxn modelId="{4E828C79-D4F2-4197-8F4D-EDB519B77766}" srcId="{A7ED0202-5909-4F23-AF6B-D77E5945267F}" destId="{EB85C96F-96A7-4E0E-A144-B083559C9707}" srcOrd="3" destOrd="0" parTransId="{C28BEC62-6525-4F66-8FFF-5E432EC94B4B}" sibTransId="{7EC29ACC-F4EF-408C-8BEE-B04026E906ED}"/>
    <dgm:cxn modelId="{0B07DF08-E263-AD43-9FDC-527CA1B5B22B}" type="presParOf" srcId="{47E1837B-BEA9-4F10-B737-84DE05308FC1}" destId="{878FA7D0-2757-4198-B23A-2990548091A3}" srcOrd="0" destOrd="0" presId="urn:microsoft.com/office/officeart/2005/8/layout/vList2"/>
    <dgm:cxn modelId="{20C6B722-0194-9E4C-8DF4-F8453A18AE5D}" type="presParOf" srcId="{47E1837B-BEA9-4F10-B737-84DE05308FC1}" destId="{7032FE90-5D60-4D52-8B57-4243A9D67159}" srcOrd="1" destOrd="0" presId="urn:microsoft.com/office/officeart/2005/8/layout/vList2"/>
    <dgm:cxn modelId="{4389C7CA-F475-8E41-97F6-A4259172E469}" type="presParOf" srcId="{47E1837B-BEA9-4F10-B737-84DE05308FC1}" destId="{4011A429-E2E6-41BC-9CB2-870CBFD06702}" srcOrd="2" destOrd="0" presId="urn:microsoft.com/office/officeart/2005/8/layout/vList2"/>
    <dgm:cxn modelId="{D18BD3EC-F246-9245-82F6-53A3CE533B30}" type="presParOf" srcId="{47E1837B-BEA9-4F10-B737-84DE05308FC1}" destId="{1E93673D-8EC5-4EA0-BA37-791F593A71B3}" srcOrd="3" destOrd="0" presId="urn:microsoft.com/office/officeart/2005/8/layout/vList2"/>
    <dgm:cxn modelId="{2B1DE6CF-88CD-3B44-8C4A-AD9A0112EBA9}" type="presParOf" srcId="{47E1837B-BEA9-4F10-B737-84DE05308FC1}" destId="{C4F58561-F458-49F9-8D96-EFBD40203142}" srcOrd="4" destOrd="0" presId="urn:microsoft.com/office/officeart/2005/8/layout/vList2"/>
    <dgm:cxn modelId="{760B0EA1-FCB8-A448-87FF-5A12CB06EF67}" type="presParOf" srcId="{47E1837B-BEA9-4F10-B737-84DE05308FC1}" destId="{7983C971-217E-4419-9C3C-C8E8F041D390}" srcOrd="5" destOrd="0" presId="urn:microsoft.com/office/officeart/2005/8/layout/vList2"/>
    <dgm:cxn modelId="{CBE278C2-175C-B547-BDE2-8FF1D76B7276}" type="presParOf" srcId="{47E1837B-BEA9-4F10-B737-84DE05308FC1}" destId="{2A0774B8-F4CB-47CB-BDB6-E9A41001827A}" srcOrd="6" destOrd="0" presId="urn:microsoft.com/office/officeart/2005/8/layout/vList2"/>
    <dgm:cxn modelId="{F7C8F07E-7AA4-294B-BE09-BB77C665A52C}" type="presParOf" srcId="{47E1837B-BEA9-4F10-B737-84DE05308FC1}" destId="{53E22567-9562-415C-9A70-B052F7E3E3B6}" srcOrd="7" destOrd="0" presId="urn:microsoft.com/office/officeart/2005/8/layout/vList2"/>
    <dgm:cxn modelId="{40C147AA-8614-1345-8ABB-ECFAEE495EB2}" type="presParOf" srcId="{47E1837B-BEA9-4F10-B737-84DE05308FC1}" destId="{2EC8B0A7-DDCD-41C6-B8E9-51C50CF15D4E}" srcOrd="8" destOrd="0" presId="urn:microsoft.com/office/officeart/2005/8/layout/vList2"/>
    <dgm:cxn modelId="{5134F99C-E435-1449-BEAC-075424E502A2}" type="presParOf" srcId="{47E1837B-BEA9-4F10-B737-84DE05308FC1}" destId="{8D4FEAD2-288A-2E42-B9B1-5F0C86625958}" srcOrd="9" destOrd="0" presId="urn:microsoft.com/office/officeart/2005/8/layout/vList2"/>
    <dgm:cxn modelId="{12199B25-6F20-C64D-9681-60BBCA212C85}" type="presParOf" srcId="{47E1837B-BEA9-4F10-B737-84DE05308FC1}" destId="{572A4416-C082-E048-A2A9-550496EA6CC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ED0202-5909-4F23-AF6B-D77E5945267F}"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5D884D2-331B-4D99-B107-9B6358897590}">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Overview of Performance Management Process</a:t>
          </a:r>
          <a:endParaRPr lang="en-US" sz="2800" b="1" dirty="0"/>
        </a:p>
      </dgm:t>
    </dgm:pt>
    <dgm:pt modelId="{82D1D189-1FF9-4E58-BF90-6F45114E798C}" type="parTrans" cxnId="{5DE89B06-E600-45DB-9AB4-7C727A2F614E}">
      <dgm:prSet/>
      <dgm:spPr/>
      <dgm:t>
        <a:bodyPr/>
        <a:lstStyle/>
        <a:p>
          <a:endParaRPr lang="en-US"/>
        </a:p>
      </dgm:t>
    </dgm:pt>
    <dgm:pt modelId="{3C5D798E-5858-4B18-97A1-96452DB11C05}" type="sibTrans" cxnId="{5DE89B06-E600-45DB-9AB4-7C727A2F614E}">
      <dgm:prSet/>
      <dgm:spPr/>
      <dgm:t>
        <a:bodyPr/>
        <a:lstStyle/>
        <a:p>
          <a:endParaRPr lang="en-US"/>
        </a:p>
      </dgm:t>
    </dgm:pt>
    <dgm:pt modelId="{A64A9950-3D0D-474B-B54F-3493F3490C25}">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Start of Performance Year</a:t>
          </a:r>
          <a:endParaRPr lang="en-US" sz="2800" b="1" dirty="0"/>
        </a:p>
      </dgm:t>
    </dgm:pt>
    <dgm:pt modelId="{41575F23-8040-4F96-86B5-F6B33D1F2F21}" type="parTrans" cxnId="{80DBAD4D-086F-447A-88E8-4C27757C33BA}">
      <dgm:prSet/>
      <dgm:spPr/>
      <dgm:t>
        <a:bodyPr/>
        <a:lstStyle/>
        <a:p>
          <a:endParaRPr lang="en-US"/>
        </a:p>
      </dgm:t>
    </dgm:pt>
    <dgm:pt modelId="{0651F0F9-178F-41A0-B2E3-55B473438FBD}" type="sibTrans" cxnId="{80DBAD4D-086F-447A-88E8-4C27757C33BA}">
      <dgm:prSet/>
      <dgm:spPr/>
      <dgm:t>
        <a:bodyPr/>
        <a:lstStyle/>
        <a:p>
          <a:endParaRPr lang="en-US"/>
        </a:p>
      </dgm:t>
    </dgm:pt>
    <dgm:pt modelId="{B69F6636-E138-453B-A7CB-0A398F2F8841}">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endParaRPr lang="en-US" sz="2800" b="1" dirty="0" smtClean="0"/>
        </a:p>
      </dgm:t>
    </dgm:pt>
    <dgm:pt modelId="{29A8BE02-7860-422B-A76C-553CD0BDB3A7}" type="parTrans" cxnId="{48836B1E-0293-4805-A567-B029AB8A1288}">
      <dgm:prSet/>
      <dgm:spPr/>
      <dgm:t>
        <a:bodyPr/>
        <a:lstStyle/>
        <a:p>
          <a:endParaRPr lang="en-US"/>
        </a:p>
      </dgm:t>
    </dgm:pt>
    <dgm:pt modelId="{91CA9EF7-4CF0-4FD9-A55F-8EA821F1F518}" type="sibTrans" cxnId="{48836B1E-0293-4805-A567-B029AB8A1288}">
      <dgm:prSet/>
      <dgm:spPr/>
      <dgm:t>
        <a:bodyPr/>
        <a:lstStyle/>
        <a:p>
          <a:endParaRPr lang="en-US"/>
        </a:p>
      </dgm:t>
    </dgm:pt>
    <dgm:pt modelId="{EB85C96F-96A7-4E0E-A144-B083559C9707}">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spcAft>
              <a:spcPts val="0"/>
            </a:spcAft>
          </a:pPr>
          <a:r>
            <a:rPr lang="en-US" sz="2800" b="1" dirty="0" smtClean="0"/>
            <a:t>Final Rating and Signature Process</a:t>
          </a:r>
        </a:p>
      </dgm:t>
    </dgm:pt>
    <dgm:pt modelId="{C28BEC62-6525-4F66-8FFF-5E432EC94B4B}" type="parTrans" cxnId="{4E828C79-D4F2-4197-8F4D-EDB519B77766}">
      <dgm:prSet/>
      <dgm:spPr/>
      <dgm:t>
        <a:bodyPr/>
        <a:lstStyle/>
        <a:p>
          <a:endParaRPr lang="en-US"/>
        </a:p>
      </dgm:t>
    </dgm:pt>
    <dgm:pt modelId="{7EC29ACC-F4EF-408C-8BEE-B04026E906ED}" type="sibTrans" cxnId="{4E828C79-D4F2-4197-8F4D-EDB519B77766}">
      <dgm:prSet/>
      <dgm:spPr/>
      <dgm:t>
        <a:bodyPr/>
        <a:lstStyle/>
        <a:p>
          <a:endParaRPr lang="en-US"/>
        </a:p>
      </dgm:t>
    </dgm:pt>
    <dgm:pt modelId="{289115DD-7F94-4C0B-85C2-464DDBE54FA7}">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Documenting Employee Behavior</a:t>
          </a:r>
        </a:p>
      </dgm:t>
    </dgm:pt>
    <dgm:pt modelId="{72F14315-5A41-4484-B5FA-795A27C6FB3C}" type="parTrans" cxnId="{0CD726F5-5AFB-4DDD-A3BA-9664CD7A80F8}">
      <dgm:prSet/>
      <dgm:spPr/>
      <dgm:t>
        <a:bodyPr/>
        <a:lstStyle/>
        <a:p>
          <a:endParaRPr lang="en-US"/>
        </a:p>
      </dgm:t>
    </dgm:pt>
    <dgm:pt modelId="{F23BC90D-2CE2-462F-B061-198C0128D0BC}" type="sibTrans" cxnId="{0CD726F5-5AFB-4DDD-A3BA-9664CD7A80F8}">
      <dgm:prSet/>
      <dgm:spPr/>
      <dgm:t>
        <a:bodyPr/>
        <a:lstStyle/>
        <a:p>
          <a:endParaRPr lang="en-US"/>
        </a:p>
      </dgm:t>
    </dgm:pt>
    <dgm:pt modelId="{F78A9C66-39F4-E24A-871D-D42C2510BE02}">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r>
            <a:rPr lang="en-US" sz="2800" b="1" i="0" dirty="0" smtClean="0"/>
            <a:t>Supervisor Responsibilities</a:t>
          </a:r>
        </a:p>
      </dgm:t>
    </dgm:pt>
    <dgm:pt modelId="{BAE935EF-6897-3F43-AAE4-CC16625FE96F}" type="parTrans" cxnId="{2F8C4AF9-063B-4943-8199-8CE9D2AEAE1C}">
      <dgm:prSet/>
      <dgm:spPr/>
      <dgm:t>
        <a:bodyPr/>
        <a:lstStyle/>
        <a:p>
          <a:endParaRPr lang="en-US"/>
        </a:p>
      </dgm:t>
    </dgm:pt>
    <dgm:pt modelId="{6DF46AA8-65A6-464A-98C4-E54E385A40A7}" type="sibTrans" cxnId="{2F8C4AF9-063B-4943-8199-8CE9D2AEAE1C}">
      <dgm:prSet/>
      <dgm:spPr/>
      <dgm:t>
        <a:bodyPr/>
        <a:lstStyle/>
        <a:p>
          <a:endParaRPr lang="en-US"/>
        </a:p>
      </dgm:t>
    </dgm:pt>
    <dgm:pt modelId="{47E1837B-BEA9-4F10-B737-84DE05308FC1}" type="pres">
      <dgm:prSet presAssocID="{A7ED0202-5909-4F23-AF6B-D77E5945267F}" presName="linear" presStyleCnt="0">
        <dgm:presLayoutVars>
          <dgm:animLvl val="lvl"/>
          <dgm:resizeHandles val="exact"/>
        </dgm:presLayoutVars>
      </dgm:prSet>
      <dgm:spPr/>
      <dgm:t>
        <a:bodyPr/>
        <a:lstStyle/>
        <a:p>
          <a:endParaRPr lang="en-US"/>
        </a:p>
      </dgm:t>
    </dgm:pt>
    <dgm:pt modelId="{878FA7D0-2757-4198-B23A-2990548091A3}" type="pres">
      <dgm:prSet presAssocID="{35D884D2-331B-4D99-B107-9B6358897590}" presName="parentText" presStyleLbl="node1" presStyleIdx="0" presStyleCnt="6" custScaleY="100144">
        <dgm:presLayoutVars>
          <dgm:chMax val="0"/>
          <dgm:bulletEnabled val="1"/>
        </dgm:presLayoutVars>
      </dgm:prSet>
      <dgm:spPr/>
      <dgm:t>
        <a:bodyPr/>
        <a:lstStyle/>
        <a:p>
          <a:endParaRPr lang="en-US"/>
        </a:p>
      </dgm:t>
    </dgm:pt>
    <dgm:pt modelId="{7032FE90-5D60-4D52-8B57-4243A9D67159}" type="pres">
      <dgm:prSet presAssocID="{3C5D798E-5858-4B18-97A1-96452DB11C05}" presName="spacer" presStyleCnt="0"/>
      <dgm:spPr/>
      <dgm:t>
        <a:bodyPr/>
        <a:lstStyle/>
        <a:p>
          <a:endParaRPr lang="en-US"/>
        </a:p>
      </dgm:t>
    </dgm:pt>
    <dgm:pt modelId="{4011A429-E2E6-41BC-9CB2-870CBFD06702}" type="pres">
      <dgm:prSet presAssocID="{A64A9950-3D0D-474B-B54F-3493F3490C25}" presName="parentText" presStyleLbl="node1" presStyleIdx="1" presStyleCnt="6" custLinFactNeighborY="-67322">
        <dgm:presLayoutVars>
          <dgm:chMax val="0"/>
          <dgm:bulletEnabled val="1"/>
        </dgm:presLayoutVars>
      </dgm:prSet>
      <dgm:spPr/>
      <dgm:t>
        <a:bodyPr/>
        <a:lstStyle/>
        <a:p>
          <a:endParaRPr lang="en-US"/>
        </a:p>
      </dgm:t>
    </dgm:pt>
    <dgm:pt modelId="{1E93673D-8EC5-4EA0-BA37-791F593A71B3}" type="pres">
      <dgm:prSet presAssocID="{0651F0F9-178F-41A0-B2E3-55B473438FBD}" presName="spacer" presStyleCnt="0"/>
      <dgm:spPr/>
      <dgm:t>
        <a:bodyPr/>
        <a:lstStyle/>
        <a:p>
          <a:endParaRPr lang="en-US"/>
        </a:p>
      </dgm:t>
    </dgm:pt>
    <dgm:pt modelId="{C4F58561-F458-49F9-8D96-EFBD40203142}" type="pres">
      <dgm:prSet presAssocID="{B69F6636-E138-453B-A7CB-0A398F2F8841}" presName="parentText" presStyleLbl="node1" presStyleIdx="2" presStyleCnt="6" custLinFactY="-5401" custLinFactNeighborY="-100000">
        <dgm:presLayoutVars>
          <dgm:chMax val="0"/>
          <dgm:bulletEnabled val="1"/>
        </dgm:presLayoutVars>
      </dgm:prSet>
      <dgm:spPr/>
      <dgm:t>
        <a:bodyPr/>
        <a:lstStyle/>
        <a:p>
          <a:endParaRPr lang="en-US"/>
        </a:p>
      </dgm:t>
    </dgm:pt>
    <dgm:pt modelId="{7983C971-217E-4419-9C3C-C8E8F041D390}" type="pres">
      <dgm:prSet presAssocID="{91CA9EF7-4CF0-4FD9-A55F-8EA821F1F518}" presName="spacer" presStyleCnt="0"/>
      <dgm:spPr/>
      <dgm:t>
        <a:bodyPr/>
        <a:lstStyle/>
        <a:p>
          <a:endParaRPr lang="en-US"/>
        </a:p>
      </dgm:t>
    </dgm:pt>
    <dgm:pt modelId="{2A0774B8-F4CB-47CB-BDB6-E9A41001827A}" type="pres">
      <dgm:prSet presAssocID="{EB85C96F-96A7-4E0E-A144-B083559C9707}" presName="parentText" presStyleLbl="node1" presStyleIdx="3" presStyleCnt="6" custLinFactY="-18263" custLinFactNeighborX="-15820" custLinFactNeighborY="-100000">
        <dgm:presLayoutVars>
          <dgm:chMax val="0"/>
          <dgm:bulletEnabled val="1"/>
        </dgm:presLayoutVars>
      </dgm:prSet>
      <dgm:spPr/>
      <dgm:t>
        <a:bodyPr/>
        <a:lstStyle/>
        <a:p>
          <a:endParaRPr lang="en-US"/>
        </a:p>
      </dgm:t>
    </dgm:pt>
    <dgm:pt modelId="{53E22567-9562-415C-9A70-B052F7E3E3B6}" type="pres">
      <dgm:prSet presAssocID="{7EC29ACC-F4EF-408C-8BEE-B04026E906ED}" presName="spacer" presStyleCnt="0"/>
      <dgm:spPr/>
      <dgm:t>
        <a:bodyPr/>
        <a:lstStyle/>
        <a:p>
          <a:endParaRPr lang="en-US"/>
        </a:p>
      </dgm:t>
    </dgm:pt>
    <dgm:pt modelId="{2EC8B0A7-DDCD-41C6-B8E9-51C50CF15D4E}" type="pres">
      <dgm:prSet presAssocID="{289115DD-7F94-4C0B-85C2-464DDBE54FA7}" presName="parentText" presStyleLbl="node1" presStyleIdx="4" presStyleCnt="6" custLinFactY="-28111" custLinFactNeighborY="-100000">
        <dgm:presLayoutVars>
          <dgm:chMax val="0"/>
          <dgm:bulletEnabled val="1"/>
        </dgm:presLayoutVars>
      </dgm:prSet>
      <dgm:spPr/>
      <dgm:t>
        <a:bodyPr/>
        <a:lstStyle/>
        <a:p>
          <a:endParaRPr lang="en-US"/>
        </a:p>
      </dgm:t>
    </dgm:pt>
    <dgm:pt modelId="{8D4FEAD2-288A-2E42-B9B1-5F0C86625958}" type="pres">
      <dgm:prSet presAssocID="{F23BC90D-2CE2-462F-B061-198C0128D0BC}" presName="spacer" presStyleCnt="0"/>
      <dgm:spPr/>
      <dgm:t>
        <a:bodyPr/>
        <a:lstStyle/>
        <a:p>
          <a:endParaRPr lang="en-US"/>
        </a:p>
      </dgm:t>
    </dgm:pt>
    <dgm:pt modelId="{572A4416-C082-E048-A2A9-550496EA6CC4}" type="pres">
      <dgm:prSet presAssocID="{F78A9C66-39F4-E24A-871D-D42C2510BE02}" presName="parentText" presStyleLbl="node1" presStyleIdx="5" presStyleCnt="6" custLinFactY="-28111" custLinFactNeighborY="-100000">
        <dgm:presLayoutVars>
          <dgm:chMax val="0"/>
          <dgm:bulletEnabled val="1"/>
        </dgm:presLayoutVars>
      </dgm:prSet>
      <dgm:spPr/>
      <dgm:t>
        <a:bodyPr/>
        <a:lstStyle/>
        <a:p>
          <a:endParaRPr lang="en-US"/>
        </a:p>
      </dgm:t>
    </dgm:pt>
  </dgm:ptLst>
  <dgm:cxnLst>
    <dgm:cxn modelId="{5DE89B06-E600-45DB-9AB4-7C727A2F614E}" srcId="{A7ED0202-5909-4F23-AF6B-D77E5945267F}" destId="{35D884D2-331B-4D99-B107-9B6358897590}" srcOrd="0" destOrd="0" parTransId="{82D1D189-1FF9-4E58-BF90-6F45114E798C}" sibTransId="{3C5D798E-5858-4B18-97A1-96452DB11C05}"/>
    <dgm:cxn modelId="{42A6850D-C349-364E-BE9B-4C85635E0B59}" type="presOf" srcId="{A7ED0202-5909-4F23-AF6B-D77E5945267F}" destId="{47E1837B-BEA9-4F10-B737-84DE05308FC1}" srcOrd="0" destOrd="0" presId="urn:microsoft.com/office/officeart/2005/8/layout/vList2"/>
    <dgm:cxn modelId="{80DBAD4D-086F-447A-88E8-4C27757C33BA}" srcId="{A7ED0202-5909-4F23-AF6B-D77E5945267F}" destId="{A64A9950-3D0D-474B-B54F-3493F3490C25}" srcOrd="1" destOrd="0" parTransId="{41575F23-8040-4F96-86B5-F6B33D1F2F21}" sibTransId="{0651F0F9-178F-41A0-B2E3-55B473438FBD}"/>
    <dgm:cxn modelId="{67AF741A-E1BE-4E42-9077-4A669679F7AA}" type="presOf" srcId="{B69F6636-E138-453B-A7CB-0A398F2F8841}" destId="{C4F58561-F458-49F9-8D96-EFBD40203142}" srcOrd="0" destOrd="0" presId="urn:microsoft.com/office/officeart/2005/8/layout/vList2"/>
    <dgm:cxn modelId="{D0F0D520-5FD9-AD41-8A47-CFC23E353B0F}" type="presOf" srcId="{F78A9C66-39F4-E24A-871D-D42C2510BE02}" destId="{572A4416-C082-E048-A2A9-550496EA6CC4}" srcOrd="0" destOrd="0" presId="urn:microsoft.com/office/officeart/2005/8/layout/vList2"/>
    <dgm:cxn modelId="{48836B1E-0293-4805-A567-B029AB8A1288}" srcId="{A7ED0202-5909-4F23-AF6B-D77E5945267F}" destId="{B69F6636-E138-453B-A7CB-0A398F2F8841}" srcOrd="2" destOrd="0" parTransId="{29A8BE02-7860-422B-A76C-553CD0BDB3A7}" sibTransId="{91CA9EF7-4CF0-4FD9-A55F-8EA821F1F518}"/>
    <dgm:cxn modelId="{C1097456-E63C-B947-9469-5B86AC5AC543}" type="presOf" srcId="{A64A9950-3D0D-474B-B54F-3493F3490C25}" destId="{4011A429-E2E6-41BC-9CB2-870CBFD06702}" srcOrd="0" destOrd="0" presId="urn:microsoft.com/office/officeart/2005/8/layout/vList2"/>
    <dgm:cxn modelId="{2F8C4AF9-063B-4943-8199-8CE9D2AEAE1C}" srcId="{A7ED0202-5909-4F23-AF6B-D77E5945267F}" destId="{F78A9C66-39F4-E24A-871D-D42C2510BE02}" srcOrd="5" destOrd="0" parTransId="{BAE935EF-6897-3F43-AAE4-CC16625FE96F}" sibTransId="{6DF46AA8-65A6-464A-98C4-E54E385A40A7}"/>
    <dgm:cxn modelId="{D866F2C5-1867-E74B-9416-4F95FD1A3F79}" type="presOf" srcId="{289115DD-7F94-4C0B-85C2-464DDBE54FA7}" destId="{2EC8B0A7-DDCD-41C6-B8E9-51C50CF15D4E}" srcOrd="0" destOrd="0" presId="urn:microsoft.com/office/officeart/2005/8/layout/vList2"/>
    <dgm:cxn modelId="{0CD726F5-5AFB-4DDD-A3BA-9664CD7A80F8}" srcId="{A7ED0202-5909-4F23-AF6B-D77E5945267F}" destId="{289115DD-7F94-4C0B-85C2-464DDBE54FA7}" srcOrd="4" destOrd="0" parTransId="{72F14315-5A41-4484-B5FA-795A27C6FB3C}" sibTransId="{F23BC90D-2CE2-462F-B061-198C0128D0BC}"/>
    <dgm:cxn modelId="{39ACF8D1-9878-E44D-9EAC-E66987C82723}" type="presOf" srcId="{EB85C96F-96A7-4E0E-A144-B083559C9707}" destId="{2A0774B8-F4CB-47CB-BDB6-E9A41001827A}" srcOrd="0" destOrd="0" presId="urn:microsoft.com/office/officeart/2005/8/layout/vList2"/>
    <dgm:cxn modelId="{73D09B81-24BE-EB43-A558-9CC8B615FF05}" type="presOf" srcId="{35D884D2-331B-4D99-B107-9B6358897590}" destId="{878FA7D0-2757-4198-B23A-2990548091A3}" srcOrd="0" destOrd="0" presId="urn:microsoft.com/office/officeart/2005/8/layout/vList2"/>
    <dgm:cxn modelId="{4E828C79-D4F2-4197-8F4D-EDB519B77766}" srcId="{A7ED0202-5909-4F23-AF6B-D77E5945267F}" destId="{EB85C96F-96A7-4E0E-A144-B083559C9707}" srcOrd="3" destOrd="0" parTransId="{C28BEC62-6525-4F66-8FFF-5E432EC94B4B}" sibTransId="{7EC29ACC-F4EF-408C-8BEE-B04026E906ED}"/>
    <dgm:cxn modelId="{B355D908-40C2-C242-B4C5-A62B87E56A72}" type="presParOf" srcId="{47E1837B-BEA9-4F10-B737-84DE05308FC1}" destId="{878FA7D0-2757-4198-B23A-2990548091A3}" srcOrd="0" destOrd="0" presId="urn:microsoft.com/office/officeart/2005/8/layout/vList2"/>
    <dgm:cxn modelId="{9109228D-699C-0F4E-858B-9B61AD145B4C}" type="presParOf" srcId="{47E1837B-BEA9-4F10-B737-84DE05308FC1}" destId="{7032FE90-5D60-4D52-8B57-4243A9D67159}" srcOrd="1" destOrd="0" presId="urn:microsoft.com/office/officeart/2005/8/layout/vList2"/>
    <dgm:cxn modelId="{BD778C06-286F-DF41-91F2-B5F72BB81F59}" type="presParOf" srcId="{47E1837B-BEA9-4F10-B737-84DE05308FC1}" destId="{4011A429-E2E6-41BC-9CB2-870CBFD06702}" srcOrd="2" destOrd="0" presId="urn:microsoft.com/office/officeart/2005/8/layout/vList2"/>
    <dgm:cxn modelId="{2CCDE807-1DAF-134B-AC76-0FDE86114B20}" type="presParOf" srcId="{47E1837B-BEA9-4F10-B737-84DE05308FC1}" destId="{1E93673D-8EC5-4EA0-BA37-791F593A71B3}" srcOrd="3" destOrd="0" presId="urn:microsoft.com/office/officeart/2005/8/layout/vList2"/>
    <dgm:cxn modelId="{186E0670-13F0-7B4C-858F-B49C857FE0F3}" type="presParOf" srcId="{47E1837B-BEA9-4F10-B737-84DE05308FC1}" destId="{C4F58561-F458-49F9-8D96-EFBD40203142}" srcOrd="4" destOrd="0" presId="urn:microsoft.com/office/officeart/2005/8/layout/vList2"/>
    <dgm:cxn modelId="{60F48120-A138-1647-A01A-DDE402EBA3D3}" type="presParOf" srcId="{47E1837B-BEA9-4F10-B737-84DE05308FC1}" destId="{7983C971-217E-4419-9C3C-C8E8F041D390}" srcOrd="5" destOrd="0" presId="urn:microsoft.com/office/officeart/2005/8/layout/vList2"/>
    <dgm:cxn modelId="{D6BE14A9-80C7-DA4E-B37F-C4D0913F6D8F}" type="presParOf" srcId="{47E1837B-BEA9-4F10-B737-84DE05308FC1}" destId="{2A0774B8-F4CB-47CB-BDB6-E9A41001827A}" srcOrd="6" destOrd="0" presId="urn:microsoft.com/office/officeart/2005/8/layout/vList2"/>
    <dgm:cxn modelId="{A7985110-5D4E-2A4B-8E28-7B3F05B58F5C}" type="presParOf" srcId="{47E1837B-BEA9-4F10-B737-84DE05308FC1}" destId="{53E22567-9562-415C-9A70-B052F7E3E3B6}" srcOrd="7" destOrd="0" presId="urn:microsoft.com/office/officeart/2005/8/layout/vList2"/>
    <dgm:cxn modelId="{E5616BA8-B813-FC47-BDDD-1C3F5BAD32D2}" type="presParOf" srcId="{47E1837B-BEA9-4F10-B737-84DE05308FC1}" destId="{2EC8B0A7-DDCD-41C6-B8E9-51C50CF15D4E}" srcOrd="8" destOrd="0" presId="urn:microsoft.com/office/officeart/2005/8/layout/vList2"/>
    <dgm:cxn modelId="{326F7B66-8D3A-9E4D-94F7-C05DF259A290}" type="presParOf" srcId="{47E1837B-BEA9-4F10-B737-84DE05308FC1}" destId="{8D4FEAD2-288A-2E42-B9B1-5F0C86625958}" srcOrd="9" destOrd="0" presId="urn:microsoft.com/office/officeart/2005/8/layout/vList2"/>
    <dgm:cxn modelId="{5471E91C-70CF-F44A-A0A6-491B9F3A5846}" type="presParOf" srcId="{47E1837B-BEA9-4F10-B737-84DE05308FC1}" destId="{572A4416-C082-E048-A2A9-550496EA6CC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ED0202-5909-4F23-AF6B-D77E5945267F}"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5D884D2-331B-4D99-B107-9B6358897590}">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Overview of Performance Management Process</a:t>
          </a:r>
          <a:endParaRPr lang="en-US" sz="2800" b="1" dirty="0"/>
        </a:p>
      </dgm:t>
    </dgm:pt>
    <dgm:pt modelId="{82D1D189-1FF9-4E58-BF90-6F45114E798C}" type="parTrans" cxnId="{5DE89B06-E600-45DB-9AB4-7C727A2F614E}">
      <dgm:prSet/>
      <dgm:spPr/>
      <dgm:t>
        <a:bodyPr/>
        <a:lstStyle/>
        <a:p>
          <a:endParaRPr lang="en-US"/>
        </a:p>
      </dgm:t>
    </dgm:pt>
    <dgm:pt modelId="{3C5D798E-5858-4B18-97A1-96452DB11C05}" type="sibTrans" cxnId="{5DE89B06-E600-45DB-9AB4-7C727A2F614E}">
      <dgm:prSet/>
      <dgm:spPr/>
      <dgm:t>
        <a:bodyPr/>
        <a:lstStyle/>
        <a:p>
          <a:endParaRPr lang="en-US"/>
        </a:p>
      </dgm:t>
    </dgm:pt>
    <dgm:pt modelId="{A64A9950-3D0D-474B-B54F-3493F3490C25}">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Start of Performance Year</a:t>
          </a:r>
          <a:endParaRPr lang="en-US" sz="2800" b="1" dirty="0"/>
        </a:p>
      </dgm:t>
    </dgm:pt>
    <dgm:pt modelId="{41575F23-8040-4F96-86B5-F6B33D1F2F21}" type="parTrans" cxnId="{80DBAD4D-086F-447A-88E8-4C27757C33BA}">
      <dgm:prSet/>
      <dgm:spPr/>
      <dgm:t>
        <a:bodyPr/>
        <a:lstStyle/>
        <a:p>
          <a:endParaRPr lang="en-US"/>
        </a:p>
      </dgm:t>
    </dgm:pt>
    <dgm:pt modelId="{0651F0F9-178F-41A0-B2E3-55B473438FBD}" type="sibTrans" cxnId="{80DBAD4D-086F-447A-88E8-4C27757C33BA}">
      <dgm:prSet/>
      <dgm:spPr/>
      <dgm:t>
        <a:bodyPr/>
        <a:lstStyle/>
        <a:p>
          <a:endParaRPr lang="en-US"/>
        </a:p>
      </dgm:t>
    </dgm:pt>
    <dgm:pt modelId="{B69F6636-E138-453B-A7CB-0A398F2F8841}">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PMP Quarterly Process</a:t>
          </a:r>
        </a:p>
      </dgm:t>
    </dgm:pt>
    <dgm:pt modelId="{29A8BE02-7860-422B-A76C-553CD0BDB3A7}" type="parTrans" cxnId="{48836B1E-0293-4805-A567-B029AB8A1288}">
      <dgm:prSet/>
      <dgm:spPr/>
      <dgm:t>
        <a:bodyPr/>
        <a:lstStyle/>
        <a:p>
          <a:endParaRPr lang="en-US"/>
        </a:p>
      </dgm:t>
    </dgm:pt>
    <dgm:pt modelId="{91CA9EF7-4CF0-4FD9-A55F-8EA821F1F518}" type="sibTrans" cxnId="{48836B1E-0293-4805-A567-B029AB8A1288}">
      <dgm:prSet/>
      <dgm:spPr/>
      <dgm:t>
        <a:bodyPr/>
        <a:lstStyle/>
        <a:p>
          <a:endParaRPr lang="en-US"/>
        </a:p>
      </dgm:t>
    </dgm:pt>
    <dgm:pt modelId="{EB85C96F-96A7-4E0E-A144-B083559C9707}">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spcAft>
              <a:spcPts val="0"/>
            </a:spcAft>
          </a:pPr>
          <a:endParaRPr lang="en-US" sz="2800" b="1" dirty="0" smtClean="0"/>
        </a:p>
      </dgm:t>
    </dgm:pt>
    <dgm:pt modelId="{C28BEC62-6525-4F66-8FFF-5E432EC94B4B}" type="parTrans" cxnId="{4E828C79-D4F2-4197-8F4D-EDB519B77766}">
      <dgm:prSet/>
      <dgm:spPr/>
      <dgm:t>
        <a:bodyPr/>
        <a:lstStyle/>
        <a:p>
          <a:endParaRPr lang="en-US"/>
        </a:p>
      </dgm:t>
    </dgm:pt>
    <dgm:pt modelId="{7EC29ACC-F4EF-408C-8BEE-B04026E906ED}" type="sibTrans" cxnId="{4E828C79-D4F2-4197-8F4D-EDB519B77766}">
      <dgm:prSet/>
      <dgm:spPr/>
      <dgm:t>
        <a:bodyPr/>
        <a:lstStyle/>
        <a:p>
          <a:endParaRPr lang="en-US"/>
        </a:p>
      </dgm:t>
    </dgm:pt>
    <dgm:pt modelId="{289115DD-7F94-4C0B-85C2-464DDBE54FA7}">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Documenting Employee Behavior</a:t>
          </a:r>
        </a:p>
      </dgm:t>
    </dgm:pt>
    <dgm:pt modelId="{72F14315-5A41-4484-B5FA-795A27C6FB3C}" type="parTrans" cxnId="{0CD726F5-5AFB-4DDD-A3BA-9664CD7A80F8}">
      <dgm:prSet/>
      <dgm:spPr/>
      <dgm:t>
        <a:bodyPr/>
        <a:lstStyle/>
        <a:p>
          <a:endParaRPr lang="en-US"/>
        </a:p>
      </dgm:t>
    </dgm:pt>
    <dgm:pt modelId="{F23BC90D-2CE2-462F-B061-198C0128D0BC}" type="sibTrans" cxnId="{0CD726F5-5AFB-4DDD-A3BA-9664CD7A80F8}">
      <dgm:prSet/>
      <dgm:spPr/>
      <dgm:t>
        <a:bodyPr/>
        <a:lstStyle/>
        <a:p>
          <a:endParaRPr lang="en-US"/>
        </a:p>
      </dgm:t>
    </dgm:pt>
    <dgm:pt modelId="{F78A9C66-39F4-E24A-871D-D42C2510BE02}">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r>
            <a:rPr lang="en-US" sz="2800" b="1" i="0" dirty="0" smtClean="0"/>
            <a:t>Supervisor Responsibilities</a:t>
          </a:r>
        </a:p>
      </dgm:t>
    </dgm:pt>
    <dgm:pt modelId="{BAE935EF-6897-3F43-AAE4-CC16625FE96F}" type="parTrans" cxnId="{2F8C4AF9-063B-4943-8199-8CE9D2AEAE1C}">
      <dgm:prSet/>
      <dgm:spPr/>
      <dgm:t>
        <a:bodyPr/>
        <a:lstStyle/>
        <a:p>
          <a:endParaRPr lang="en-US"/>
        </a:p>
      </dgm:t>
    </dgm:pt>
    <dgm:pt modelId="{6DF46AA8-65A6-464A-98C4-E54E385A40A7}" type="sibTrans" cxnId="{2F8C4AF9-063B-4943-8199-8CE9D2AEAE1C}">
      <dgm:prSet/>
      <dgm:spPr/>
      <dgm:t>
        <a:bodyPr/>
        <a:lstStyle/>
        <a:p>
          <a:endParaRPr lang="en-US"/>
        </a:p>
      </dgm:t>
    </dgm:pt>
    <dgm:pt modelId="{47E1837B-BEA9-4F10-B737-84DE05308FC1}" type="pres">
      <dgm:prSet presAssocID="{A7ED0202-5909-4F23-AF6B-D77E5945267F}" presName="linear" presStyleCnt="0">
        <dgm:presLayoutVars>
          <dgm:animLvl val="lvl"/>
          <dgm:resizeHandles val="exact"/>
        </dgm:presLayoutVars>
      </dgm:prSet>
      <dgm:spPr/>
      <dgm:t>
        <a:bodyPr/>
        <a:lstStyle/>
        <a:p>
          <a:endParaRPr lang="en-US"/>
        </a:p>
      </dgm:t>
    </dgm:pt>
    <dgm:pt modelId="{878FA7D0-2757-4198-B23A-2990548091A3}" type="pres">
      <dgm:prSet presAssocID="{35D884D2-331B-4D99-B107-9B6358897590}" presName="parentText" presStyleLbl="node1" presStyleIdx="0" presStyleCnt="6" custScaleY="100144">
        <dgm:presLayoutVars>
          <dgm:chMax val="0"/>
          <dgm:bulletEnabled val="1"/>
        </dgm:presLayoutVars>
      </dgm:prSet>
      <dgm:spPr/>
      <dgm:t>
        <a:bodyPr/>
        <a:lstStyle/>
        <a:p>
          <a:endParaRPr lang="en-US"/>
        </a:p>
      </dgm:t>
    </dgm:pt>
    <dgm:pt modelId="{7032FE90-5D60-4D52-8B57-4243A9D67159}" type="pres">
      <dgm:prSet presAssocID="{3C5D798E-5858-4B18-97A1-96452DB11C05}" presName="spacer" presStyleCnt="0"/>
      <dgm:spPr/>
    </dgm:pt>
    <dgm:pt modelId="{4011A429-E2E6-41BC-9CB2-870CBFD06702}" type="pres">
      <dgm:prSet presAssocID="{A64A9950-3D0D-474B-B54F-3493F3490C25}" presName="parentText" presStyleLbl="node1" presStyleIdx="1" presStyleCnt="6" custLinFactNeighborY="-67322">
        <dgm:presLayoutVars>
          <dgm:chMax val="0"/>
          <dgm:bulletEnabled val="1"/>
        </dgm:presLayoutVars>
      </dgm:prSet>
      <dgm:spPr/>
      <dgm:t>
        <a:bodyPr/>
        <a:lstStyle/>
        <a:p>
          <a:endParaRPr lang="en-US"/>
        </a:p>
      </dgm:t>
    </dgm:pt>
    <dgm:pt modelId="{1E93673D-8EC5-4EA0-BA37-791F593A71B3}" type="pres">
      <dgm:prSet presAssocID="{0651F0F9-178F-41A0-B2E3-55B473438FBD}" presName="spacer" presStyleCnt="0"/>
      <dgm:spPr/>
    </dgm:pt>
    <dgm:pt modelId="{C4F58561-F458-49F9-8D96-EFBD40203142}" type="pres">
      <dgm:prSet presAssocID="{B69F6636-E138-453B-A7CB-0A398F2F8841}" presName="parentText" presStyleLbl="node1" presStyleIdx="2" presStyleCnt="6" custLinFactY="-5401" custLinFactNeighborY="-100000">
        <dgm:presLayoutVars>
          <dgm:chMax val="0"/>
          <dgm:bulletEnabled val="1"/>
        </dgm:presLayoutVars>
      </dgm:prSet>
      <dgm:spPr/>
      <dgm:t>
        <a:bodyPr/>
        <a:lstStyle/>
        <a:p>
          <a:endParaRPr lang="en-US"/>
        </a:p>
      </dgm:t>
    </dgm:pt>
    <dgm:pt modelId="{7983C971-217E-4419-9C3C-C8E8F041D390}" type="pres">
      <dgm:prSet presAssocID="{91CA9EF7-4CF0-4FD9-A55F-8EA821F1F518}" presName="spacer" presStyleCnt="0"/>
      <dgm:spPr/>
    </dgm:pt>
    <dgm:pt modelId="{2A0774B8-F4CB-47CB-BDB6-E9A41001827A}" type="pres">
      <dgm:prSet presAssocID="{EB85C96F-96A7-4E0E-A144-B083559C9707}" presName="parentText" presStyleLbl="node1" presStyleIdx="3" presStyleCnt="6" custLinFactY="-18263" custLinFactNeighborX="-15820" custLinFactNeighborY="-100000">
        <dgm:presLayoutVars>
          <dgm:chMax val="0"/>
          <dgm:bulletEnabled val="1"/>
        </dgm:presLayoutVars>
      </dgm:prSet>
      <dgm:spPr/>
      <dgm:t>
        <a:bodyPr/>
        <a:lstStyle/>
        <a:p>
          <a:endParaRPr lang="en-US"/>
        </a:p>
      </dgm:t>
    </dgm:pt>
    <dgm:pt modelId="{53E22567-9562-415C-9A70-B052F7E3E3B6}" type="pres">
      <dgm:prSet presAssocID="{7EC29ACC-F4EF-408C-8BEE-B04026E906ED}" presName="spacer" presStyleCnt="0"/>
      <dgm:spPr/>
    </dgm:pt>
    <dgm:pt modelId="{2EC8B0A7-DDCD-41C6-B8E9-51C50CF15D4E}" type="pres">
      <dgm:prSet presAssocID="{289115DD-7F94-4C0B-85C2-464DDBE54FA7}" presName="parentText" presStyleLbl="node1" presStyleIdx="4" presStyleCnt="6" custLinFactY="-28111" custLinFactNeighborY="-100000">
        <dgm:presLayoutVars>
          <dgm:chMax val="0"/>
          <dgm:bulletEnabled val="1"/>
        </dgm:presLayoutVars>
      </dgm:prSet>
      <dgm:spPr/>
      <dgm:t>
        <a:bodyPr/>
        <a:lstStyle/>
        <a:p>
          <a:endParaRPr lang="en-US"/>
        </a:p>
      </dgm:t>
    </dgm:pt>
    <dgm:pt modelId="{8D4FEAD2-288A-2E42-B9B1-5F0C86625958}" type="pres">
      <dgm:prSet presAssocID="{F23BC90D-2CE2-462F-B061-198C0128D0BC}" presName="spacer" presStyleCnt="0"/>
      <dgm:spPr/>
    </dgm:pt>
    <dgm:pt modelId="{572A4416-C082-E048-A2A9-550496EA6CC4}" type="pres">
      <dgm:prSet presAssocID="{F78A9C66-39F4-E24A-871D-D42C2510BE02}" presName="parentText" presStyleLbl="node1" presStyleIdx="5" presStyleCnt="6" custLinFactY="-28111" custLinFactNeighborY="-100000">
        <dgm:presLayoutVars>
          <dgm:chMax val="0"/>
          <dgm:bulletEnabled val="1"/>
        </dgm:presLayoutVars>
      </dgm:prSet>
      <dgm:spPr/>
      <dgm:t>
        <a:bodyPr/>
        <a:lstStyle/>
        <a:p>
          <a:endParaRPr lang="en-US"/>
        </a:p>
      </dgm:t>
    </dgm:pt>
  </dgm:ptLst>
  <dgm:cxnLst>
    <dgm:cxn modelId="{5DE89B06-E600-45DB-9AB4-7C727A2F614E}" srcId="{A7ED0202-5909-4F23-AF6B-D77E5945267F}" destId="{35D884D2-331B-4D99-B107-9B6358897590}" srcOrd="0" destOrd="0" parTransId="{82D1D189-1FF9-4E58-BF90-6F45114E798C}" sibTransId="{3C5D798E-5858-4B18-97A1-96452DB11C05}"/>
    <dgm:cxn modelId="{4D696035-D9FA-1C44-A231-074435930EDA}" type="presOf" srcId="{B69F6636-E138-453B-A7CB-0A398F2F8841}" destId="{C4F58561-F458-49F9-8D96-EFBD40203142}" srcOrd="0" destOrd="0" presId="urn:microsoft.com/office/officeart/2005/8/layout/vList2"/>
    <dgm:cxn modelId="{8D29ADA1-23C5-6F45-A13B-80ED2ADFDC65}" type="presOf" srcId="{F78A9C66-39F4-E24A-871D-D42C2510BE02}" destId="{572A4416-C082-E048-A2A9-550496EA6CC4}" srcOrd="0" destOrd="0" presId="urn:microsoft.com/office/officeart/2005/8/layout/vList2"/>
    <dgm:cxn modelId="{80DBAD4D-086F-447A-88E8-4C27757C33BA}" srcId="{A7ED0202-5909-4F23-AF6B-D77E5945267F}" destId="{A64A9950-3D0D-474B-B54F-3493F3490C25}" srcOrd="1" destOrd="0" parTransId="{41575F23-8040-4F96-86B5-F6B33D1F2F21}" sibTransId="{0651F0F9-178F-41A0-B2E3-55B473438FBD}"/>
    <dgm:cxn modelId="{3A5C2D1E-C771-8B48-8322-6BD68AAD5421}" type="presOf" srcId="{289115DD-7F94-4C0B-85C2-464DDBE54FA7}" destId="{2EC8B0A7-DDCD-41C6-B8E9-51C50CF15D4E}" srcOrd="0" destOrd="0" presId="urn:microsoft.com/office/officeart/2005/8/layout/vList2"/>
    <dgm:cxn modelId="{D82FF94C-9137-D947-B913-25C4171EDA85}" type="presOf" srcId="{A7ED0202-5909-4F23-AF6B-D77E5945267F}" destId="{47E1837B-BEA9-4F10-B737-84DE05308FC1}" srcOrd="0" destOrd="0" presId="urn:microsoft.com/office/officeart/2005/8/layout/vList2"/>
    <dgm:cxn modelId="{42D0CD52-8159-8A46-9107-32AFB23977C2}" type="presOf" srcId="{35D884D2-331B-4D99-B107-9B6358897590}" destId="{878FA7D0-2757-4198-B23A-2990548091A3}" srcOrd="0" destOrd="0" presId="urn:microsoft.com/office/officeart/2005/8/layout/vList2"/>
    <dgm:cxn modelId="{48836B1E-0293-4805-A567-B029AB8A1288}" srcId="{A7ED0202-5909-4F23-AF6B-D77E5945267F}" destId="{B69F6636-E138-453B-A7CB-0A398F2F8841}" srcOrd="2" destOrd="0" parTransId="{29A8BE02-7860-422B-A76C-553CD0BDB3A7}" sibTransId="{91CA9EF7-4CF0-4FD9-A55F-8EA821F1F518}"/>
    <dgm:cxn modelId="{52F0FEE3-18A7-6742-921D-0EB897EF8888}" type="presOf" srcId="{EB85C96F-96A7-4E0E-A144-B083559C9707}" destId="{2A0774B8-F4CB-47CB-BDB6-E9A41001827A}" srcOrd="0" destOrd="0" presId="urn:microsoft.com/office/officeart/2005/8/layout/vList2"/>
    <dgm:cxn modelId="{2F8C4AF9-063B-4943-8199-8CE9D2AEAE1C}" srcId="{A7ED0202-5909-4F23-AF6B-D77E5945267F}" destId="{F78A9C66-39F4-E24A-871D-D42C2510BE02}" srcOrd="5" destOrd="0" parTransId="{BAE935EF-6897-3F43-AAE4-CC16625FE96F}" sibTransId="{6DF46AA8-65A6-464A-98C4-E54E385A40A7}"/>
    <dgm:cxn modelId="{0CD726F5-5AFB-4DDD-A3BA-9664CD7A80F8}" srcId="{A7ED0202-5909-4F23-AF6B-D77E5945267F}" destId="{289115DD-7F94-4C0B-85C2-464DDBE54FA7}" srcOrd="4" destOrd="0" parTransId="{72F14315-5A41-4484-B5FA-795A27C6FB3C}" sibTransId="{F23BC90D-2CE2-462F-B061-198C0128D0BC}"/>
    <dgm:cxn modelId="{4E828C79-D4F2-4197-8F4D-EDB519B77766}" srcId="{A7ED0202-5909-4F23-AF6B-D77E5945267F}" destId="{EB85C96F-96A7-4E0E-A144-B083559C9707}" srcOrd="3" destOrd="0" parTransId="{C28BEC62-6525-4F66-8FFF-5E432EC94B4B}" sibTransId="{7EC29ACC-F4EF-408C-8BEE-B04026E906ED}"/>
    <dgm:cxn modelId="{CD6A716B-A5A8-B34D-8ED5-3C451820AB75}" type="presOf" srcId="{A64A9950-3D0D-474B-B54F-3493F3490C25}" destId="{4011A429-E2E6-41BC-9CB2-870CBFD06702}" srcOrd="0" destOrd="0" presId="urn:microsoft.com/office/officeart/2005/8/layout/vList2"/>
    <dgm:cxn modelId="{2DACADA3-D0B7-444D-AA51-09997B8CB5FC}" type="presParOf" srcId="{47E1837B-BEA9-4F10-B737-84DE05308FC1}" destId="{878FA7D0-2757-4198-B23A-2990548091A3}" srcOrd="0" destOrd="0" presId="urn:microsoft.com/office/officeart/2005/8/layout/vList2"/>
    <dgm:cxn modelId="{2B3CA79F-4A6B-6C45-98A8-02A1574E3CA6}" type="presParOf" srcId="{47E1837B-BEA9-4F10-B737-84DE05308FC1}" destId="{7032FE90-5D60-4D52-8B57-4243A9D67159}" srcOrd="1" destOrd="0" presId="urn:microsoft.com/office/officeart/2005/8/layout/vList2"/>
    <dgm:cxn modelId="{4DB712EA-CDA1-3F42-B12C-BCCEE6FD5F28}" type="presParOf" srcId="{47E1837B-BEA9-4F10-B737-84DE05308FC1}" destId="{4011A429-E2E6-41BC-9CB2-870CBFD06702}" srcOrd="2" destOrd="0" presId="urn:microsoft.com/office/officeart/2005/8/layout/vList2"/>
    <dgm:cxn modelId="{1F869C1D-7EC0-8F4F-8C99-5892D2B83908}" type="presParOf" srcId="{47E1837B-BEA9-4F10-B737-84DE05308FC1}" destId="{1E93673D-8EC5-4EA0-BA37-791F593A71B3}" srcOrd="3" destOrd="0" presId="urn:microsoft.com/office/officeart/2005/8/layout/vList2"/>
    <dgm:cxn modelId="{7E970E17-0558-714D-A2D0-75C61E888E38}" type="presParOf" srcId="{47E1837B-BEA9-4F10-B737-84DE05308FC1}" destId="{C4F58561-F458-49F9-8D96-EFBD40203142}" srcOrd="4" destOrd="0" presId="urn:microsoft.com/office/officeart/2005/8/layout/vList2"/>
    <dgm:cxn modelId="{97730391-C3A0-DF4B-A7AB-2062D8D0487E}" type="presParOf" srcId="{47E1837B-BEA9-4F10-B737-84DE05308FC1}" destId="{7983C971-217E-4419-9C3C-C8E8F041D390}" srcOrd="5" destOrd="0" presId="urn:microsoft.com/office/officeart/2005/8/layout/vList2"/>
    <dgm:cxn modelId="{A2671619-49A6-AD49-ADC6-D316E33D2357}" type="presParOf" srcId="{47E1837B-BEA9-4F10-B737-84DE05308FC1}" destId="{2A0774B8-F4CB-47CB-BDB6-E9A41001827A}" srcOrd="6" destOrd="0" presId="urn:microsoft.com/office/officeart/2005/8/layout/vList2"/>
    <dgm:cxn modelId="{81158809-7212-154C-8104-C3564CC26A1A}" type="presParOf" srcId="{47E1837B-BEA9-4F10-B737-84DE05308FC1}" destId="{53E22567-9562-415C-9A70-B052F7E3E3B6}" srcOrd="7" destOrd="0" presId="urn:microsoft.com/office/officeart/2005/8/layout/vList2"/>
    <dgm:cxn modelId="{0CEB6B16-1722-BB48-BFAD-FD1E2EF2DA0E}" type="presParOf" srcId="{47E1837B-BEA9-4F10-B737-84DE05308FC1}" destId="{2EC8B0A7-DDCD-41C6-B8E9-51C50CF15D4E}" srcOrd="8" destOrd="0" presId="urn:microsoft.com/office/officeart/2005/8/layout/vList2"/>
    <dgm:cxn modelId="{CECFB984-E8CE-8845-82BA-A6BA83FAE8F5}" type="presParOf" srcId="{47E1837B-BEA9-4F10-B737-84DE05308FC1}" destId="{8D4FEAD2-288A-2E42-B9B1-5F0C86625958}" srcOrd="9" destOrd="0" presId="urn:microsoft.com/office/officeart/2005/8/layout/vList2"/>
    <dgm:cxn modelId="{3CDEDB75-BA0F-E742-A4D8-93AF41F26C43}" type="presParOf" srcId="{47E1837B-BEA9-4F10-B737-84DE05308FC1}" destId="{572A4416-C082-E048-A2A9-550496EA6CC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ED0202-5909-4F23-AF6B-D77E5945267F}"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5D884D2-331B-4D99-B107-9B6358897590}">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Overview of Performance Management Process</a:t>
          </a:r>
          <a:endParaRPr lang="en-US" sz="2800" b="1" dirty="0"/>
        </a:p>
      </dgm:t>
    </dgm:pt>
    <dgm:pt modelId="{82D1D189-1FF9-4E58-BF90-6F45114E798C}" type="parTrans" cxnId="{5DE89B06-E600-45DB-9AB4-7C727A2F614E}">
      <dgm:prSet/>
      <dgm:spPr/>
      <dgm:t>
        <a:bodyPr/>
        <a:lstStyle/>
        <a:p>
          <a:endParaRPr lang="en-US"/>
        </a:p>
      </dgm:t>
    </dgm:pt>
    <dgm:pt modelId="{3C5D798E-5858-4B18-97A1-96452DB11C05}" type="sibTrans" cxnId="{5DE89B06-E600-45DB-9AB4-7C727A2F614E}">
      <dgm:prSet/>
      <dgm:spPr/>
      <dgm:t>
        <a:bodyPr/>
        <a:lstStyle/>
        <a:p>
          <a:endParaRPr lang="en-US"/>
        </a:p>
      </dgm:t>
    </dgm:pt>
    <dgm:pt modelId="{A64A9950-3D0D-474B-B54F-3493F3490C25}">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Start of Performance Year</a:t>
          </a:r>
          <a:endParaRPr lang="en-US" sz="2800" b="1" dirty="0"/>
        </a:p>
      </dgm:t>
    </dgm:pt>
    <dgm:pt modelId="{41575F23-8040-4F96-86B5-F6B33D1F2F21}" type="parTrans" cxnId="{80DBAD4D-086F-447A-88E8-4C27757C33BA}">
      <dgm:prSet/>
      <dgm:spPr/>
      <dgm:t>
        <a:bodyPr/>
        <a:lstStyle/>
        <a:p>
          <a:endParaRPr lang="en-US"/>
        </a:p>
      </dgm:t>
    </dgm:pt>
    <dgm:pt modelId="{0651F0F9-178F-41A0-B2E3-55B473438FBD}" type="sibTrans" cxnId="{80DBAD4D-086F-447A-88E8-4C27757C33BA}">
      <dgm:prSet/>
      <dgm:spPr/>
      <dgm:t>
        <a:bodyPr/>
        <a:lstStyle/>
        <a:p>
          <a:endParaRPr lang="en-US"/>
        </a:p>
      </dgm:t>
    </dgm:pt>
    <dgm:pt modelId="{B69F6636-E138-453B-A7CB-0A398F2F8841}">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PMP Quarterly Process</a:t>
          </a:r>
        </a:p>
      </dgm:t>
    </dgm:pt>
    <dgm:pt modelId="{29A8BE02-7860-422B-A76C-553CD0BDB3A7}" type="parTrans" cxnId="{48836B1E-0293-4805-A567-B029AB8A1288}">
      <dgm:prSet/>
      <dgm:spPr/>
      <dgm:t>
        <a:bodyPr/>
        <a:lstStyle/>
        <a:p>
          <a:endParaRPr lang="en-US"/>
        </a:p>
      </dgm:t>
    </dgm:pt>
    <dgm:pt modelId="{91CA9EF7-4CF0-4FD9-A55F-8EA821F1F518}" type="sibTrans" cxnId="{48836B1E-0293-4805-A567-B029AB8A1288}">
      <dgm:prSet/>
      <dgm:spPr/>
      <dgm:t>
        <a:bodyPr/>
        <a:lstStyle/>
        <a:p>
          <a:endParaRPr lang="en-US"/>
        </a:p>
      </dgm:t>
    </dgm:pt>
    <dgm:pt modelId="{EB85C96F-96A7-4E0E-A144-B083559C9707}">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spcAft>
              <a:spcPts val="0"/>
            </a:spcAft>
          </a:pPr>
          <a:r>
            <a:rPr lang="en-US" sz="2800" b="1" dirty="0" smtClean="0"/>
            <a:t>Final Rating and Signature Process</a:t>
          </a:r>
        </a:p>
      </dgm:t>
    </dgm:pt>
    <dgm:pt modelId="{C28BEC62-6525-4F66-8FFF-5E432EC94B4B}" type="parTrans" cxnId="{4E828C79-D4F2-4197-8F4D-EDB519B77766}">
      <dgm:prSet/>
      <dgm:spPr/>
      <dgm:t>
        <a:bodyPr/>
        <a:lstStyle/>
        <a:p>
          <a:endParaRPr lang="en-US"/>
        </a:p>
      </dgm:t>
    </dgm:pt>
    <dgm:pt modelId="{7EC29ACC-F4EF-408C-8BEE-B04026E906ED}" type="sibTrans" cxnId="{4E828C79-D4F2-4197-8F4D-EDB519B77766}">
      <dgm:prSet/>
      <dgm:spPr/>
      <dgm:t>
        <a:bodyPr/>
        <a:lstStyle/>
        <a:p>
          <a:endParaRPr lang="en-US"/>
        </a:p>
      </dgm:t>
    </dgm:pt>
    <dgm:pt modelId="{289115DD-7F94-4C0B-85C2-464DDBE54FA7}">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endParaRPr lang="en-US" sz="2800" b="1" dirty="0" smtClean="0"/>
        </a:p>
      </dgm:t>
    </dgm:pt>
    <dgm:pt modelId="{72F14315-5A41-4484-B5FA-795A27C6FB3C}" type="parTrans" cxnId="{0CD726F5-5AFB-4DDD-A3BA-9664CD7A80F8}">
      <dgm:prSet/>
      <dgm:spPr/>
      <dgm:t>
        <a:bodyPr/>
        <a:lstStyle/>
        <a:p>
          <a:endParaRPr lang="en-US"/>
        </a:p>
      </dgm:t>
    </dgm:pt>
    <dgm:pt modelId="{F23BC90D-2CE2-462F-B061-198C0128D0BC}" type="sibTrans" cxnId="{0CD726F5-5AFB-4DDD-A3BA-9664CD7A80F8}">
      <dgm:prSet/>
      <dgm:spPr/>
      <dgm:t>
        <a:bodyPr/>
        <a:lstStyle/>
        <a:p>
          <a:endParaRPr lang="en-US"/>
        </a:p>
      </dgm:t>
    </dgm:pt>
    <dgm:pt modelId="{F78A9C66-39F4-E24A-871D-D42C2510BE02}">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r>
            <a:rPr lang="en-US" sz="2800" b="1" i="0" dirty="0" smtClean="0"/>
            <a:t>Supervisor Responsibilities</a:t>
          </a:r>
        </a:p>
      </dgm:t>
    </dgm:pt>
    <dgm:pt modelId="{BAE935EF-6897-3F43-AAE4-CC16625FE96F}" type="parTrans" cxnId="{2F8C4AF9-063B-4943-8199-8CE9D2AEAE1C}">
      <dgm:prSet/>
      <dgm:spPr/>
      <dgm:t>
        <a:bodyPr/>
        <a:lstStyle/>
        <a:p>
          <a:endParaRPr lang="en-US"/>
        </a:p>
      </dgm:t>
    </dgm:pt>
    <dgm:pt modelId="{6DF46AA8-65A6-464A-98C4-E54E385A40A7}" type="sibTrans" cxnId="{2F8C4AF9-063B-4943-8199-8CE9D2AEAE1C}">
      <dgm:prSet/>
      <dgm:spPr/>
      <dgm:t>
        <a:bodyPr/>
        <a:lstStyle/>
        <a:p>
          <a:endParaRPr lang="en-US"/>
        </a:p>
      </dgm:t>
    </dgm:pt>
    <dgm:pt modelId="{47E1837B-BEA9-4F10-B737-84DE05308FC1}" type="pres">
      <dgm:prSet presAssocID="{A7ED0202-5909-4F23-AF6B-D77E5945267F}" presName="linear" presStyleCnt="0">
        <dgm:presLayoutVars>
          <dgm:animLvl val="lvl"/>
          <dgm:resizeHandles val="exact"/>
        </dgm:presLayoutVars>
      </dgm:prSet>
      <dgm:spPr/>
      <dgm:t>
        <a:bodyPr/>
        <a:lstStyle/>
        <a:p>
          <a:endParaRPr lang="en-US"/>
        </a:p>
      </dgm:t>
    </dgm:pt>
    <dgm:pt modelId="{878FA7D0-2757-4198-B23A-2990548091A3}" type="pres">
      <dgm:prSet presAssocID="{35D884D2-331B-4D99-B107-9B6358897590}" presName="parentText" presStyleLbl="node1" presStyleIdx="0" presStyleCnt="6" custScaleY="100144">
        <dgm:presLayoutVars>
          <dgm:chMax val="0"/>
          <dgm:bulletEnabled val="1"/>
        </dgm:presLayoutVars>
      </dgm:prSet>
      <dgm:spPr/>
      <dgm:t>
        <a:bodyPr/>
        <a:lstStyle/>
        <a:p>
          <a:endParaRPr lang="en-US"/>
        </a:p>
      </dgm:t>
    </dgm:pt>
    <dgm:pt modelId="{7032FE90-5D60-4D52-8B57-4243A9D67159}" type="pres">
      <dgm:prSet presAssocID="{3C5D798E-5858-4B18-97A1-96452DB11C05}" presName="spacer" presStyleCnt="0"/>
      <dgm:spPr/>
    </dgm:pt>
    <dgm:pt modelId="{4011A429-E2E6-41BC-9CB2-870CBFD06702}" type="pres">
      <dgm:prSet presAssocID="{A64A9950-3D0D-474B-B54F-3493F3490C25}" presName="parentText" presStyleLbl="node1" presStyleIdx="1" presStyleCnt="6" custLinFactNeighborY="-67322">
        <dgm:presLayoutVars>
          <dgm:chMax val="0"/>
          <dgm:bulletEnabled val="1"/>
        </dgm:presLayoutVars>
      </dgm:prSet>
      <dgm:spPr/>
      <dgm:t>
        <a:bodyPr/>
        <a:lstStyle/>
        <a:p>
          <a:endParaRPr lang="en-US"/>
        </a:p>
      </dgm:t>
    </dgm:pt>
    <dgm:pt modelId="{1E93673D-8EC5-4EA0-BA37-791F593A71B3}" type="pres">
      <dgm:prSet presAssocID="{0651F0F9-178F-41A0-B2E3-55B473438FBD}" presName="spacer" presStyleCnt="0"/>
      <dgm:spPr/>
    </dgm:pt>
    <dgm:pt modelId="{C4F58561-F458-49F9-8D96-EFBD40203142}" type="pres">
      <dgm:prSet presAssocID="{B69F6636-E138-453B-A7CB-0A398F2F8841}" presName="parentText" presStyleLbl="node1" presStyleIdx="2" presStyleCnt="6" custLinFactY="-5401" custLinFactNeighborY="-100000">
        <dgm:presLayoutVars>
          <dgm:chMax val="0"/>
          <dgm:bulletEnabled val="1"/>
        </dgm:presLayoutVars>
      </dgm:prSet>
      <dgm:spPr/>
      <dgm:t>
        <a:bodyPr/>
        <a:lstStyle/>
        <a:p>
          <a:endParaRPr lang="en-US"/>
        </a:p>
      </dgm:t>
    </dgm:pt>
    <dgm:pt modelId="{7983C971-217E-4419-9C3C-C8E8F041D390}" type="pres">
      <dgm:prSet presAssocID="{91CA9EF7-4CF0-4FD9-A55F-8EA821F1F518}" presName="spacer" presStyleCnt="0"/>
      <dgm:spPr/>
    </dgm:pt>
    <dgm:pt modelId="{2A0774B8-F4CB-47CB-BDB6-E9A41001827A}" type="pres">
      <dgm:prSet presAssocID="{EB85C96F-96A7-4E0E-A144-B083559C9707}" presName="parentText" presStyleLbl="node1" presStyleIdx="3" presStyleCnt="6" custLinFactY="-18263" custLinFactNeighborX="-15820" custLinFactNeighborY="-100000">
        <dgm:presLayoutVars>
          <dgm:chMax val="0"/>
          <dgm:bulletEnabled val="1"/>
        </dgm:presLayoutVars>
      </dgm:prSet>
      <dgm:spPr/>
      <dgm:t>
        <a:bodyPr/>
        <a:lstStyle/>
        <a:p>
          <a:endParaRPr lang="en-US"/>
        </a:p>
      </dgm:t>
    </dgm:pt>
    <dgm:pt modelId="{53E22567-9562-415C-9A70-B052F7E3E3B6}" type="pres">
      <dgm:prSet presAssocID="{7EC29ACC-F4EF-408C-8BEE-B04026E906ED}" presName="spacer" presStyleCnt="0"/>
      <dgm:spPr/>
    </dgm:pt>
    <dgm:pt modelId="{2EC8B0A7-DDCD-41C6-B8E9-51C50CF15D4E}" type="pres">
      <dgm:prSet presAssocID="{289115DD-7F94-4C0B-85C2-464DDBE54FA7}" presName="parentText" presStyleLbl="node1" presStyleIdx="4" presStyleCnt="6" custLinFactY="-28111" custLinFactNeighborY="-100000">
        <dgm:presLayoutVars>
          <dgm:chMax val="0"/>
          <dgm:bulletEnabled val="1"/>
        </dgm:presLayoutVars>
      </dgm:prSet>
      <dgm:spPr/>
      <dgm:t>
        <a:bodyPr/>
        <a:lstStyle/>
        <a:p>
          <a:endParaRPr lang="en-US"/>
        </a:p>
      </dgm:t>
    </dgm:pt>
    <dgm:pt modelId="{8D4FEAD2-288A-2E42-B9B1-5F0C86625958}" type="pres">
      <dgm:prSet presAssocID="{F23BC90D-2CE2-462F-B061-198C0128D0BC}" presName="spacer" presStyleCnt="0"/>
      <dgm:spPr/>
    </dgm:pt>
    <dgm:pt modelId="{572A4416-C082-E048-A2A9-550496EA6CC4}" type="pres">
      <dgm:prSet presAssocID="{F78A9C66-39F4-E24A-871D-D42C2510BE02}" presName="parentText" presStyleLbl="node1" presStyleIdx="5" presStyleCnt="6" custLinFactY="-28111" custLinFactNeighborY="-100000">
        <dgm:presLayoutVars>
          <dgm:chMax val="0"/>
          <dgm:bulletEnabled val="1"/>
        </dgm:presLayoutVars>
      </dgm:prSet>
      <dgm:spPr/>
      <dgm:t>
        <a:bodyPr/>
        <a:lstStyle/>
        <a:p>
          <a:endParaRPr lang="en-US"/>
        </a:p>
      </dgm:t>
    </dgm:pt>
  </dgm:ptLst>
  <dgm:cxnLst>
    <dgm:cxn modelId="{C5AD230F-7E72-C54C-AE49-F56B38D13510}" type="presOf" srcId="{EB85C96F-96A7-4E0E-A144-B083559C9707}" destId="{2A0774B8-F4CB-47CB-BDB6-E9A41001827A}" srcOrd="0" destOrd="0" presId="urn:microsoft.com/office/officeart/2005/8/layout/vList2"/>
    <dgm:cxn modelId="{804E05AA-7F04-B742-A8BB-53F2447A2F80}" type="presOf" srcId="{F78A9C66-39F4-E24A-871D-D42C2510BE02}" destId="{572A4416-C082-E048-A2A9-550496EA6CC4}" srcOrd="0" destOrd="0" presId="urn:microsoft.com/office/officeart/2005/8/layout/vList2"/>
    <dgm:cxn modelId="{5DE89B06-E600-45DB-9AB4-7C727A2F614E}" srcId="{A7ED0202-5909-4F23-AF6B-D77E5945267F}" destId="{35D884D2-331B-4D99-B107-9B6358897590}" srcOrd="0" destOrd="0" parTransId="{82D1D189-1FF9-4E58-BF90-6F45114E798C}" sibTransId="{3C5D798E-5858-4B18-97A1-96452DB11C05}"/>
    <dgm:cxn modelId="{1E0ACD94-DCFF-994E-BCF0-8A09F3DB9EB7}" type="presOf" srcId="{35D884D2-331B-4D99-B107-9B6358897590}" destId="{878FA7D0-2757-4198-B23A-2990548091A3}" srcOrd="0" destOrd="0" presId="urn:microsoft.com/office/officeart/2005/8/layout/vList2"/>
    <dgm:cxn modelId="{86C10A4B-7776-4D49-BC1E-2451E0FDCB53}" type="presOf" srcId="{A7ED0202-5909-4F23-AF6B-D77E5945267F}" destId="{47E1837B-BEA9-4F10-B737-84DE05308FC1}" srcOrd="0" destOrd="0" presId="urn:microsoft.com/office/officeart/2005/8/layout/vList2"/>
    <dgm:cxn modelId="{80DBAD4D-086F-447A-88E8-4C27757C33BA}" srcId="{A7ED0202-5909-4F23-AF6B-D77E5945267F}" destId="{A64A9950-3D0D-474B-B54F-3493F3490C25}" srcOrd="1" destOrd="0" parTransId="{41575F23-8040-4F96-86B5-F6B33D1F2F21}" sibTransId="{0651F0F9-178F-41A0-B2E3-55B473438FBD}"/>
    <dgm:cxn modelId="{2698C5BF-44B4-3747-BF4D-C77E2046BD62}" type="presOf" srcId="{A64A9950-3D0D-474B-B54F-3493F3490C25}" destId="{4011A429-E2E6-41BC-9CB2-870CBFD06702}" srcOrd="0" destOrd="0" presId="urn:microsoft.com/office/officeart/2005/8/layout/vList2"/>
    <dgm:cxn modelId="{902A033E-E204-D549-8CE5-2D79C4233034}" type="presOf" srcId="{B69F6636-E138-453B-A7CB-0A398F2F8841}" destId="{C4F58561-F458-49F9-8D96-EFBD40203142}" srcOrd="0" destOrd="0" presId="urn:microsoft.com/office/officeart/2005/8/layout/vList2"/>
    <dgm:cxn modelId="{48836B1E-0293-4805-A567-B029AB8A1288}" srcId="{A7ED0202-5909-4F23-AF6B-D77E5945267F}" destId="{B69F6636-E138-453B-A7CB-0A398F2F8841}" srcOrd="2" destOrd="0" parTransId="{29A8BE02-7860-422B-A76C-553CD0BDB3A7}" sibTransId="{91CA9EF7-4CF0-4FD9-A55F-8EA821F1F518}"/>
    <dgm:cxn modelId="{2F8C4AF9-063B-4943-8199-8CE9D2AEAE1C}" srcId="{A7ED0202-5909-4F23-AF6B-D77E5945267F}" destId="{F78A9C66-39F4-E24A-871D-D42C2510BE02}" srcOrd="5" destOrd="0" parTransId="{BAE935EF-6897-3F43-AAE4-CC16625FE96F}" sibTransId="{6DF46AA8-65A6-464A-98C4-E54E385A40A7}"/>
    <dgm:cxn modelId="{0CD726F5-5AFB-4DDD-A3BA-9664CD7A80F8}" srcId="{A7ED0202-5909-4F23-AF6B-D77E5945267F}" destId="{289115DD-7F94-4C0B-85C2-464DDBE54FA7}" srcOrd="4" destOrd="0" parTransId="{72F14315-5A41-4484-B5FA-795A27C6FB3C}" sibTransId="{F23BC90D-2CE2-462F-B061-198C0128D0BC}"/>
    <dgm:cxn modelId="{4E828C79-D4F2-4197-8F4D-EDB519B77766}" srcId="{A7ED0202-5909-4F23-AF6B-D77E5945267F}" destId="{EB85C96F-96A7-4E0E-A144-B083559C9707}" srcOrd="3" destOrd="0" parTransId="{C28BEC62-6525-4F66-8FFF-5E432EC94B4B}" sibTransId="{7EC29ACC-F4EF-408C-8BEE-B04026E906ED}"/>
    <dgm:cxn modelId="{DC83ED1F-3EA6-B04C-8213-B2E096EEAC4D}" type="presOf" srcId="{289115DD-7F94-4C0B-85C2-464DDBE54FA7}" destId="{2EC8B0A7-DDCD-41C6-B8E9-51C50CF15D4E}" srcOrd="0" destOrd="0" presId="urn:microsoft.com/office/officeart/2005/8/layout/vList2"/>
    <dgm:cxn modelId="{465298D1-A957-454F-A723-1F591B2C184D}" type="presParOf" srcId="{47E1837B-BEA9-4F10-B737-84DE05308FC1}" destId="{878FA7D0-2757-4198-B23A-2990548091A3}" srcOrd="0" destOrd="0" presId="urn:microsoft.com/office/officeart/2005/8/layout/vList2"/>
    <dgm:cxn modelId="{C9F0D37A-131B-0C46-9543-41DD91E89B32}" type="presParOf" srcId="{47E1837B-BEA9-4F10-B737-84DE05308FC1}" destId="{7032FE90-5D60-4D52-8B57-4243A9D67159}" srcOrd="1" destOrd="0" presId="urn:microsoft.com/office/officeart/2005/8/layout/vList2"/>
    <dgm:cxn modelId="{EE13EBF5-0517-3B45-8975-2683E02A4EA2}" type="presParOf" srcId="{47E1837B-BEA9-4F10-B737-84DE05308FC1}" destId="{4011A429-E2E6-41BC-9CB2-870CBFD06702}" srcOrd="2" destOrd="0" presId="urn:microsoft.com/office/officeart/2005/8/layout/vList2"/>
    <dgm:cxn modelId="{0CA3D76E-14FC-E94A-8811-62875A4F2D99}" type="presParOf" srcId="{47E1837B-BEA9-4F10-B737-84DE05308FC1}" destId="{1E93673D-8EC5-4EA0-BA37-791F593A71B3}" srcOrd="3" destOrd="0" presId="urn:microsoft.com/office/officeart/2005/8/layout/vList2"/>
    <dgm:cxn modelId="{9F73F677-82DE-2548-8256-9C372CFFBE61}" type="presParOf" srcId="{47E1837B-BEA9-4F10-B737-84DE05308FC1}" destId="{C4F58561-F458-49F9-8D96-EFBD40203142}" srcOrd="4" destOrd="0" presId="urn:microsoft.com/office/officeart/2005/8/layout/vList2"/>
    <dgm:cxn modelId="{5F6DDC6B-32E7-F842-96BA-AFA1D716F4EE}" type="presParOf" srcId="{47E1837B-BEA9-4F10-B737-84DE05308FC1}" destId="{7983C971-217E-4419-9C3C-C8E8F041D390}" srcOrd="5" destOrd="0" presId="urn:microsoft.com/office/officeart/2005/8/layout/vList2"/>
    <dgm:cxn modelId="{DCA3D20E-3C79-804C-AF68-1DB6FA456ACC}" type="presParOf" srcId="{47E1837B-BEA9-4F10-B737-84DE05308FC1}" destId="{2A0774B8-F4CB-47CB-BDB6-E9A41001827A}" srcOrd="6" destOrd="0" presId="urn:microsoft.com/office/officeart/2005/8/layout/vList2"/>
    <dgm:cxn modelId="{FE67F1B9-8C60-2F4D-A1F0-6F03EC52937E}" type="presParOf" srcId="{47E1837B-BEA9-4F10-B737-84DE05308FC1}" destId="{53E22567-9562-415C-9A70-B052F7E3E3B6}" srcOrd="7" destOrd="0" presId="urn:microsoft.com/office/officeart/2005/8/layout/vList2"/>
    <dgm:cxn modelId="{BE7DC7EB-A222-3E42-A2BA-B3BBF30A6091}" type="presParOf" srcId="{47E1837B-BEA9-4F10-B737-84DE05308FC1}" destId="{2EC8B0A7-DDCD-41C6-B8E9-51C50CF15D4E}" srcOrd="8" destOrd="0" presId="urn:microsoft.com/office/officeart/2005/8/layout/vList2"/>
    <dgm:cxn modelId="{34C1D526-3089-C54E-86A8-214E52E3085C}" type="presParOf" srcId="{47E1837B-BEA9-4F10-B737-84DE05308FC1}" destId="{8D4FEAD2-288A-2E42-B9B1-5F0C86625958}" srcOrd="9" destOrd="0" presId="urn:microsoft.com/office/officeart/2005/8/layout/vList2"/>
    <dgm:cxn modelId="{DA5CCE74-0598-4A49-B71A-018F977B9519}" type="presParOf" srcId="{47E1837B-BEA9-4F10-B737-84DE05308FC1}" destId="{572A4416-C082-E048-A2A9-550496EA6CC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7ED0202-5909-4F23-AF6B-D77E5945267F}"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5D884D2-331B-4D99-B107-9B6358897590}">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Overview of Performance Management Process</a:t>
          </a:r>
          <a:endParaRPr lang="en-US" sz="2800" b="1" dirty="0"/>
        </a:p>
      </dgm:t>
    </dgm:pt>
    <dgm:pt modelId="{82D1D189-1FF9-4E58-BF90-6F45114E798C}" type="parTrans" cxnId="{5DE89B06-E600-45DB-9AB4-7C727A2F614E}">
      <dgm:prSet/>
      <dgm:spPr/>
      <dgm:t>
        <a:bodyPr/>
        <a:lstStyle/>
        <a:p>
          <a:endParaRPr lang="en-US"/>
        </a:p>
      </dgm:t>
    </dgm:pt>
    <dgm:pt modelId="{3C5D798E-5858-4B18-97A1-96452DB11C05}" type="sibTrans" cxnId="{5DE89B06-E600-45DB-9AB4-7C727A2F614E}">
      <dgm:prSet/>
      <dgm:spPr/>
      <dgm:t>
        <a:bodyPr/>
        <a:lstStyle/>
        <a:p>
          <a:endParaRPr lang="en-US"/>
        </a:p>
      </dgm:t>
    </dgm:pt>
    <dgm:pt modelId="{A64A9950-3D0D-474B-B54F-3493F3490C25}">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Start of Performance Year</a:t>
          </a:r>
          <a:endParaRPr lang="en-US" sz="2800" b="1" dirty="0"/>
        </a:p>
      </dgm:t>
    </dgm:pt>
    <dgm:pt modelId="{41575F23-8040-4F96-86B5-F6B33D1F2F21}" type="parTrans" cxnId="{80DBAD4D-086F-447A-88E8-4C27757C33BA}">
      <dgm:prSet/>
      <dgm:spPr/>
      <dgm:t>
        <a:bodyPr/>
        <a:lstStyle/>
        <a:p>
          <a:endParaRPr lang="en-US"/>
        </a:p>
      </dgm:t>
    </dgm:pt>
    <dgm:pt modelId="{0651F0F9-178F-41A0-B2E3-55B473438FBD}" type="sibTrans" cxnId="{80DBAD4D-086F-447A-88E8-4C27757C33BA}">
      <dgm:prSet/>
      <dgm:spPr/>
      <dgm:t>
        <a:bodyPr/>
        <a:lstStyle/>
        <a:p>
          <a:endParaRPr lang="en-US"/>
        </a:p>
      </dgm:t>
    </dgm:pt>
    <dgm:pt modelId="{B69F6636-E138-453B-A7CB-0A398F2F8841}">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PMP Quarterly Process</a:t>
          </a:r>
        </a:p>
      </dgm:t>
    </dgm:pt>
    <dgm:pt modelId="{29A8BE02-7860-422B-A76C-553CD0BDB3A7}" type="parTrans" cxnId="{48836B1E-0293-4805-A567-B029AB8A1288}">
      <dgm:prSet/>
      <dgm:spPr/>
      <dgm:t>
        <a:bodyPr/>
        <a:lstStyle/>
        <a:p>
          <a:endParaRPr lang="en-US"/>
        </a:p>
      </dgm:t>
    </dgm:pt>
    <dgm:pt modelId="{91CA9EF7-4CF0-4FD9-A55F-8EA821F1F518}" type="sibTrans" cxnId="{48836B1E-0293-4805-A567-B029AB8A1288}">
      <dgm:prSet/>
      <dgm:spPr/>
      <dgm:t>
        <a:bodyPr/>
        <a:lstStyle/>
        <a:p>
          <a:endParaRPr lang="en-US"/>
        </a:p>
      </dgm:t>
    </dgm:pt>
    <dgm:pt modelId="{EB85C96F-96A7-4E0E-A144-B083559C9707}">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spcAft>
              <a:spcPts val="0"/>
            </a:spcAft>
          </a:pPr>
          <a:r>
            <a:rPr lang="en-US" sz="2800" b="1" dirty="0" smtClean="0"/>
            <a:t>Final Rating and Signature Process</a:t>
          </a:r>
        </a:p>
      </dgm:t>
    </dgm:pt>
    <dgm:pt modelId="{C28BEC62-6525-4F66-8FFF-5E432EC94B4B}" type="parTrans" cxnId="{4E828C79-D4F2-4197-8F4D-EDB519B77766}">
      <dgm:prSet/>
      <dgm:spPr/>
      <dgm:t>
        <a:bodyPr/>
        <a:lstStyle/>
        <a:p>
          <a:endParaRPr lang="en-US"/>
        </a:p>
      </dgm:t>
    </dgm:pt>
    <dgm:pt modelId="{7EC29ACC-F4EF-408C-8BEE-B04026E906ED}" type="sibTrans" cxnId="{4E828C79-D4F2-4197-8F4D-EDB519B77766}">
      <dgm:prSet/>
      <dgm:spPr/>
      <dgm:t>
        <a:bodyPr/>
        <a:lstStyle/>
        <a:p>
          <a:endParaRPr lang="en-US"/>
        </a:p>
      </dgm:t>
    </dgm:pt>
    <dgm:pt modelId="{289115DD-7F94-4C0B-85C2-464DDBE54FA7}">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pPr algn="ctr"/>
          <a:r>
            <a:rPr lang="en-US" sz="2800" b="1" dirty="0" smtClean="0"/>
            <a:t>Documenting Employee Behavior</a:t>
          </a:r>
        </a:p>
      </dgm:t>
    </dgm:pt>
    <dgm:pt modelId="{72F14315-5A41-4484-B5FA-795A27C6FB3C}" type="parTrans" cxnId="{0CD726F5-5AFB-4DDD-A3BA-9664CD7A80F8}">
      <dgm:prSet/>
      <dgm:spPr/>
      <dgm:t>
        <a:bodyPr/>
        <a:lstStyle/>
        <a:p>
          <a:endParaRPr lang="en-US"/>
        </a:p>
      </dgm:t>
    </dgm:pt>
    <dgm:pt modelId="{F23BC90D-2CE2-462F-B061-198C0128D0BC}" type="sibTrans" cxnId="{0CD726F5-5AFB-4DDD-A3BA-9664CD7A80F8}">
      <dgm:prSet/>
      <dgm:spPr/>
      <dgm:t>
        <a:bodyPr/>
        <a:lstStyle/>
        <a:p>
          <a:endParaRPr lang="en-US"/>
        </a:p>
      </dgm:t>
    </dgm:pt>
    <dgm:pt modelId="{F78A9C66-39F4-E24A-871D-D42C2510BE02}">
      <dgm:prSet phldrT="[Text]" custT="1"/>
      <dgm:spPr>
        <a:gradFill rotWithShape="0">
          <a:gsLst>
            <a:gs pos="0">
              <a:schemeClr val="tx2">
                <a:lumMod val="50000"/>
              </a:schemeClr>
            </a:gs>
            <a:gs pos="80000">
              <a:schemeClr val="tx2">
                <a:lumMod val="75000"/>
              </a:schemeClr>
            </a:gs>
            <a:gs pos="100000">
              <a:schemeClr val="tx2">
                <a:lumMod val="60000"/>
                <a:lumOff val="40000"/>
              </a:schemeClr>
            </a:gs>
          </a:gsLst>
        </a:gradFill>
      </dgm:spPr>
      <dgm:t>
        <a:bodyPr/>
        <a:lstStyle/>
        <a:p>
          <a:endParaRPr lang="en-US" sz="2800" b="1" i="0" dirty="0" smtClean="0"/>
        </a:p>
      </dgm:t>
    </dgm:pt>
    <dgm:pt modelId="{BAE935EF-6897-3F43-AAE4-CC16625FE96F}" type="parTrans" cxnId="{2F8C4AF9-063B-4943-8199-8CE9D2AEAE1C}">
      <dgm:prSet/>
      <dgm:spPr/>
      <dgm:t>
        <a:bodyPr/>
        <a:lstStyle/>
        <a:p>
          <a:endParaRPr lang="en-US"/>
        </a:p>
      </dgm:t>
    </dgm:pt>
    <dgm:pt modelId="{6DF46AA8-65A6-464A-98C4-E54E385A40A7}" type="sibTrans" cxnId="{2F8C4AF9-063B-4943-8199-8CE9D2AEAE1C}">
      <dgm:prSet/>
      <dgm:spPr/>
      <dgm:t>
        <a:bodyPr/>
        <a:lstStyle/>
        <a:p>
          <a:endParaRPr lang="en-US"/>
        </a:p>
      </dgm:t>
    </dgm:pt>
    <dgm:pt modelId="{47E1837B-BEA9-4F10-B737-84DE05308FC1}" type="pres">
      <dgm:prSet presAssocID="{A7ED0202-5909-4F23-AF6B-D77E5945267F}" presName="linear" presStyleCnt="0">
        <dgm:presLayoutVars>
          <dgm:animLvl val="lvl"/>
          <dgm:resizeHandles val="exact"/>
        </dgm:presLayoutVars>
      </dgm:prSet>
      <dgm:spPr/>
      <dgm:t>
        <a:bodyPr/>
        <a:lstStyle/>
        <a:p>
          <a:endParaRPr lang="en-US"/>
        </a:p>
      </dgm:t>
    </dgm:pt>
    <dgm:pt modelId="{878FA7D0-2757-4198-B23A-2990548091A3}" type="pres">
      <dgm:prSet presAssocID="{35D884D2-331B-4D99-B107-9B6358897590}" presName="parentText" presStyleLbl="node1" presStyleIdx="0" presStyleCnt="6" custScaleY="100144">
        <dgm:presLayoutVars>
          <dgm:chMax val="0"/>
          <dgm:bulletEnabled val="1"/>
        </dgm:presLayoutVars>
      </dgm:prSet>
      <dgm:spPr/>
      <dgm:t>
        <a:bodyPr/>
        <a:lstStyle/>
        <a:p>
          <a:endParaRPr lang="en-US"/>
        </a:p>
      </dgm:t>
    </dgm:pt>
    <dgm:pt modelId="{7032FE90-5D60-4D52-8B57-4243A9D67159}" type="pres">
      <dgm:prSet presAssocID="{3C5D798E-5858-4B18-97A1-96452DB11C05}" presName="spacer" presStyleCnt="0"/>
      <dgm:spPr/>
    </dgm:pt>
    <dgm:pt modelId="{4011A429-E2E6-41BC-9CB2-870CBFD06702}" type="pres">
      <dgm:prSet presAssocID="{A64A9950-3D0D-474B-B54F-3493F3490C25}" presName="parentText" presStyleLbl="node1" presStyleIdx="1" presStyleCnt="6" custLinFactNeighborY="-67322">
        <dgm:presLayoutVars>
          <dgm:chMax val="0"/>
          <dgm:bulletEnabled val="1"/>
        </dgm:presLayoutVars>
      </dgm:prSet>
      <dgm:spPr/>
      <dgm:t>
        <a:bodyPr/>
        <a:lstStyle/>
        <a:p>
          <a:endParaRPr lang="en-US"/>
        </a:p>
      </dgm:t>
    </dgm:pt>
    <dgm:pt modelId="{1E93673D-8EC5-4EA0-BA37-791F593A71B3}" type="pres">
      <dgm:prSet presAssocID="{0651F0F9-178F-41A0-B2E3-55B473438FBD}" presName="spacer" presStyleCnt="0"/>
      <dgm:spPr/>
    </dgm:pt>
    <dgm:pt modelId="{C4F58561-F458-49F9-8D96-EFBD40203142}" type="pres">
      <dgm:prSet presAssocID="{B69F6636-E138-453B-A7CB-0A398F2F8841}" presName="parentText" presStyleLbl="node1" presStyleIdx="2" presStyleCnt="6" custLinFactY="-5401" custLinFactNeighborY="-100000">
        <dgm:presLayoutVars>
          <dgm:chMax val="0"/>
          <dgm:bulletEnabled val="1"/>
        </dgm:presLayoutVars>
      </dgm:prSet>
      <dgm:spPr/>
      <dgm:t>
        <a:bodyPr/>
        <a:lstStyle/>
        <a:p>
          <a:endParaRPr lang="en-US"/>
        </a:p>
      </dgm:t>
    </dgm:pt>
    <dgm:pt modelId="{7983C971-217E-4419-9C3C-C8E8F041D390}" type="pres">
      <dgm:prSet presAssocID="{91CA9EF7-4CF0-4FD9-A55F-8EA821F1F518}" presName="spacer" presStyleCnt="0"/>
      <dgm:spPr/>
    </dgm:pt>
    <dgm:pt modelId="{2A0774B8-F4CB-47CB-BDB6-E9A41001827A}" type="pres">
      <dgm:prSet presAssocID="{EB85C96F-96A7-4E0E-A144-B083559C9707}" presName="parentText" presStyleLbl="node1" presStyleIdx="3" presStyleCnt="6" custLinFactY="-18263" custLinFactNeighborX="-15820" custLinFactNeighborY="-100000">
        <dgm:presLayoutVars>
          <dgm:chMax val="0"/>
          <dgm:bulletEnabled val="1"/>
        </dgm:presLayoutVars>
      </dgm:prSet>
      <dgm:spPr/>
      <dgm:t>
        <a:bodyPr/>
        <a:lstStyle/>
        <a:p>
          <a:endParaRPr lang="en-US"/>
        </a:p>
      </dgm:t>
    </dgm:pt>
    <dgm:pt modelId="{53E22567-9562-415C-9A70-B052F7E3E3B6}" type="pres">
      <dgm:prSet presAssocID="{7EC29ACC-F4EF-408C-8BEE-B04026E906ED}" presName="spacer" presStyleCnt="0"/>
      <dgm:spPr/>
    </dgm:pt>
    <dgm:pt modelId="{2EC8B0A7-DDCD-41C6-B8E9-51C50CF15D4E}" type="pres">
      <dgm:prSet presAssocID="{289115DD-7F94-4C0B-85C2-464DDBE54FA7}" presName="parentText" presStyleLbl="node1" presStyleIdx="4" presStyleCnt="6" custLinFactY="-28111" custLinFactNeighborY="-100000">
        <dgm:presLayoutVars>
          <dgm:chMax val="0"/>
          <dgm:bulletEnabled val="1"/>
        </dgm:presLayoutVars>
      </dgm:prSet>
      <dgm:spPr/>
      <dgm:t>
        <a:bodyPr/>
        <a:lstStyle/>
        <a:p>
          <a:endParaRPr lang="en-US"/>
        </a:p>
      </dgm:t>
    </dgm:pt>
    <dgm:pt modelId="{8D4FEAD2-288A-2E42-B9B1-5F0C86625958}" type="pres">
      <dgm:prSet presAssocID="{F23BC90D-2CE2-462F-B061-198C0128D0BC}" presName="spacer" presStyleCnt="0"/>
      <dgm:spPr/>
    </dgm:pt>
    <dgm:pt modelId="{572A4416-C082-E048-A2A9-550496EA6CC4}" type="pres">
      <dgm:prSet presAssocID="{F78A9C66-39F4-E24A-871D-D42C2510BE02}" presName="parentText" presStyleLbl="node1" presStyleIdx="5" presStyleCnt="6" custLinFactY="-28111" custLinFactNeighborY="-100000">
        <dgm:presLayoutVars>
          <dgm:chMax val="0"/>
          <dgm:bulletEnabled val="1"/>
        </dgm:presLayoutVars>
      </dgm:prSet>
      <dgm:spPr/>
      <dgm:t>
        <a:bodyPr/>
        <a:lstStyle/>
        <a:p>
          <a:endParaRPr lang="en-US"/>
        </a:p>
      </dgm:t>
    </dgm:pt>
  </dgm:ptLst>
  <dgm:cxnLst>
    <dgm:cxn modelId="{9A6F278D-15C5-864C-A582-6D9EE44ABA41}" type="presOf" srcId="{289115DD-7F94-4C0B-85C2-464DDBE54FA7}" destId="{2EC8B0A7-DDCD-41C6-B8E9-51C50CF15D4E}" srcOrd="0" destOrd="0" presId="urn:microsoft.com/office/officeart/2005/8/layout/vList2"/>
    <dgm:cxn modelId="{5DE89B06-E600-45DB-9AB4-7C727A2F614E}" srcId="{A7ED0202-5909-4F23-AF6B-D77E5945267F}" destId="{35D884D2-331B-4D99-B107-9B6358897590}" srcOrd="0" destOrd="0" parTransId="{82D1D189-1FF9-4E58-BF90-6F45114E798C}" sibTransId="{3C5D798E-5858-4B18-97A1-96452DB11C05}"/>
    <dgm:cxn modelId="{80DBAD4D-086F-447A-88E8-4C27757C33BA}" srcId="{A7ED0202-5909-4F23-AF6B-D77E5945267F}" destId="{A64A9950-3D0D-474B-B54F-3493F3490C25}" srcOrd="1" destOrd="0" parTransId="{41575F23-8040-4F96-86B5-F6B33D1F2F21}" sibTransId="{0651F0F9-178F-41A0-B2E3-55B473438FBD}"/>
    <dgm:cxn modelId="{B5A1863D-5AF4-8546-9CE1-28D4380A8432}" type="presOf" srcId="{EB85C96F-96A7-4E0E-A144-B083559C9707}" destId="{2A0774B8-F4CB-47CB-BDB6-E9A41001827A}" srcOrd="0" destOrd="0" presId="urn:microsoft.com/office/officeart/2005/8/layout/vList2"/>
    <dgm:cxn modelId="{48836B1E-0293-4805-A567-B029AB8A1288}" srcId="{A7ED0202-5909-4F23-AF6B-D77E5945267F}" destId="{B69F6636-E138-453B-A7CB-0A398F2F8841}" srcOrd="2" destOrd="0" parTransId="{29A8BE02-7860-422B-A76C-553CD0BDB3A7}" sibTransId="{91CA9EF7-4CF0-4FD9-A55F-8EA821F1F518}"/>
    <dgm:cxn modelId="{1A048A12-B46F-E148-827E-E06B518858B2}" type="presOf" srcId="{A7ED0202-5909-4F23-AF6B-D77E5945267F}" destId="{47E1837B-BEA9-4F10-B737-84DE05308FC1}" srcOrd="0" destOrd="0" presId="urn:microsoft.com/office/officeart/2005/8/layout/vList2"/>
    <dgm:cxn modelId="{2F8C4AF9-063B-4943-8199-8CE9D2AEAE1C}" srcId="{A7ED0202-5909-4F23-AF6B-D77E5945267F}" destId="{F78A9C66-39F4-E24A-871D-D42C2510BE02}" srcOrd="5" destOrd="0" parTransId="{BAE935EF-6897-3F43-AAE4-CC16625FE96F}" sibTransId="{6DF46AA8-65A6-464A-98C4-E54E385A40A7}"/>
    <dgm:cxn modelId="{98EB4D9D-C058-F44A-91BA-89CE80196BEC}" type="presOf" srcId="{A64A9950-3D0D-474B-B54F-3493F3490C25}" destId="{4011A429-E2E6-41BC-9CB2-870CBFD06702}" srcOrd="0" destOrd="0" presId="urn:microsoft.com/office/officeart/2005/8/layout/vList2"/>
    <dgm:cxn modelId="{0CD726F5-5AFB-4DDD-A3BA-9664CD7A80F8}" srcId="{A7ED0202-5909-4F23-AF6B-D77E5945267F}" destId="{289115DD-7F94-4C0B-85C2-464DDBE54FA7}" srcOrd="4" destOrd="0" parTransId="{72F14315-5A41-4484-B5FA-795A27C6FB3C}" sibTransId="{F23BC90D-2CE2-462F-B061-198C0128D0BC}"/>
    <dgm:cxn modelId="{DB6458E1-D47A-F546-B2F1-88E9D30ADE74}" type="presOf" srcId="{F78A9C66-39F4-E24A-871D-D42C2510BE02}" destId="{572A4416-C082-E048-A2A9-550496EA6CC4}" srcOrd="0" destOrd="0" presId="urn:microsoft.com/office/officeart/2005/8/layout/vList2"/>
    <dgm:cxn modelId="{C2697295-F974-9641-B7E4-59309BD33798}" type="presOf" srcId="{35D884D2-331B-4D99-B107-9B6358897590}" destId="{878FA7D0-2757-4198-B23A-2990548091A3}" srcOrd="0" destOrd="0" presId="urn:microsoft.com/office/officeart/2005/8/layout/vList2"/>
    <dgm:cxn modelId="{284C726E-47DF-A145-ABBE-64D42D5513B6}" type="presOf" srcId="{B69F6636-E138-453B-A7CB-0A398F2F8841}" destId="{C4F58561-F458-49F9-8D96-EFBD40203142}" srcOrd="0" destOrd="0" presId="urn:microsoft.com/office/officeart/2005/8/layout/vList2"/>
    <dgm:cxn modelId="{4E828C79-D4F2-4197-8F4D-EDB519B77766}" srcId="{A7ED0202-5909-4F23-AF6B-D77E5945267F}" destId="{EB85C96F-96A7-4E0E-A144-B083559C9707}" srcOrd="3" destOrd="0" parTransId="{C28BEC62-6525-4F66-8FFF-5E432EC94B4B}" sibTransId="{7EC29ACC-F4EF-408C-8BEE-B04026E906ED}"/>
    <dgm:cxn modelId="{3CFF7BFA-B487-8D4C-AFD7-BA22FCB80FD8}" type="presParOf" srcId="{47E1837B-BEA9-4F10-B737-84DE05308FC1}" destId="{878FA7D0-2757-4198-B23A-2990548091A3}" srcOrd="0" destOrd="0" presId="urn:microsoft.com/office/officeart/2005/8/layout/vList2"/>
    <dgm:cxn modelId="{F73961B5-E4CA-2145-ACD4-E8D8BF73E9F6}" type="presParOf" srcId="{47E1837B-BEA9-4F10-B737-84DE05308FC1}" destId="{7032FE90-5D60-4D52-8B57-4243A9D67159}" srcOrd="1" destOrd="0" presId="urn:microsoft.com/office/officeart/2005/8/layout/vList2"/>
    <dgm:cxn modelId="{D5F4C0E0-E245-764A-A817-E88AD02B1D08}" type="presParOf" srcId="{47E1837B-BEA9-4F10-B737-84DE05308FC1}" destId="{4011A429-E2E6-41BC-9CB2-870CBFD06702}" srcOrd="2" destOrd="0" presId="urn:microsoft.com/office/officeart/2005/8/layout/vList2"/>
    <dgm:cxn modelId="{B26B329F-E180-AB45-BECC-DDCD063F9CEF}" type="presParOf" srcId="{47E1837B-BEA9-4F10-B737-84DE05308FC1}" destId="{1E93673D-8EC5-4EA0-BA37-791F593A71B3}" srcOrd="3" destOrd="0" presId="urn:microsoft.com/office/officeart/2005/8/layout/vList2"/>
    <dgm:cxn modelId="{B0589DF9-F565-974C-AF33-1A38EDB9EA54}" type="presParOf" srcId="{47E1837B-BEA9-4F10-B737-84DE05308FC1}" destId="{C4F58561-F458-49F9-8D96-EFBD40203142}" srcOrd="4" destOrd="0" presId="urn:microsoft.com/office/officeart/2005/8/layout/vList2"/>
    <dgm:cxn modelId="{C5212AD0-35DB-1342-9993-B6489C2F9926}" type="presParOf" srcId="{47E1837B-BEA9-4F10-B737-84DE05308FC1}" destId="{7983C971-217E-4419-9C3C-C8E8F041D390}" srcOrd="5" destOrd="0" presId="urn:microsoft.com/office/officeart/2005/8/layout/vList2"/>
    <dgm:cxn modelId="{CAA282CB-74A3-4F41-A3F1-17AFBCE321E7}" type="presParOf" srcId="{47E1837B-BEA9-4F10-B737-84DE05308FC1}" destId="{2A0774B8-F4CB-47CB-BDB6-E9A41001827A}" srcOrd="6" destOrd="0" presId="urn:microsoft.com/office/officeart/2005/8/layout/vList2"/>
    <dgm:cxn modelId="{2D8E0FE5-8963-A14D-9AE9-3673C5754515}" type="presParOf" srcId="{47E1837B-BEA9-4F10-B737-84DE05308FC1}" destId="{53E22567-9562-415C-9A70-B052F7E3E3B6}" srcOrd="7" destOrd="0" presId="urn:microsoft.com/office/officeart/2005/8/layout/vList2"/>
    <dgm:cxn modelId="{095C3EBE-2A26-C245-B086-288F3B14A696}" type="presParOf" srcId="{47E1837B-BEA9-4F10-B737-84DE05308FC1}" destId="{2EC8B0A7-DDCD-41C6-B8E9-51C50CF15D4E}" srcOrd="8" destOrd="0" presId="urn:microsoft.com/office/officeart/2005/8/layout/vList2"/>
    <dgm:cxn modelId="{C9D94D12-80C7-A54B-87C6-EF1BB6EC03D8}" type="presParOf" srcId="{47E1837B-BEA9-4F10-B737-84DE05308FC1}" destId="{8D4FEAD2-288A-2E42-B9B1-5F0C86625958}" srcOrd="9" destOrd="0" presId="urn:microsoft.com/office/officeart/2005/8/layout/vList2"/>
    <dgm:cxn modelId="{6429608B-2FD3-544F-B77F-5F3D8B9A2589}" type="presParOf" srcId="{47E1837B-BEA9-4F10-B737-84DE05308FC1}" destId="{572A4416-C082-E048-A2A9-550496EA6CC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2C7F4-F854-2B49-B883-B79CB3BC804C}">
      <dsp:nvSpPr>
        <dsp:cNvPr id="0" name=""/>
        <dsp:cNvSpPr/>
      </dsp:nvSpPr>
      <dsp:spPr>
        <a:xfrm>
          <a:off x="1828" y="0"/>
          <a:ext cx="1916526" cy="5349874"/>
        </a:xfrm>
        <a:prstGeom prst="roundRect">
          <a:avLst>
            <a:gd name="adj" fmla="val 10000"/>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828" y="2139949"/>
        <a:ext cx="1916526" cy="2139949"/>
      </dsp:txXfrm>
    </dsp:sp>
    <dsp:sp modelId="{63A97D01-878F-CE49-86CF-95CB12804167}">
      <dsp:nvSpPr>
        <dsp:cNvPr id="0" name=""/>
        <dsp:cNvSpPr/>
      </dsp:nvSpPr>
      <dsp:spPr>
        <a:xfrm>
          <a:off x="69337" y="320992"/>
          <a:ext cx="1781508" cy="1781508"/>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C45BFD-B711-9548-9B16-3C8536F1B607}">
      <dsp:nvSpPr>
        <dsp:cNvPr id="0" name=""/>
        <dsp:cNvSpPr/>
      </dsp:nvSpPr>
      <dsp:spPr>
        <a:xfrm>
          <a:off x="1975850" y="0"/>
          <a:ext cx="1916526" cy="5349874"/>
        </a:xfrm>
        <a:prstGeom prst="roundRect">
          <a:avLst>
            <a:gd name="adj" fmla="val 10000"/>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975850" y="2139949"/>
        <a:ext cx="1916526" cy="2139949"/>
      </dsp:txXfrm>
    </dsp:sp>
    <dsp:sp modelId="{DC7BD488-143D-BE4D-808C-73EA4D361278}">
      <dsp:nvSpPr>
        <dsp:cNvPr id="0" name=""/>
        <dsp:cNvSpPr/>
      </dsp:nvSpPr>
      <dsp:spPr>
        <a:xfrm>
          <a:off x="2043359" y="320992"/>
          <a:ext cx="1781508" cy="17815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7E89F80-44B1-844A-80F0-6CB1AC7CD6D0}">
      <dsp:nvSpPr>
        <dsp:cNvPr id="0" name=""/>
        <dsp:cNvSpPr/>
      </dsp:nvSpPr>
      <dsp:spPr>
        <a:xfrm>
          <a:off x="3949872" y="0"/>
          <a:ext cx="1916526" cy="5349874"/>
        </a:xfrm>
        <a:prstGeom prst="roundRect">
          <a:avLst>
            <a:gd name="adj" fmla="val 10000"/>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b="1" kern="1200" dirty="0" smtClean="0"/>
            <a:t> </a:t>
          </a:r>
          <a:endParaRPr lang="en-US" sz="6500" b="0" kern="1200" dirty="0"/>
        </a:p>
      </dsp:txBody>
      <dsp:txXfrm>
        <a:off x="3949872" y="2139949"/>
        <a:ext cx="1916526" cy="2139949"/>
      </dsp:txXfrm>
    </dsp:sp>
    <dsp:sp modelId="{31DEC84B-5B52-C54D-B184-0D3C0B65666F}">
      <dsp:nvSpPr>
        <dsp:cNvPr id="0" name=""/>
        <dsp:cNvSpPr/>
      </dsp:nvSpPr>
      <dsp:spPr>
        <a:xfrm>
          <a:off x="4017382" y="320992"/>
          <a:ext cx="1781508" cy="1781508"/>
        </a:xfrm>
        <a:prstGeom prst="ellipse">
          <a:avLst/>
        </a:prstGeom>
        <a:blipFill rotWithShape="1">
          <a:blip xmlns:r="http://schemas.openxmlformats.org/officeDocument/2006/relationships" r:embed="rId2"/>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1F420B5-0960-D74A-94B4-3B0F3BDEB1A2}">
      <dsp:nvSpPr>
        <dsp:cNvPr id="0" name=""/>
        <dsp:cNvSpPr/>
      </dsp:nvSpPr>
      <dsp:spPr>
        <a:xfrm>
          <a:off x="5923895" y="0"/>
          <a:ext cx="1916526" cy="5349874"/>
        </a:xfrm>
        <a:prstGeom prst="roundRect">
          <a:avLst>
            <a:gd name="adj" fmla="val 10000"/>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b="1" kern="1200" dirty="0" smtClean="0"/>
            <a:t> </a:t>
          </a:r>
          <a:endParaRPr lang="en-US" sz="6500" kern="1200" dirty="0"/>
        </a:p>
      </dsp:txBody>
      <dsp:txXfrm>
        <a:off x="5923895" y="2139949"/>
        <a:ext cx="1916526" cy="2139949"/>
      </dsp:txXfrm>
    </dsp:sp>
    <dsp:sp modelId="{94681B5C-5EF9-ED48-9916-085EA8646272}">
      <dsp:nvSpPr>
        <dsp:cNvPr id="0" name=""/>
        <dsp:cNvSpPr/>
      </dsp:nvSpPr>
      <dsp:spPr>
        <a:xfrm>
          <a:off x="5991404" y="259165"/>
          <a:ext cx="1781508" cy="1905162"/>
        </a:xfrm>
        <a:prstGeom prst="ellipse">
          <a:avLst/>
        </a:prstGeom>
        <a:blipFill rotWithShape="1">
          <a:blip xmlns:r="http://schemas.openxmlformats.org/officeDocument/2006/relationships" r:embed="rId3"/>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AD0ACA4-17F8-164C-A04A-41E5BD18D2EC}">
      <dsp:nvSpPr>
        <dsp:cNvPr id="0" name=""/>
        <dsp:cNvSpPr/>
      </dsp:nvSpPr>
      <dsp:spPr>
        <a:xfrm>
          <a:off x="225235" y="4870946"/>
          <a:ext cx="7214870" cy="367801"/>
        </a:xfrm>
        <a:prstGeom prst="leftRightArrow">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2C7F4-F854-2B49-B883-B79CB3BC804C}">
      <dsp:nvSpPr>
        <dsp:cNvPr id="0" name=""/>
        <dsp:cNvSpPr/>
      </dsp:nvSpPr>
      <dsp:spPr>
        <a:xfrm>
          <a:off x="1828" y="0"/>
          <a:ext cx="1916526" cy="5349874"/>
        </a:xfrm>
        <a:prstGeom prst="roundRect">
          <a:avLst>
            <a:gd name="adj" fmla="val 10000"/>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828" y="2139949"/>
        <a:ext cx="1916526" cy="2139949"/>
      </dsp:txXfrm>
    </dsp:sp>
    <dsp:sp modelId="{63A97D01-878F-CE49-86CF-95CB12804167}">
      <dsp:nvSpPr>
        <dsp:cNvPr id="0" name=""/>
        <dsp:cNvSpPr/>
      </dsp:nvSpPr>
      <dsp:spPr>
        <a:xfrm>
          <a:off x="69337" y="320992"/>
          <a:ext cx="1781508" cy="17815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C45BFD-B711-9548-9B16-3C8536F1B607}">
      <dsp:nvSpPr>
        <dsp:cNvPr id="0" name=""/>
        <dsp:cNvSpPr/>
      </dsp:nvSpPr>
      <dsp:spPr>
        <a:xfrm>
          <a:off x="1975850" y="0"/>
          <a:ext cx="1916526" cy="5349874"/>
        </a:xfrm>
        <a:prstGeom prst="roundRect">
          <a:avLst>
            <a:gd name="adj" fmla="val 10000"/>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975850" y="2139949"/>
        <a:ext cx="1916526" cy="2139949"/>
      </dsp:txXfrm>
    </dsp:sp>
    <dsp:sp modelId="{DC7BD488-143D-BE4D-808C-73EA4D361278}">
      <dsp:nvSpPr>
        <dsp:cNvPr id="0" name=""/>
        <dsp:cNvSpPr/>
      </dsp:nvSpPr>
      <dsp:spPr>
        <a:xfrm>
          <a:off x="2043359" y="320992"/>
          <a:ext cx="1781508" cy="178150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7E89F80-44B1-844A-80F0-6CB1AC7CD6D0}">
      <dsp:nvSpPr>
        <dsp:cNvPr id="0" name=""/>
        <dsp:cNvSpPr/>
      </dsp:nvSpPr>
      <dsp:spPr>
        <a:xfrm>
          <a:off x="3949872" y="0"/>
          <a:ext cx="1916526" cy="5349874"/>
        </a:xfrm>
        <a:prstGeom prst="roundRect">
          <a:avLst>
            <a:gd name="adj" fmla="val 10000"/>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b="1" kern="1200" dirty="0" smtClean="0"/>
            <a:t> </a:t>
          </a:r>
          <a:endParaRPr lang="en-US" sz="6500" b="0" kern="1200" dirty="0"/>
        </a:p>
      </dsp:txBody>
      <dsp:txXfrm>
        <a:off x="3949872" y="2139949"/>
        <a:ext cx="1916526" cy="2139949"/>
      </dsp:txXfrm>
    </dsp:sp>
    <dsp:sp modelId="{31DEC84B-5B52-C54D-B184-0D3C0B65666F}">
      <dsp:nvSpPr>
        <dsp:cNvPr id="0" name=""/>
        <dsp:cNvSpPr/>
      </dsp:nvSpPr>
      <dsp:spPr>
        <a:xfrm>
          <a:off x="4017382" y="320992"/>
          <a:ext cx="1781508" cy="178150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1F420B5-0960-D74A-94B4-3B0F3BDEB1A2}">
      <dsp:nvSpPr>
        <dsp:cNvPr id="0" name=""/>
        <dsp:cNvSpPr/>
      </dsp:nvSpPr>
      <dsp:spPr>
        <a:xfrm>
          <a:off x="5923895" y="0"/>
          <a:ext cx="1916526" cy="5349874"/>
        </a:xfrm>
        <a:prstGeom prst="roundRect">
          <a:avLst>
            <a:gd name="adj" fmla="val 10000"/>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b="1" kern="1200" dirty="0" smtClean="0"/>
            <a:t> </a:t>
          </a:r>
          <a:endParaRPr lang="en-US" sz="6500" kern="1200" dirty="0"/>
        </a:p>
      </dsp:txBody>
      <dsp:txXfrm>
        <a:off x="5923895" y="2139949"/>
        <a:ext cx="1916526" cy="2139949"/>
      </dsp:txXfrm>
    </dsp:sp>
    <dsp:sp modelId="{94681B5C-5EF9-ED48-9916-085EA8646272}">
      <dsp:nvSpPr>
        <dsp:cNvPr id="0" name=""/>
        <dsp:cNvSpPr/>
      </dsp:nvSpPr>
      <dsp:spPr>
        <a:xfrm>
          <a:off x="5991404" y="320992"/>
          <a:ext cx="1781508" cy="178150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AD0ACA4-17F8-164C-A04A-41E5BD18D2EC}">
      <dsp:nvSpPr>
        <dsp:cNvPr id="0" name=""/>
        <dsp:cNvSpPr/>
      </dsp:nvSpPr>
      <dsp:spPr>
        <a:xfrm>
          <a:off x="225235" y="4870946"/>
          <a:ext cx="7214870" cy="367801"/>
        </a:xfrm>
        <a:prstGeom prst="leftRightArrow">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7A674-DCFE-8040-9B83-E8E67E480474}">
      <dsp:nvSpPr>
        <dsp:cNvPr id="0" name=""/>
        <dsp:cNvSpPr/>
      </dsp:nvSpPr>
      <dsp:spPr>
        <a:xfrm>
          <a:off x="-5353966" y="-819892"/>
          <a:ext cx="6375203" cy="6375203"/>
        </a:xfrm>
        <a:prstGeom prst="blockArc">
          <a:avLst>
            <a:gd name="adj1" fmla="val 18900000"/>
            <a:gd name="adj2" fmla="val 2700000"/>
            <a:gd name="adj3" fmla="val 339"/>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EB442B-5B9F-4E44-AC7E-CA8B60565EB1}">
      <dsp:nvSpPr>
        <dsp:cNvPr id="0" name=""/>
        <dsp:cNvSpPr/>
      </dsp:nvSpPr>
      <dsp:spPr>
        <a:xfrm>
          <a:off x="446581" y="295868"/>
          <a:ext cx="7257039" cy="59211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93"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Exceptional (5 stars)</a:t>
          </a:r>
          <a:endParaRPr lang="en-US" sz="2300" kern="1200" dirty="0"/>
        </a:p>
      </dsp:txBody>
      <dsp:txXfrm>
        <a:off x="446581" y="295868"/>
        <a:ext cx="7257039" cy="592116"/>
      </dsp:txXfrm>
    </dsp:sp>
    <dsp:sp modelId="{E9F242FB-C859-9746-9CD3-819EC39E1D1E}">
      <dsp:nvSpPr>
        <dsp:cNvPr id="0" name=""/>
        <dsp:cNvSpPr/>
      </dsp:nvSpPr>
      <dsp:spPr>
        <a:xfrm>
          <a:off x="76508" y="221854"/>
          <a:ext cx="740145" cy="740145"/>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FFBF460-9837-734D-8B09-36D9107F317B}">
      <dsp:nvSpPr>
        <dsp:cNvPr id="0" name=""/>
        <dsp:cNvSpPr/>
      </dsp:nvSpPr>
      <dsp:spPr>
        <a:xfrm>
          <a:off x="870874" y="1183760"/>
          <a:ext cx="6832746" cy="59211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93"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Successful Occasionally Misses (4 stars)</a:t>
          </a:r>
          <a:endParaRPr lang="en-US" sz="2300" kern="1200" dirty="0"/>
        </a:p>
      </dsp:txBody>
      <dsp:txXfrm>
        <a:off x="870874" y="1183760"/>
        <a:ext cx="6832746" cy="592116"/>
      </dsp:txXfrm>
    </dsp:sp>
    <dsp:sp modelId="{C47BF18E-A07C-C34E-B339-F5F78FCA9463}">
      <dsp:nvSpPr>
        <dsp:cNvPr id="0" name=""/>
        <dsp:cNvSpPr/>
      </dsp:nvSpPr>
      <dsp:spPr>
        <a:xfrm>
          <a:off x="500801" y="1109745"/>
          <a:ext cx="740145" cy="740145"/>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EC2A22-0896-E64B-966A-F92219CBB8DE}">
      <dsp:nvSpPr>
        <dsp:cNvPr id="0" name=""/>
        <dsp:cNvSpPr/>
      </dsp:nvSpPr>
      <dsp:spPr>
        <a:xfrm>
          <a:off x="1001098" y="2071651"/>
          <a:ext cx="6702522" cy="59211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93"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Successful Expected (3 stars)</a:t>
          </a:r>
          <a:endParaRPr lang="en-US" sz="2300" kern="1200" dirty="0"/>
        </a:p>
      </dsp:txBody>
      <dsp:txXfrm>
        <a:off x="1001098" y="2071651"/>
        <a:ext cx="6702522" cy="592116"/>
      </dsp:txXfrm>
    </dsp:sp>
    <dsp:sp modelId="{7A209BA5-9DE4-1549-B319-2C4E698539F7}">
      <dsp:nvSpPr>
        <dsp:cNvPr id="0" name=""/>
        <dsp:cNvSpPr/>
      </dsp:nvSpPr>
      <dsp:spPr>
        <a:xfrm>
          <a:off x="631025" y="1997636"/>
          <a:ext cx="740145" cy="740145"/>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87C5FE3-568D-0D49-BBE5-514E2C1F64DA}">
      <dsp:nvSpPr>
        <dsp:cNvPr id="0" name=""/>
        <dsp:cNvSpPr/>
      </dsp:nvSpPr>
      <dsp:spPr>
        <a:xfrm>
          <a:off x="870874" y="2959542"/>
          <a:ext cx="6832746" cy="59211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93"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Successful Occasionally Misses Expectations (2 stars)</a:t>
          </a:r>
          <a:endParaRPr lang="en-US" sz="2300" kern="1200" dirty="0"/>
        </a:p>
      </dsp:txBody>
      <dsp:txXfrm>
        <a:off x="870874" y="2959542"/>
        <a:ext cx="6832746" cy="592116"/>
      </dsp:txXfrm>
    </dsp:sp>
    <dsp:sp modelId="{1B45C19D-865F-804B-B4A9-9525E802292F}">
      <dsp:nvSpPr>
        <dsp:cNvPr id="0" name=""/>
        <dsp:cNvSpPr/>
      </dsp:nvSpPr>
      <dsp:spPr>
        <a:xfrm>
          <a:off x="500801" y="2885527"/>
          <a:ext cx="740145" cy="740145"/>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0696218-1ABA-B848-B82A-F015F5A100BB}">
      <dsp:nvSpPr>
        <dsp:cNvPr id="0" name=""/>
        <dsp:cNvSpPr/>
      </dsp:nvSpPr>
      <dsp:spPr>
        <a:xfrm>
          <a:off x="446581" y="3847433"/>
          <a:ext cx="7257039" cy="59211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9993"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Needs Improvement (1 star)</a:t>
          </a:r>
          <a:endParaRPr lang="en-US" sz="2300" kern="1200" dirty="0"/>
        </a:p>
      </dsp:txBody>
      <dsp:txXfrm>
        <a:off x="446581" y="3847433"/>
        <a:ext cx="7257039" cy="592116"/>
      </dsp:txXfrm>
    </dsp:sp>
    <dsp:sp modelId="{9131C30A-E4E4-1047-9AF6-E8B6C75FA998}">
      <dsp:nvSpPr>
        <dsp:cNvPr id="0" name=""/>
        <dsp:cNvSpPr/>
      </dsp:nvSpPr>
      <dsp:spPr>
        <a:xfrm>
          <a:off x="76508" y="3773418"/>
          <a:ext cx="740145" cy="740145"/>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7A674-DCFE-8040-9B83-E8E67E480474}">
      <dsp:nvSpPr>
        <dsp:cNvPr id="0" name=""/>
        <dsp:cNvSpPr/>
      </dsp:nvSpPr>
      <dsp:spPr>
        <a:xfrm>
          <a:off x="-5793473" y="-886708"/>
          <a:ext cx="6897305" cy="6897305"/>
        </a:xfrm>
        <a:prstGeom prst="blockArc">
          <a:avLst>
            <a:gd name="adj1" fmla="val 18900000"/>
            <a:gd name="adj2" fmla="val 2700000"/>
            <a:gd name="adj3" fmla="val 313"/>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EB442B-5B9F-4E44-AC7E-CA8B60565EB1}">
      <dsp:nvSpPr>
        <dsp:cNvPr id="0" name=""/>
        <dsp:cNvSpPr/>
      </dsp:nvSpPr>
      <dsp:spPr>
        <a:xfrm>
          <a:off x="482478" y="320140"/>
          <a:ext cx="7394301" cy="64069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548" tIns="33020" rIns="33020" bIns="33020" numCol="1" spcCol="1270" anchor="ctr" anchorCtr="0">
          <a:noAutofit/>
        </a:bodyPr>
        <a:lstStyle/>
        <a:p>
          <a:pPr lvl="0" algn="l" defTabSz="577850">
            <a:lnSpc>
              <a:spcPct val="90000"/>
            </a:lnSpc>
            <a:spcBef>
              <a:spcPct val="0"/>
            </a:spcBef>
            <a:spcAft>
              <a:spcPct val="35000"/>
            </a:spcAft>
          </a:pPr>
          <a:r>
            <a:rPr lang="en-US" sz="1300" b="1" kern="1200" dirty="0" smtClean="0"/>
            <a:t>Specific</a:t>
          </a:r>
          <a:r>
            <a:rPr lang="en-US" sz="1300" kern="1200" dirty="0" smtClean="0"/>
            <a:t> - Goals must be clear, concise, and simple to understand.  Someone not familiar with your work area should be able to read the goal quickly and easily and understand the nature of the work</a:t>
          </a:r>
          <a:endParaRPr lang="en-US" sz="1300" kern="1200" dirty="0"/>
        </a:p>
      </dsp:txBody>
      <dsp:txXfrm>
        <a:off x="482478" y="320140"/>
        <a:ext cx="7394301" cy="640690"/>
      </dsp:txXfrm>
    </dsp:sp>
    <dsp:sp modelId="{E9F242FB-C859-9746-9CD3-819EC39E1D1E}">
      <dsp:nvSpPr>
        <dsp:cNvPr id="0" name=""/>
        <dsp:cNvSpPr/>
      </dsp:nvSpPr>
      <dsp:spPr>
        <a:xfrm>
          <a:off x="82046" y="240054"/>
          <a:ext cx="800863" cy="80086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FFBF460-9837-734D-8B09-36D9107F317B}">
      <dsp:nvSpPr>
        <dsp:cNvPr id="0" name=""/>
        <dsp:cNvSpPr/>
      </dsp:nvSpPr>
      <dsp:spPr>
        <a:xfrm>
          <a:off x="941578" y="1280869"/>
          <a:ext cx="6935200" cy="64069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548" tIns="33020" rIns="33020" bIns="33020" numCol="1" spcCol="1270" anchor="ctr" anchorCtr="0">
          <a:noAutofit/>
        </a:bodyPr>
        <a:lstStyle/>
        <a:p>
          <a:pPr lvl="0" algn="l" defTabSz="577850">
            <a:lnSpc>
              <a:spcPct val="90000"/>
            </a:lnSpc>
            <a:spcBef>
              <a:spcPct val="0"/>
            </a:spcBef>
            <a:spcAft>
              <a:spcPct val="35000"/>
            </a:spcAft>
          </a:pPr>
          <a:r>
            <a:rPr lang="en-US" sz="1300" b="1" kern="1200" dirty="0" smtClean="0"/>
            <a:t>Measurable</a:t>
          </a:r>
          <a:r>
            <a:rPr lang="en-US" sz="1300" kern="1200" dirty="0" smtClean="0"/>
            <a:t> - Goals must be measurable and quantifiable wherever possible.  Examination of completed work should lead to a determination of whether goals were accomplished.  Manager and employee need to agree on the  measurement.</a:t>
          </a:r>
          <a:endParaRPr lang="en-US" sz="1300" kern="1200" dirty="0"/>
        </a:p>
      </dsp:txBody>
      <dsp:txXfrm>
        <a:off x="941578" y="1280869"/>
        <a:ext cx="6935200" cy="640690"/>
      </dsp:txXfrm>
    </dsp:sp>
    <dsp:sp modelId="{C47BF18E-A07C-C34E-B339-F5F78FCA9463}">
      <dsp:nvSpPr>
        <dsp:cNvPr id="0" name=""/>
        <dsp:cNvSpPr/>
      </dsp:nvSpPr>
      <dsp:spPr>
        <a:xfrm>
          <a:off x="541146" y="1200783"/>
          <a:ext cx="800863" cy="80086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EC2A22-0896-E64B-966A-F92219CBB8DE}">
      <dsp:nvSpPr>
        <dsp:cNvPr id="0" name=""/>
        <dsp:cNvSpPr/>
      </dsp:nvSpPr>
      <dsp:spPr>
        <a:xfrm>
          <a:off x="1082485" y="2241598"/>
          <a:ext cx="6794294" cy="64069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548" tIns="33020" rIns="33020" bIns="33020" numCol="1" spcCol="1270" anchor="ctr" anchorCtr="0">
          <a:noAutofit/>
        </a:bodyPr>
        <a:lstStyle/>
        <a:p>
          <a:pPr lvl="0" algn="l" defTabSz="577850">
            <a:lnSpc>
              <a:spcPct val="90000"/>
            </a:lnSpc>
            <a:spcBef>
              <a:spcPct val="0"/>
            </a:spcBef>
            <a:spcAft>
              <a:spcPct val="35000"/>
            </a:spcAft>
          </a:pPr>
          <a:r>
            <a:rPr lang="en-US" sz="1300" b="1" kern="1200" dirty="0" smtClean="0"/>
            <a:t>Achievable</a:t>
          </a:r>
          <a:r>
            <a:rPr lang="en-US" sz="1300" kern="1200" dirty="0" smtClean="0"/>
            <a:t> - Although goals should stretch and challenge an employee’s capabilities, they must be within reach.</a:t>
          </a:r>
          <a:endParaRPr lang="en-US" sz="1300" kern="1200" dirty="0"/>
        </a:p>
      </dsp:txBody>
      <dsp:txXfrm>
        <a:off x="1082485" y="2241598"/>
        <a:ext cx="6794294" cy="640690"/>
      </dsp:txXfrm>
    </dsp:sp>
    <dsp:sp modelId="{7A209BA5-9DE4-1549-B319-2C4E698539F7}">
      <dsp:nvSpPr>
        <dsp:cNvPr id="0" name=""/>
        <dsp:cNvSpPr/>
      </dsp:nvSpPr>
      <dsp:spPr>
        <a:xfrm>
          <a:off x="682053" y="2161512"/>
          <a:ext cx="800863" cy="80086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87C5FE3-568D-0D49-BBE5-514E2C1F64DA}">
      <dsp:nvSpPr>
        <dsp:cNvPr id="0" name=""/>
        <dsp:cNvSpPr/>
      </dsp:nvSpPr>
      <dsp:spPr>
        <a:xfrm>
          <a:off x="941578" y="3202327"/>
          <a:ext cx="6935200" cy="64069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548" tIns="33020" rIns="33020" bIns="33020" numCol="1" spcCol="1270" anchor="ctr" anchorCtr="0">
          <a:noAutofit/>
        </a:bodyPr>
        <a:lstStyle/>
        <a:p>
          <a:pPr lvl="0" algn="l" defTabSz="577850">
            <a:lnSpc>
              <a:spcPct val="90000"/>
            </a:lnSpc>
            <a:spcBef>
              <a:spcPct val="0"/>
            </a:spcBef>
            <a:spcAft>
              <a:spcPct val="35000"/>
            </a:spcAft>
          </a:pPr>
          <a:r>
            <a:rPr lang="en-US" sz="1300" b="1" kern="1200" dirty="0" smtClean="0"/>
            <a:t>Relevant</a:t>
          </a:r>
          <a:r>
            <a:rPr lang="en-US" sz="1300" kern="1200" dirty="0" smtClean="0"/>
            <a:t> - Must be in alignment with Unit Work Plan, Regional and Division goals, and the overall CDOT Vision and Objectives.</a:t>
          </a:r>
          <a:endParaRPr lang="en-US" sz="1300" kern="1200" dirty="0"/>
        </a:p>
      </dsp:txBody>
      <dsp:txXfrm>
        <a:off x="941578" y="3202327"/>
        <a:ext cx="6935200" cy="640690"/>
      </dsp:txXfrm>
    </dsp:sp>
    <dsp:sp modelId="{1B45C19D-865F-804B-B4A9-9525E802292F}">
      <dsp:nvSpPr>
        <dsp:cNvPr id="0" name=""/>
        <dsp:cNvSpPr/>
      </dsp:nvSpPr>
      <dsp:spPr>
        <a:xfrm>
          <a:off x="541146" y="3122241"/>
          <a:ext cx="800863" cy="80086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0696218-1ABA-B848-B82A-F015F5A100BB}">
      <dsp:nvSpPr>
        <dsp:cNvPr id="0" name=""/>
        <dsp:cNvSpPr/>
      </dsp:nvSpPr>
      <dsp:spPr>
        <a:xfrm>
          <a:off x="482478" y="4163056"/>
          <a:ext cx="7394301" cy="64069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548" tIns="33020" rIns="33020" bIns="33020" numCol="1" spcCol="1270" anchor="ctr" anchorCtr="0">
          <a:noAutofit/>
        </a:bodyPr>
        <a:lstStyle/>
        <a:p>
          <a:pPr lvl="0" algn="l" defTabSz="577850">
            <a:lnSpc>
              <a:spcPct val="90000"/>
            </a:lnSpc>
            <a:spcBef>
              <a:spcPct val="0"/>
            </a:spcBef>
            <a:spcAft>
              <a:spcPct val="35000"/>
            </a:spcAft>
          </a:pPr>
          <a:r>
            <a:rPr lang="en-US" sz="1300" b="1" kern="1200" dirty="0" smtClean="0"/>
            <a:t>Time-bound </a:t>
          </a:r>
          <a:r>
            <a:rPr lang="en-US" sz="1300" kern="1200" dirty="0" smtClean="0"/>
            <a:t>- Goals should be time-bound and trackable.  Manager and employee should be able to monitor progress toward the goals in order to allow mid-course corrections.</a:t>
          </a:r>
          <a:endParaRPr lang="en-US" sz="1300" kern="1200" dirty="0"/>
        </a:p>
      </dsp:txBody>
      <dsp:txXfrm>
        <a:off x="482478" y="4163056"/>
        <a:ext cx="7394301" cy="640690"/>
      </dsp:txXfrm>
    </dsp:sp>
    <dsp:sp modelId="{9131C30A-E4E4-1047-9AF6-E8B6C75FA998}">
      <dsp:nvSpPr>
        <dsp:cNvPr id="0" name=""/>
        <dsp:cNvSpPr/>
      </dsp:nvSpPr>
      <dsp:spPr>
        <a:xfrm>
          <a:off x="82046" y="4082970"/>
          <a:ext cx="800863" cy="80086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7A674-DCFE-8040-9B83-E8E67E480474}">
      <dsp:nvSpPr>
        <dsp:cNvPr id="0" name=""/>
        <dsp:cNvSpPr/>
      </dsp:nvSpPr>
      <dsp:spPr>
        <a:xfrm>
          <a:off x="-6334409" y="-968945"/>
          <a:ext cx="7539898" cy="7539898"/>
        </a:xfrm>
        <a:prstGeom prst="blockArc">
          <a:avLst>
            <a:gd name="adj1" fmla="val 18900000"/>
            <a:gd name="adj2" fmla="val 2700000"/>
            <a:gd name="adj3" fmla="val 286"/>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EB442B-5B9F-4E44-AC7E-CA8B60565EB1}">
      <dsp:nvSpPr>
        <dsp:cNvPr id="0" name=""/>
        <dsp:cNvSpPr/>
      </dsp:nvSpPr>
      <dsp:spPr>
        <a:xfrm>
          <a:off x="526659" y="350013"/>
          <a:ext cx="8224098" cy="70047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6002"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t>Exceptional (5 stars)</a:t>
          </a:r>
          <a:endParaRPr lang="en-US" sz="2600" kern="1200" dirty="0"/>
        </a:p>
      </dsp:txBody>
      <dsp:txXfrm>
        <a:off x="526659" y="350013"/>
        <a:ext cx="8224098" cy="700475"/>
      </dsp:txXfrm>
    </dsp:sp>
    <dsp:sp modelId="{E9F242FB-C859-9746-9CD3-819EC39E1D1E}">
      <dsp:nvSpPr>
        <dsp:cNvPr id="0" name=""/>
        <dsp:cNvSpPr/>
      </dsp:nvSpPr>
      <dsp:spPr>
        <a:xfrm>
          <a:off x="88862" y="262454"/>
          <a:ext cx="875593" cy="87559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FFBF460-9837-734D-8B09-36D9107F317B}">
      <dsp:nvSpPr>
        <dsp:cNvPr id="0" name=""/>
        <dsp:cNvSpPr/>
      </dsp:nvSpPr>
      <dsp:spPr>
        <a:xfrm>
          <a:off x="1028599" y="1400389"/>
          <a:ext cx="7722158" cy="70047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6002"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t>Successful Occasionally Misses (4 stars)</a:t>
          </a:r>
          <a:endParaRPr lang="en-US" sz="2600" kern="1200" dirty="0"/>
        </a:p>
      </dsp:txBody>
      <dsp:txXfrm>
        <a:off x="1028599" y="1400389"/>
        <a:ext cx="7722158" cy="700475"/>
      </dsp:txXfrm>
    </dsp:sp>
    <dsp:sp modelId="{C47BF18E-A07C-C34E-B339-F5F78FCA9463}">
      <dsp:nvSpPr>
        <dsp:cNvPr id="0" name=""/>
        <dsp:cNvSpPr/>
      </dsp:nvSpPr>
      <dsp:spPr>
        <a:xfrm>
          <a:off x="590802" y="1312830"/>
          <a:ext cx="875593" cy="87559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EC2A22-0896-E64B-966A-F92219CBB8DE}">
      <dsp:nvSpPr>
        <dsp:cNvPr id="0" name=""/>
        <dsp:cNvSpPr/>
      </dsp:nvSpPr>
      <dsp:spPr>
        <a:xfrm>
          <a:off x="1182654" y="2450766"/>
          <a:ext cx="7568103" cy="70047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6002"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t>Successful Expected (3 stars)</a:t>
          </a:r>
          <a:endParaRPr lang="en-US" sz="2600" kern="1200" dirty="0"/>
        </a:p>
      </dsp:txBody>
      <dsp:txXfrm>
        <a:off x="1182654" y="2450766"/>
        <a:ext cx="7568103" cy="700475"/>
      </dsp:txXfrm>
    </dsp:sp>
    <dsp:sp modelId="{7A209BA5-9DE4-1549-B319-2C4E698539F7}">
      <dsp:nvSpPr>
        <dsp:cNvPr id="0" name=""/>
        <dsp:cNvSpPr/>
      </dsp:nvSpPr>
      <dsp:spPr>
        <a:xfrm>
          <a:off x="744857" y="2363207"/>
          <a:ext cx="875593" cy="87559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87C5FE3-568D-0D49-BBE5-514E2C1F64DA}">
      <dsp:nvSpPr>
        <dsp:cNvPr id="0" name=""/>
        <dsp:cNvSpPr/>
      </dsp:nvSpPr>
      <dsp:spPr>
        <a:xfrm>
          <a:off x="1028599" y="3501142"/>
          <a:ext cx="7722158" cy="70047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6002"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t>Successful Occasionally Misses Expectations (2 stars)</a:t>
          </a:r>
          <a:endParaRPr lang="en-US" sz="2600" kern="1200" dirty="0"/>
        </a:p>
      </dsp:txBody>
      <dsp:txXfrm>
        <a:off x="1028599" y="3501142"/>
        <a:ext cx="7722158" cy="700475"/>
      </dsp:txXfrm>
    </dsp:sp>
    <dsp:sp modelId="{1B45C19D-865F-804B-B4A9-9525E802292F}">
      <dsp:nvSpPr>
        <dsp:cNvPr id="0" name=""/>
        <dsp:cNvSpPr/>
      </dsp:nvSpPr>
      <dsp:spPr>
        <a:xfrm>
          <a:off x="590802" y="3413583"/>
          <a:ext cx="875593" cy="87559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0696218-1ABA-B848-B82A-F015F5A100BB}">
      <dsp:nvSpPr>
        <dsp:cNvPr id="0" name=""/>
        <dsp:cNvSpPr/>
      </dsp:nvSpPr>
      <dsp:spPr>
        <a:xfrm>
          <a:off x="526659" y="4551519"/>
          <a:ext cx="8224098" cy="70047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6002"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t>Needs Improvement (1 star)</a:t>
          </a:r>
          <a:endParaRPr lang="en-US" sz="2600" kern="1200" dirty="0"/>
        </a:p>
      </dsp:txBody>
      <dsp:txXfrm>
        <a:off x="526659" y="4551519"/>
        <a:ext cx="8224098" cy="700475"/>
      </dsp:txXfrm>
    </dsp:sp>
    <dsp:sp modelId="{9131C30A-E4E4-1047-9AF6-E8B6C75FA998}">
      <dsp:nvSpPr>
        <dsp:cNvPr id="0" name=""/>
        <dsp:cNvSpPr/>
      </dsp:nvSpPr>
      <dsp:spPr>
        <a:xfrm>
          <a:off x="88862" y="4463960"/>
          <a:ext cx="875593" cy="87559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6DCF5A0-9206-4B1B-8434-98D1BEE9322D}" type="datetimeFigureOut">
              <a:rPr lang="en-US" smtClean="0"/>
              <a:t>2/25/2016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F53879B-A17B-4E22-A3E5-85C97341D832}" type="slidenum">
              <a:rPr lang="en-US" smtClean="0"/>
              <a:t>‹#›</a:t>
            </a:fld>
            <a:endParaRPr lang="en-US" dirty="0"/>
          </a:p>
        </p:txBody>
      </p:sp>
    </p:spTree>
    <p:extLst>
      <p:ext uri="{BB962C8B-B14F-4D97-AF65-F5344CB8AC3E}">
        <p14:creationId xmlns:p14="http://schemas.microsoft.com/office/powerpoint/2010/main" val="2132443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3879B-A17B-4E22-A3E5-85C97341D832}" type="slidenum">
              <a:rPr lang="en-US" smtClean="0"/>
              <a:t>24</a:t>
            </a:fld>
            <a:endParaRPr lang="en-US" dirty="0"/>
          </a:p>
        </p:txBody>
      </p:sp>
    </p:spTree>
    <p:extLst>
      <p:ext uri="{BB962C8B-B14F-4D97-AF65-F5344CB8AC3E}">
        <p14:creationId xmlns:p14="http://schemas.microsoft.com/office/powerpoint/2010/main" val="1942514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3879B-A17B-4E22-A3E5-85C97341D832}" type="slidenum">
              <a:rPr lang="en-US" smtClean="0"/>
              <a:t>56</a:t>
            </a:fld>
            <a:endParaRPr lang="en-US" dirty="0"/>
          </a:p>
        </p:txBody>
      </p:sp>
    </p:spTree>
    <p:extLst>
      <p:ext uri="{BB962C8B-B14F-4D97-AF65-F5344CB8AC3E}">
        <p14:creationId xmlns:p14="http://schemas.microsoft.com/office/powerpoint/2010/main" val="2119598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a:t>
            </a:r>
            <a:r>
              <a:rPr lang="en-US" sz="1200" kern="1200" dirty="0" smtClean="0">
                <a:solidFill>
                  <a:schemeClr val="tx1"/>
                </a:solidFill>
                <a:effectLst/>
                <a:latin typeface="+mn-lt"/>
                <a:ea typeface="+mn-ea"/>
                <a:cs typeface="+mn-cs"/>
              </a:rPr>
              <a:t>This rating represents a consistently exceptional employee with documented performance achievements or an employee who shows consistently superior achievement(s) beyond the regular assignment.  Employees at this level make exceptional contribution(s) and have a significant and positive impact on the performance of the unit or the organization and may materially advance the mission of the organization.  This employee provides a model for excellence and helps others to do their jobs better.  Peers, immediate supervision, higher-level management and others can readily recognize such a level of performance.  This should be used when, for example, an employee regularly performs beyond his or her job expectations, or when there’s been an extraordinary contribution that enhances processes or procedures used on a larger scale.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a:t>
            </a:r>
            <a:r>
              <a:rPr lang="en-US" sz="1200" kern="1200" dirty="0" smtClean="0">
                <a:solidFill>
                  <a:schemeClr val="tx1"/>
                </a:solidFill>
                <a:effectLst/>
                <a:latin typeface="+mn-lt"/>
                <a:ea typeface="+mn-ea"/>
                <a:cs typeface="+mn-cs"/>
              </a:rPr>
              <a:t>This rating level encompasses those employees whose performance on a competency is in between successful and exceptional.  At times, performance highlights exceptional work by demonstrating superior achievement; however, not consistently enough to warrant a Level 3.  This rating should be used when an employee does very well those items listed in his or her PDQ and PMP form.</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a:t>
            </a:r>
            <a:r>
              <a:rPr lang="en-US" sz="1200" kern="1200" dirty="0" smtClean="0">
                <a:solidFill>
                  <a:schemeClr val="tx1"/>
                </a:solidFill>
                <a:effectLst/>
                <a:latin typeface="+mn-lt"/>
                <a:ea typeface="+mn-ea"/>
                <a:cs typeface="+mn-cs"/>
              </a:rPr>
              <a:t>This rating level encompasses a range of expected performance.  It includes those employees who exhibit competent work behaviors, skills, and assignments for the job as well as those employees who are successfully developing in the job.  These employees are meeting all the expectations, standards, requirements, and objectives in their performance plan and, on occasion, may exceed them.  This is an employee who reliably performs the job assigned.</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a:t>
            </a:r>
            <a:r>
              <a:rPr lang="en-US" sz="1200" kern="1200" dirty="0" smtClean="0">
                <a:solidFill>
                  <a:schemeClr val="tx1"/>
                </a:solidFill>
                <a:effectLst/>
                <a:latin typeface="+mn-lt"/>
                <a:ea typeface="+mn-ea"/>
                <a:cs typeface="+mn-cs"/>
              </a:rPr>
              <a:t>This rating level encompasses those employees whose performance on a competency is in between needs improvement and successful.  At times performance slides below meeting all the expectations, standards, requirements, and objectives on their performance plan; however, not enough to warrant a Level 1.</a:t>
            </a:r>
          </a:p>
          <a:p>
            <a:endParaRPr lang="en-US" dirty="0" smtClean="0"/>
          </a:p>
          <a:p>
            <a:r>
              <a:rPr lang="en-US" dirty="0" smtClean="0"/>
              <a:t>1 Unsuccessful employee needs</a:t>
            </a:r>
            <a:r>
              <a:rPr lang="en-US" baseline="0" dirty="0" smtClean="0"/>
              <a:t> improvement.</a:t>
            </a:r>
            <a:endParaRPr lang="en-US" dirty="0"/>
          </a:p>
        </p:txBody>
      </p:sp>
      <p:sp>
        <p:nvSpPr>
          <p:cNvPr id="4" name="Slide Number Placeholder 3"/>
          <p:cNvSpPr>
            <a:spLocks noGrp="1"/>
          </p:cNvSpPr>
          <p:nvPr>
            <p:ph type="sldNum" sz="quarter" idx="10"/>
          </p:nvPr>
        </p:nvSpPr>
        <p:spPr/>
        <p:txBody>
          <a:bodyPr/>
          <a:lstStyle/>
          <a:p>
            <a:fld id="{8F53879B-A17B-4E22-A3E5-85C97341D832}" type="slidenum">
              <a:rPr lang="en-US" smtClean="0"/>
              <a:t>57</a:t>
            </a:fld>
            <a:endParaRPr lang="en-US" dirty="0"/>
          </a:p>
        </p:txBody>
      </p:sp>
    </p:spTree>
    <p:extLst>
      <p:ext uri="{BB962C8B-B14F-4D97-AF65-F5344CB8AC3E}">
        <p14:creationId xmlns:p14="http://schemas.microsoft.com/office/powerpoint/2010/main" val="1858615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3879B-A17B-4E22-A3E5-85C97341D832}" type="slidenum">
              <a:rPr lang="en-US" smtClean="0"/>
              <a:t>71</a:t>
            </a:fld>
            <a:endParaRPr lang="en-US" dirty="0"/>
          </a:p>
        </p:txBody>
      </p:sp>
    </p:spTree>
    <p:extLst>
      <p:ext uri="{BB962C8B-B14F-4D97-AF65-F5344CB8AC3E}">
        <p14:creationId xmlns:p14="http://schemas.microsoft.com/office/powerpoint/2010/main" val="1942514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3879B-A17B-4E22-A3E5-85C97341D832}" type="slidenum">
              <a:rPr lang="en-US" smtClean="0"/>
              <a:t>72</a:t>
            </a:fld>
            <a:endParaRPr lang="en-US" dirty="0"/>
          </a:p>
        </p:txBody>
      </p:sp>
    </p:spTree>
    <p:extLst>
      <p:ext uri="{BB962C8B-B14F-4D97-AF65-F5344CB8AC3E}">
        <p14:creationId xmlns:p14="http://schemas.microsoft.com/office/powerpoint/2010/main" val="19425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3879B-A17B-4E22-A3E5-85C97341D832}" type="slidenum">
              <a:rPr lang="en-US" smtClean="0"/>
              <a:t>27</a:t>
            </a:fld>
            <a:endParaRPr lang="en-US" dirty="0"/>
          </a:p>
        </p:txBody>
      </p:sp>
    </p:spTree>
    <p:extLst>
      <p:ext uri="{BB962C8B-B14F-4D97-AF65-F5344CB8AC3E}">
        <p14:creationId xmlns:p14="http://schemas.microsoft.com/office/powerpoint/2010/main" val="876902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3879B-A17B-4E22-A3E5-85C97341D832}" type="slidenum">
              <a:rPr lang="en-US" smtClean="0"/>
              <a:t>32</a:t>
            </a:fld>
            <a:endParaRPr lang="en-US" dirty="0"/>
          </a:p>
        </p:txBody>
      </p:sp>
    </p:spTree>
    <p:extLst>
      <p:ext uri="{BB962C8B-B14F-4D97-AF65-F5344CB8AC3E}">
        <p14:creationId xmlns:p14="http://schemas.microsoft.com/office/powerpoint/2010/main" val="4184506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3879B-A17B-4E22-A3E5-85C97341D832}" type="slidenum">
              <a:rPr lang="en-US" smtClean="0"/>
              <a:t>33</a:t>
            </a:fld>
            <a:endParaRPr lang="en-US" dirty="0"/>
          </a:p>
        </p:txBody>
      </p:sp>
    </p:spTree>
    <p:extLst>
      <p:ext uri="{BB962C8B-B14F-4D97-AF65-F5344CB8AC3E}">
        <p14:creationId xmlns:p14="http://schemas.microsoft.com/office/powerpoint/2010/main" val="4184506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1" dirty="0" smtClean="0"/>
              <a:t>Home</a:t>
            </a:r>
            <a:r>
              <a:rPr lang="en-US" dirty="0" smtClean="0"/>
              <a:t> drop-down takes you to the most commonly used pages.  These include:</a:t>
            </a:r>
          </a:p>
          <a:p>
            <a:pPr lvl="1"/>
            <a:r>
              <a:rPr lang="en-US" b="1" dirty="0" smtClean="0"/>
              <a:t>Home</a:t>
            </a:r>
            <a:r>
              <a:rPr lang="en-US" dirty="0" smtClean="0"/>
              <a:t> – Takes you back to the Home</a:t>
            </a:r>
            <a:r>
              <a:rPr lang="en-US" baseline="0" dirty="0" smtClean="0"/>
              <a:t> page regardless of where you are in the system </a:t>
            </a:r>
            <a:endParaRPr lang="en-US" dirty="0" smtClean="0"/>
          </a:p>
          <a:p>
            <a:pPr lvl="1"/>
            <a:r>
              <a:rPr lang="en-US" b="1" dirty="0" smtClean="0"/>
              <a:t>Goals </a:t>
            </a:r>
            <a:r>
              <a:rPr lang="en-US" b="0" dirty="0" smtClean="0"/>
              <a:t>– Displays your Performance</a:t>
            </a:r>
            <a:r>
              <a:rPr lang="en-US" b="0" baseline="0" dirty="0" smtClean="0"/>
              <a:t> Goals for the year</a:t>
            </a:r>
            <a:endParaRPr lang="en-US" b="1" dirty="0" smtClean="0"/>
          </a:p>
          <a:p>
            <a:pPr lvl="1"/>
            <a:r>
              <a:rPr lang="en-US" b="1" dirty="0" smtClean="0"/>
              <a:t>Performance</a:t>
            </a:r>
            <a:r>
              <a:rPr lang="en-US" dirty="0" smtClean="0"/>
              <a:t> – Allows you to display forms and see the status of all open forms</a:t>
            </a:r>
          </a:p>
          <a:p>
            <a:pPr lvl="1"/>
            <a:r>
              <a:rPr lang="en-US" b="1" dirty="0" smtClean="0"/>
              <a:t>Development</a:t>
            </a:r>
            <a:r>
              <a:rPr lang="en-US" dirty="0" smtClean="0"/>
              <a:t> – displays your optional</a:t>
            </a:r>
            <a:r>
              <a:rPr lang="en-US" baseline="0" dirty="0" smtClean="0"/>
              <a:t> Development goals</a:t>
            </a:r>
            <a:endParaRPr lang="en-US"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Succession </a:t>
            </a:r>
            <a:r>
              <a:rPr lang="en-US" b="0" dirty="0" smtClean="0"/>
              <a:t>- </a:t>
            </a:r>
            <a:r>
              <a:rPr lang="en-US" dirty="0" smtClean="0"/>
              <a:t>Display an organizational</a:t>
            </a:r>
            <a:r>
              <a:rPr lang="en-US" baseline="0" dirty="0" smtClean="0"/>
              <a:t> chart of your employees</a:t>
            </a:r>
            <a:endParaRPr lang="en-US" b="0" dirty="0" smtClean="0"/>
          </a:p>
          <a:p>
            <a:pPr lvl="1"/>
            <a:r>
              <a:rPr lang="en-US" b="1" dirty="0" smtClean="0"/>
              <a:t>Company</a:t>
            </a:r>
            <a:r>
              <a:rPr lang="en-US" b="1" baseline="0" dirty="0" smtClean="0"/>
              <a:t> Info </a:t>
            </a:r>
            <a:r>
              <a:rPr lang="en-US" dirty="0" smtClean="0"/>
              <a:t>– Display an organizational</a:t>
            </a:r>
            <a:r>
              <a:rPr lang="en-US" baseline="0" dirty="0" smtClean="0"/>
              <a:t> chart of you employees</a:t>
            </a:r>
            <a:endParaRPr lang="en-US" dirty="0" smtClean="0"/>
          </a:p>
          <a:p>
            <a:pPr lvl="1"/>
            <a:r>
              <a:rPr lang="en-US" b="1" dirty="0" smtClean="0"/>
              <a:t>Employee Files</a:t>
            </a:r>
            <a:r>
              <a:rPr lang="en-US" b="1" baseline="0" dirty="0" smtClean="0"/>
              <a:t> - </a:t>
            </a:r>
            <a:r>
              <a:rPr lang="en-US" b="0" baseline="0" dirty="0" smtClean="0"/>
              <a:t>Displays you employee details and an organizational chart of</a:t>
            </a:r>
            <a:endParaRPr lang="en-US" b="0" dirty="0" smtClean="0"/>
          </a:p>
          <a:p>
            <a:pPr lvl="1"/>
            <a:r>
              <a:rPr lang="en-US" b="1" dirty="0" smtClean="0"/>
              <a:t>Analytics</a:t>
            </a:r>
            <a:r>
              <a:rPr lang="en-US" dirty="0" smtClean="0"/>
              <a:t>- Display summary information such as forms overdue, where forms are in workflow and performance</a:t>
            </a:r>
            <a:r>
              <a:rPr lang="en-US" baseline="0" dirty="0" smtClean="0"/>
              <a:t> and Competency dashboards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Account Navigation drop-down </a:t>
            </a:r>
            <a:r>
              <a:rPr lang="en-US" sz="1200" kern="1200" dirty="0" smtClean="0">
                <a:solidFill>
                  <a:schemeClr val="tx1"/>
                </a:solidFill>
                <a:effectLst/>
                <a:latin typeface="+mn-lt"/>
                <a:ea typeface="+mn-ea"/>
                <a:cs typeface="+mn-cs"/>
              </a:rPr>
              <a:t>– allows you to log out of the system</a:t>
            </a:r>
            <a:endParaRPr lang="en-US" b="1" dirty="0" smtClean="0"/>
          </a:p>
          <a:p>
            <a:r>
              <a:rPr lang="en-US" b="1" dirty="0" smtClean="0"/>
              <a:t>People </a:t>
            </a:r>
            <a:r>
              <a:rPr lang="en-US" b="0" dirty="0" smtClean="0"/>
              <a:t>–</a:t>
            </a:r>
            <a:r>
              <a:rPr lang="en-US" b="0" baseline="0" dirty="0" smtClean="0"/>
              <a:t> allows you to search for an employee by first or last name</a:t>
            </a:r>
            <a:endParaRPr lang="en-US" b="1" baseline="0" dirty="0" smtClean="0"/>
          </a:p>
          <a:p>
            <a:r>
              <a:rPr lang="en-US" b="1" baseline="0" dirty="0" smtClean="0"/>
              <a:t>Performance</a:t>
            </a:r>
            <a:r>
              <a:rPr lang="en-US" b="0" baseline="0" dirty="0" smtClean="0"/>
              <a:t> – Provides details about what is due </a:t>
            </a:r>
          </a:p>
          <a:p>
            <a:r>
              <a:rPr lang="en-US" b="1" baseline="0" dirty="0" smtClean="0"/>
              <a:t>My info </a:t>
            </a:r>
            <a:r>
              <a:rPr lang="en-US" b="0" baseline="0" dirty="0" smtClean="0"/>
              <a:t>– Clicking in the </a:t>
            </a:r>
            <a:r>
              <a:rPr lang="en-US" b="1" baseline="0" dirty="0" smtClean="0"/>
              <a:t>Cog</a:t>
            </a:r>
            <a:r>
              <a:rPr lang="en-US" b="0" baseline="0" dirty="0" smtClean="0"/>
              <a:t> icon allows you change your profiles, goals and display an organizational chart</a:t>
            </a:r>
          </a:p>
          <a:p>
            <a:r>
              <a:rPr lang="en-US" b="1" baseline="0" dirty="0" smtClean="0"/>
              <a:t>My Team </a:t>
            </a:r>
            <a:r>
              <a:rPr lang="en-US" b="0" baseline="0" dirty="0" smtClean="0"/>
              <a:t>– contains tiles that display your employees and, once clicked on, the details of the employee’s such as notes, and profiles, PMP and Organizational chart</a:t>
            </a:r>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8F53879B-A17B-4E22-A3E5-85C97341D832}" type="slidenum">
              <a:rPr lang="en-US" smtClean="0"/>
              <a:t>34</a:t>
            </a:fld>
            <a:endParaRPr lang="en-US" dirty="0"/>
          </a:p>
        </p:txBody>
      </p:sp>
    </p:spTree>
    <p:extLst>
      <p:ext uri="{BB962C8B-B14F-4D97-AF65-F5344CB8AC3E}">
        <p14:creationId xmlns:p14="http://schemas.microsoft.com/office/powerpoint/2010/main" val="349347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3879B-A17B-4E22-A3E5-85C97341D832}" type="slidenum">
              <a:rPr lang="en-US" smtClean="0"/>
              <a:t>35</a:t>
            </a:fld>
            <a:endParaRPr lang="en-US" dirty="0"/>
          </a:p>
        </p:txBody>
      </p:sp>
    </p:spTree>
    <p:extLst>
      <p:ext uri="{BB962C8B-B14F-4D97-AF65-F5344CB8AC3E}">
        <p14:creationId xmlns:p14="http://schemas.microsoft.com/office/powerpoint/2010/main" val="1312263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3879B-A17B-4E22-A3E5-85C97341D832}" type="slidenum">
              <a:rPr lang="en-US" smtClean="0"/>
              <a:t>36</a:t>
            </a:fld>
            <a:endParaRPr lang="en-US" dirty="0"/>
          </a:p>
        </p:txBody>
      </p:sp>
    </p:spTree>
    <p:extLst>
      <p:ext uri="{BB962C8B-B14F-4D97-AF65-F5344CB8AC3E}">
        <p14:creationId xmlns:p14="http://schemas.microsoft.com/office/powerpoint/2010/main" val="3933451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3879B-A17B-4E22-A3E5-85C97341D832}" type="slidenum">
              <a:rPr lang="en-US" smtClean="0"/>
              <a:t>45</a:t>
            </a:fld>
            <a:endParaRPr lang="en-US" dirty="0"/>
          </a:p>
        </p:txBody>
      </p:sp>
    </p:spTree>
    <p:extLst>
      <p:ext uri="{BB962C8B-B14F-4D97-AF65-F5344CB8AC3E}">
        <p14:creationId xmlns:p14="http://schemas.microsoft.com/office/powerpoint/2010/main" val="1942514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3879B-A17B-4E22-A3E5-85C97341D832}" type="slidenum">
              <a:rPr lang="en-US" smtClean="0"/>
              <a:t>48</a:t>
            </a:fld>
            <a:endParaRPr lang="en-US" dirty="0"/>
          </a:p>
        </p:txBody>
      </p:sp>
    </p:spTree>
    <p:extLst>
      <p:ext uri="{BB962C8B-B14F-4D97-AF65-F5344CB8AC3E}">
        <p14:creationId xmlns:p14="http://schemas.microsoft.com/office/powerpoint/2010/main" val="3933451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572627-A59D-489D-ACE5-6A069110E25D}" type="datetimeFigureOut">
              <a:rPr lang="en-US" smtClean="0"/>
              <a:t>2/25/2016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422BEE-AE83-4488-8326-4D5B284033CF}" type="slidenum">
              <a:rPr lang="en-US" smtClean="0"/>
              <a:t>‹#›</a:t>
            </a:fld>
            <a:endParaRPr lang="en-US" dirty="0"/>
          </a:p>
        </p:txBody>
      </p:sp>
    </p:spTree>
    <p:extLst>
      <p:ext uri="{BB962C8B-B14F-4D97-AF65-F5344CB8AC3E}">
        <p14:creationId xmlns:p14="http://schemas.microsoft.com/office/powerpoint/2010/main" val="209227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572627-A59D-489D-ACE5-6A069110E25D}" type="datetimeFigureOut">
              <a:rPr lang="en-US" smtClean="0"/>
              <a:t>2/25/2016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422BEE-AE83-4488-8326-4D5B284033CF}" type="slidenum">
              <a:rPr lang="en-US" smtClean="0"/>
              <a:t>‹#›</a:t>
            </a:fld>
            <a:endParaRPr lang="en-US" dirty="0"/>
          </a:p>
        </p:txBody>
      </p:sp>
    </p:spTree>
    <p:extLst>
      <p:ext uri="{BB962C8B-B14F-4D97-AF65-F5344CB8AC3E}">
        <p14:creationId xmlns:p14="http://schemas.microsoft.com/office/powerpoint/2010/main" val="3267857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572627-A59D-489D-ACE5-6A069110E25D}" type="datetimeFigureOut">
              <a:rPr lang="en-US" smtClean="0"/>
              <a:t>2/25/2016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422BEE-AE83-4488-8326-4D5B284033CF}" type="slidenum">
              <a:rPr lang="en-US" smtClean="0"/>
              <a:t>‹#›</a:t>
            </a:fld>
            <a:endParaRPr lang="en-US" dirty="0"/>
          </a:p>
        </p:txBody>
      </p:sp>
    </p:spTree>
    <p:extLst>
      <p:ext uri="{BB962C8B-B14F-4D97-AF65-F5344CB8AC3E}">
        <p14:creationId xmlns:p14="http://schemas.microsoft.com/office/powerpoint/2010/main" val="3437419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o Fram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1906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572627-A59D-489D-ACE5-6A069110E25D}" type="datetimeFigureOut">
              <a:rPr lang="en-US" smtClean="0"/>
              <a:t>2/25/2016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422BEE-AE83-4488-8326-4D5B284033CF}" type="slidenum">
              <a:rPr lang="en-US" smtClean="0"/>
              <a:t>‹#›</a:t>
            </a:fld>
            <a:endParaRPr lang="en-US" dirty="0"/>
          </a:p>
        </p:txBody>
      </p:sp>
    </p:spTree>
    <p:extLst>
      <p:ext uri="{BB962C8B-B14F-4D97-AF65-F5344CB8AC3E}">
        <p14:creationId xmlns:p14="http://schemas.microsoft.com/office/powerpoint/2010/main" val="16217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572627-A59D-489D-ACE5-6A069110E25D}" type="datetimeFigureOut">
              <a:rPr lang="en-US" smtClean="0"/>
              <a:t>2/25/2016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422BEE-AE83-4488-8326-4D5B284033CF}" type="slidenum">
              <a:rPr lang="en-US" smtClean="0"/>
              <a:t>‹#›</a:t>
            </a:fld>
            <a:endParaRPr lang="en-US" dirty="0"/>
          </a:p>
        </p:txBody>
      </p:sp>
    </p:spTree>
    <p:extLst>
      <p:ext uri="{BB962C8B-B14F-4D97-AF65-F5344CB8AC3E}">
        <p14:creationId xmlns:p14="http://schemas.microsoft.com/office/powerpoint/2010/main" val="1662238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572627-A59D-489D-ACE5-6A069110E25D}" type="datetimeFigureOut">
              <a:rPr lang="en-US" smtClean="0"/>
              <a:t>2/25/2016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422BEE-AE83-4488-8326-4D5B284033CF}" type="slidenum">
              <a:rPr lang="en-US" smtClean="0"/>
              <a:t>‹#›</a:t>
            </a:fld>
            <a:endParaRPr lang="en-US" dirty="0"/>
          </a:p>
        </p:txBody>
      </p:sp>
    </p:spTree>
    <p:extLst>
      <p:ext uri="{BB962C8B-B14F-4D97-AF65-F5344CB8AC3E}">
        <p14:creationId xmlns:p14="http://schemas.microsoft.com/office/powerpoint/2010/main" val="2343178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572627-A59D-489D-ACE5-6A069110E25D}" type="datetimeFigureOut">
              <a:rPr lang="en-US" smtClean="0"/>
              <a:t>2/25/2016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E422BEE-AE83-4488-8326-4D5B284033CF}" type="slidenum">
              <a:rPr lang="en-US" smtClean="0"/>
              <a:t>‹#›</a:t>
            </a:fld>
            <a:endParaRPr lang="en-US" dirty="0"/>
          </a:p>
        </p:txBody>
      </p:sp>
    </p:spTree>
    <p:extLst>
      <p:ext uri="{BB962C8B-B14F-4D97-AF65-F5344CB8AC3E}">
        <p14:creationId xmlns:p14="http://schemas.microsoft.com/office/powerpoint/2010/main" val="1314097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572627-A59D-489D-ACE5-6A069110E25D}" type="datetimeFigureOut">
              <a:rPr lang="en-US" smtClean="0"/>
              <a:t>2/25/2016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E422BEE-AE83-4488-8326-4D5B284033CF}" type="slidenum">
              <a:rPr lang="en-US" smtClean="0"/>
              <a:t>‹#›</a:t>
            </a:fld>
            <a:endParaRPr lang="en-US" dirty="0"/>
          </a:p>
        </p:txBody>
      </p:sp>
    </p:spTree>
    <p:extLst>
      <p:ext uri="{BB962C8B-B14F-4D97-AF65-F5344CB8AC3E}">
        <p14:creationId xmlns:p14="http://schemas.microsoft.com/office/powerpoint/2010/main" val="416193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572627-A59D-489D-ACE5-6A069110E25D}" type="datetimeFigureOut">
              <a:rPr lang="en-US" smtClean="0"/>
              <a:t>2/25/2016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E422BEE-AE83-4488-8326-4D5B284033CF}" type="slidenum">
              <a:rPr lang="en-US" smtClean="0"/>
              <a:t>‹#›</a:t>
            </a:fld>
            <a:endParaRPr lang="en-US" dirty="0"/>
          </a:p>
        </p:txBody>
      </p:sp>
    </p:spTree>
    <p:extLst>
      <p:ext uri="{BB962C8B-B14F-4D97-AF65-F5344CB8AC3E}">
        <p14:creationId xmlns:p14="http://schemas.microsoft.com/office/powerpoint/2010/main" val="4174555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572627-A59D-489D-ACE5-6A069110E25D}" type="datetimeFigureOut">
              <a:rPr lang="en-US" smtClean="0"/>
              <a:t>2/25/2016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422BEE-AE83-4488-8326-4D5B284033CF}" type="slidenum">
              <a:rPr lang="en-US" smtClean="0"/>
              <a:t>‹#›</a:t>
            </a:fld>
            <a:endParaRPr lang="en-US" dirty="0"/>
          </a:p>
        </p:txBody>
      </p:sp>
    </p:spTree>
    <p:extLst>
      <p:ext uri="{BB962C8B-B14F-4D97-AF65-F5344CB8AC3E}">
        <p14:creationId xmlns:p14="http://schemas.microsoft.com/office/powerpoint/2010/main" val="3899427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572627-A59D-489D-ACE5-6A069110E25D}" type="datetimeFigureOut">
              <a:rPr lang="en-US" smtClean="0"/>
              <a:t>2/25/2016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422BEE-AE83-4488-8326-4D5B284033CF}" type="slidenum">
              <a:rPr lang="en-US" smtClean="0"/>
              <a:t>‹#›</a:t>
            </a:fld>
            <a:endParaRPr lang="en-US" dirty="0"/>
          </a:p>
        </p:txBody>
      </p:sp>
    </p:spTree>
    <p:extLst>
      <p:ext uri="{BB962C8B-B14F-4D97-AF65-F5344CB8AC3E}">
        <p14:creationId xmlns:p14="http://schemas.microsoft.com/office/powerpoint/2010/main" val="3560614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72627-A59D-489D-ACE5-6A069110E25D}" type="datetimeFigureOut">
              <a:rPr lang="en-US" smtClean="0"/>
              <a:t>2/25/2016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22BEE-AE83-4488-8326-4D5B284033CF}" type="slidenum">
              <a:rPr lang="en-US" smtClean="0"/>
              <a:t>‹#›</a:t>
            </a:fld>
            <a:endParaRPr lang="en-US" dirty="0"/>
          </a:p>
        </p:txBody>
      </p:sp>
    </p:spTree>
    <p:extLst>
      <p:ext uri="{BB962C8B-B14F-4D97-AF65-F5344CB8AC3E}">
        <p14:creationId xmlns:p14="http://schemas.microsoft.com/office/powerpoint/2010/main" val="2575099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2.xml"/><Relationship Id="rId7" Type="http://schemas.openxmlformats.org/officeDocument/2006/relationships/diagramColors" Target="../diagrams/colors13.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30.png"/><Relationship Id="rId4" Type="http://schemas.openxmlformats.org/officeDocument/2006/relationships/diagramLayout" Target="../diagrams/layout14.xml"/><Relationship Id="rId9"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8.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notesSlide" Target="../notesSlides/notesSlide9.xml"/><Relationship Id="rId7" Type="http://schemas.openxmlformats.org/officeDocument/2006/relationships/diagramColors" Target="../diagrams/colors18.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diagramQuickStyle" Target="../diagrams/quickStyle18.xml"/><Relationship Id="rId5" Type="http://schemas.openxmlformats.org/officeDocument/2006/relationships/diagramLayout" Target="../diagrams/layout18.xml"/><Relationship Id="rId10" Type="http://schemas.openxmlformats.org/officeDocument/2006/relationships/image" Target="../media/image15.png"/><Relationship Id="rId4" Type="http://schemas.openxmlformats.org/officeDocument/2006/relationships/diagramData" Target="../diagrams/data18.xml"/><Relationship Id="rId9" Type="http://schemas.openxmlformats.org/officeDocument/2006/relationships/image" Target="../media/image18.png"/></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microsoft.com/office/2007/relationships/diagramDrawing" Target="../diagrams/drawing19.xml"/><Relationship Id="rId13" Type="http://schemas.microsoft.com/office/2007/relationships/diagramDrawing" Target="../diagrams/drawing20.xml"/><Relationship Id="rId18" Type="http://schemas.microsoft.com/office/2007/relationships/diagramDrawing" Target="../diagrams/drawing21.xml"/><Relationship Id="rId26" Type="http://schemas.openxmlformats.org/officeDocument/2006/relationships/diagramQuickStyle" Target="../diagrams/quickStyle23.xml"/><Relationship Id="rId3" Type="http://schemas.openxmlformats.org/officeDocument/2006/relationships/notesSlide" Target="../notesSlides/notesSlide10.xml"/><Relationship Id="rId21" Type="http://schemas.openxmlformats.org/officeDocument/2006/relationships/diagramQuickStyle" Target="../diagrams/quickStyle22.xml"/><Relationship Id="rId7" Type="http://schemas.openxmlformats.org/officeDocument/2006/relationships/diagramColors" Target="../diagrams/colors19.xml"/><Relationship Id="rId12" Type="http://schemas.openxmlformats.org/officeDocument/2006/relationships/diagramColors" Target="../diagrams/colors20.xml"/><Relationship Id="rId17" Type="http://schemas.openxmlformats.org/officeDocument/2006/relationships/diagramColors" Target="../diagrams/colors21.xml"/><Relationship Id="rId25" Type="http://schemas.openxmlformats.org/officeDocument/2006/relationships/diagramLayout" Target="../diagrams/layout23.xml"/><Relationship Id="rId33" Type="http://schemas.microsoft.com/office/2007/relationships/diagramDrawing" Target="../diagrams/drawing24.xml"/><Relationship Id="rId2" Type="http://schemas.openxmlformats.org/officeDocument/2006/relationships/slideLayout" Target="../slideLayouts/slideLayout7.xml"/><Relationship Id="rId16" Type="http://schemas.openxmlformats.org/officeDocument/2006/relationships/diagramQuickStyle" Target="../diagrams/quickStyle21.xml"/><Relationship Id="rId20" Type="http://schemas.openxmlformats.org/officeDocument/2006/relationships/diagramLayout" Target="../diagrams/layout22.xml"/><Relationship Id="rId29" Type="http://schemas.openxmlformats.org/officeDocument/2006/relationships/diagramData" Target="../diagrams/data24.xml"/><Relationship Id="rId1" Type="http://schemas.openxmlformats.org/officeDocument/2006/relationships/tags" Target="../tags/tag8.xml"/><Relationship Id="rId6" Type="http://schemas.openxmlformats.org/officeDocument/2006/relationships/diagramQuickStyle" Target="../diagrams/quickStyle19.xml"/><Relationship Id="rId11" Type="http://schemas.openxmlformats.org/officeDocument/2006/relationships/diagramQuickStyle" Target="../diagrams/quickStyle20.xml"/><Relationship Id="rId24" Type="http://schemas.openxmlformats.org/officeDocument/2006/relationships/diagramData" Target="../diagrams/data23.xml"/><Relationship Id="rId32" Type="http://schemas.openxmlformats.org/officeDocument/2006/relationships/diagramColors" Target="../diagrams/colors24.xml"/><Relationship Id="rId5" Type="http://schemas.openxmlformats.org/officeDocument/2006/relationships/diagramLayout" Target="../diagrams/layout19.xml"/><Relationship Id="rId15" Type="http://schemas.openxmlformats.org/officeDocument/2006/relationships/diagramLayout" Target="../diagrams/layout21.xml"/><Relationship Id="rId23" Type="http://schemas.microsoft.com/office/2007/relationships/diagramDrawing" Target="../diagrams/drawing22.xml"/><Relationship Id="rId28" Type="http://schemas.microsoft.com/office/2007/relationships/diagramDrawing" Target="../diagrams/drawing23.xml"/><Relationship Id="rId10" Type="http://schemas.openxmlformats.org/officeDocument/2006/relationships/diagramLayout" Target="../diagrams/layout20.xml"/><Relationship Id="rId19" Type="http://schemas.openxmlformats.org/officeDocument/2006/relationships/diagramData" Target="../diagrams/data22.xml"/><Relationship Id="rId31" Type="http://schemas.openxmlformats.org/officeDocument/2006/relationships/diagramQuickStyle" Target="../diagrams/quickStyle24.xml"/><Relationship Id="rId4" Type="http://schemas.openxmlformats.org/officeDocument/2006/relationships/diagramData" Target="../diagrams/data19.xml"/><Relationship Id="rId9" Type="http://schemas.openxmlformats.org/officeDocument/2006/relationships/diagramData" Target="../diagrams/data20.xml"/><Relationship Id="rId14" Type="http://schemas.openxmlformats.org/officeDocument/2006/relationships/diagramData" Target="../diagrams/data21.xml"/><Relationship Id="rId22" Type="http://schemas.openxmlformats.org/officeDocument/2006/relationships/diagramColors" Target="../diagrams/colors22.xml"/><Relationship Id="rId27" Type="http://schemas.openxmlformats.org/officeDocument/2006/relationships/diagramColors" Target="../diagrams/colors23.xml"/><Relationship Id="rId30" Type="http://schemas.openxmlformats.org/officeDocument/2006/relationships/diagramLayout" Target="../diagrams/layout24.xml"/></Relationships>
</file>

<file path=ppt/slides/_rels/slide57.xml.rels><?xml version="1.0" encoding="UTF-8" standalone="yes"?>
<Relationships xmlns="http://schemas.openxmlformats.org/package/2006/relationships"><Relationship Id="rId8" Type="http://schemas.microsoft.com/office/2007/relationships/diagramDrawing" Target="../diagrams/drawing25.xml"/><Relationship Id="rId13" Type="http://schemas.microsoft.com/office/2007/relationships/diagramDrawing" Target="../diagrams/drawing26.xml"/><Relationship Id="rId3" Type="http://schemas.openxmlformats.org/officeDocument/2006/relationships/notesSlide" Target="../notesSlides/notesSlide11.xml"/><Relationship Id="rId7" Type="http://schemas.openxmlformats.org/officeDocument/2006/relationships/diagramColors" Target="../diagrams/colors25.xml"/><Relationship Id="rId12" Type="http://schemas.openxmlformats.org/officeDocument/2006/relationships/diagramColors" Target="../diagrams/colors26.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diagramQuickStyle" Target="../diagrams/quickStyle25.xml"/><Relationship Id="rId11" Type="http://schemas.openxmlformats.org/officeDocument/2006/relationships/diagramQuickStyle" Target="../diagrams/quickStyle26.xml"/><Relationship Id="rId5" Type="http://schemas.openxmlformats.org/officeDocument/2006/relationships/diagramLayout" Target="../diagrams/layout25.xml"/><Relationship Id="rId10" Type="http://schemas.openxmlformats.org/officeDocument/2006/relationships/diagramLayout" Target="../diagrams/layout26.xml"/><Relationship Id="rId4" Type="http://schemas.openxmlformats.org/officeDocument/2006/relationships/diagramData" Target="../diagrams/data25.xml"/><Relationship Id="rId9" Type="http://schemas.openxmlformats.org/officeDocument/2006/relationships/diagramData" Target="../diagrams/data26.xml"/></Relationships>
</file>

<file path=ppt/slides/_rels/slide58.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40.png"/><Relationship Id="rId7" Type="http://schemas.openxmlformats.org/officeDocument/2006/relationships/diagramColors" Target="../diagrams/colors27.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59.xml.rels><?xml version="1.0" encoding="UTF-8" standalone="yes"?>
<Relationships xmlns="http://schemas.openxmlformats.org/package/2006/relationships"><Relationship Id="rId8" Type="http://schemas.openxmlformats.org/officeDocument/2006/relationships/diagramData" Target="../diagrams/data29.xml"/><Relationship Id="rId3" Type="http://schemas.openxmlformats.org/officeDocument/2006/relationships/diagramData" Target="../diagrams/data28.xml"/><Relationship Id="rId7" Type="http://schemas.microsoft.com/office/2007/relationships/diagramDrawing" Target="../diagrams/drawing28.xml"/><Relationship Id="rId12" Type="http://schemas.microsoft.com/office/2007/relationships/diagramDrawing" Target="../diagrams/drawing29.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diagramColors" Target="../diagrams/colors28.xml"/><Relationship Id="rId11" Type="http://schemas.openxmlformats.org/officeDocument/2006/relationships/diagramColors" Target="../diagrams/colors29.xml"/><Relationship Id="rId5" Type="http://schemas.openxmlformats.org/officeDocument/2006/relationships/diagramQuickStyle" Target="../diagrams/quickStyle28.xml"/><Relationship Id="rId10" Type="http://schemas.openxmlformats.org/officeDocument/2006/relationships/diagramQuickStyle" Target="../diagrams/quickStyle29.xml"/><Relationship Id="rId4" Type="http://schemas.openxmlformats.org/officeDocument/2006/relationships/diagramLayout" Target="../diagrams/layout28.xml"/><Relationship Id="rId9" Type="http://schemas.openxmlformats.org/officeDocument/2006/relationships/diagramLayout" Target="../diagrams/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30.xml"/><Relationship Id="rId7" Type="http://schemas.openxmlformats.org/officeDocument/2006/relationships/image" Target="../media/image18.png"/><Relationship Id="rId2" Type="http://schemas.openxmlformats.org/officeDocument/2006/relationships/diagramData" Target="../diagrams/data30.xml"/><Relationship Id="rId1" Type="http://schemas.openxmlformats.org/officeDocument/2006/relationships/slideLayout" Target="../slideLayouts/slideLayout7.xml"/><Relationship Id="rId6" Type="http://schemas.microsoft.com/office/2007/relationships/diagramDrawing" Target="../diagrams/drawing30.xml"/><Relationship Id="rId5" Type="http://schemas.openxmlformats.org/officeDocument/2006/relationships/diagramColors" Target="../diagrams/colors30.xml"/><Relationship Id="rId10" Type="http://schemas.openxmlformats.org/officeDocument/2006/relationships/image" Target="../media/image16.png"/><Relationship Id="rId4" Type="http://schemas.openxmlformats.org/officeDocument/2006/relationships/diagramQuickStyle" Target="../diagrams/quickStyle30.xml"/><Relationship Id="rId9" Type="http://schemas.openxmlformats.org/officeDocument/2006/relationships/image" Target="../media/image30.png"/></Relationships>
</file>

<file path=ppt/slides/_rels/slide6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diagramColors" Target="../diagrams/colors31.xml"/><Relationship Id="rId5" Type="http://schemas.openxmlformats.org/officeDocument/2006/relationships/diagramQuickStyle" Target="../diagrams/quickStyle31.xml"/><Relationship Id="rId10" Type="http://schemas.openxmlformats.org/officeDocument/2006/relationships/image" Target="../media/image30.png"/><Relationship Id="rId4" Type="http://schemas.openxmlformats.org/officeDocument/2006/relationships/diagramLayout" Target="../diagrams/layout31.xml"/><Relationship Id="rId9"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7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25" y="152400"/>
            <a:ext cx="7162800" cy="56615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4361175" y="479930"/>
            <a:ext cx="521208" cy="210312"/>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903525" y="479930"/>
            <a:ext cx="585216" cy="210312"/>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513125" y="487299"/>
            <a:ext cx="420624" cy="210312"/>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31525" y="1518297"/>
            <a:ext cx="3124200" cy="3749040"/>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084125" y="1307985"/>
            <a:ext cx="576436" cy="210312"/>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660561" y="1307985"/>
            <a:ext cx="566564" cy="210312"/>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227125" y="1307985"/>
            <a:ext cx="228600" cy="210312"/>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933749" y="5237649"/>
            <a:ext cx="569976" cy="201168"/>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579925" y="5237649"/>
            <a:ext cx="569976" cy="201168"/>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6579925" y="5591217"/>
            <a:ext cx="569976" cy="146513"/>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7494324" y="152401"/>
            <a:ext cx="1412170" cy="5660136"/>
          </a:xfrm>
          <a:prstGeom prst="rect">
            <a:avLst/>
          </a:prstGeom>
          <a:solidFill>
            <a:srgbClr val="E6EDF6"/>
          </a:solidFill>
          <a:ln>
            <a:solidFill>
              <a:schemeClr val="tx2">
                <a:lumMod val="20000"/>
                <a:lumOff val="80000"/>
              </a:schemeClr>
            </a:solidFill>
          </a:ln>
          <a:scene3d>
            <a:camera prst="orthographicFront"/>
            <a:lightRig rig="freezing"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sz="1600" b="1" dirty="0" smtClean="0">
                <a:solidFill>
                  <a:schemeClr val="tx1"/>
                </a:solidFill>
              </a:rPr>
              <a:t>Take a </a:t>
            </a:r>
            <a:r>
              <a:rPr lang="en-US" sz="1600" b="1" dirty="0">
                <a:solidFill>
                  <a:schemeClr val="tx1"/>
                </a:solidFill>
              </a:rPr>
              <a:t>moment to acquaint yourself with the </a:t>
            </a:r>
            <a:r>
              <a:rPr lang="en-US" sz="1600" b="1" dirty="0" smtClean="0">
                <a:solidFill>
                  <a:schemeClr val="tx1"/>
                </a:solidFill>
              </a:rPr>
              <a:t>course’s navigation tools.</a:t>
            </a:r>
            <a:endParaRPr lang="en-US" sz="1600" b="1" dirty="0">
              <a:solidFill>
                <a:schemeClr val="tx1"/>
              </a:solidFill>
            </a:endParaRPr>
          </a:p>
          <a:p>
            <a:pPr algn="ctr"/>
            <a:endParaRPr lang="en-US" sz="1600" b="1" dirty="0" smtClean="0">
              <a:solidFill>
                <a:schemeClr val="tx1"/>
              </a:solidFill>
            </a:endParaRPr>
          </a:p>
          <a:p>
            <a:pPr algn="ctr"/>
            <a:r>
              <a:rPr lang="en-US" sz="1600" b="1" dirty="0" smtClean="0">
                <a:solidFill>
                  <a:schemeClr val="tx1"/>
                </a:solidFill>
              </a:rPr>
              <a:t>Roll </a:t>
            </a:r>
            <a:r>
              <a:rPr lang="en-US" sz="1600" b="1" dirty="0">
                <a:solidFill>
                  <a:schemeClr val="tx1"/>
                </a:solidFill>
              </a:rPr>
              <a:t>your cursor over the highlighted navigation tools for an explanation of </a:t>
            </a:r>
            <a:r>
              <a:rPr lang="en-US" sz="1600" b="1" dirty="0" smtClean="0">
                <a:solidFill>
                  <a:schemeClr val="tx1"/>
                </a:solidFill>
              </a:rPr>
              <a:t>its purpose.</a:t>
            </a:r>
            <a:endParaRPr lang="en-US" sz="1600" b="1" dirty="0">
              <a:solidFill>
                <a:schemeClr val="tx1"/>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586" t="7872"/>
          <a:stretch/>
        </p:blipFill>
        <p:spPr bwMode="auto">
          <a:xfrm>
            <a:off x="6010275" y="487299"/>
            <a:ext cx="1099654" cy="5509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1734207" y="6243144"/>
            <a:ext cx="4769518" cy="299545"/>
          </a:xfrm>
          <a:prstGeom prst="rect">
            <a:avLst/>
          </a:prstGeom>
          <a:noFill/>
          <a:ln>
            <a:noFill/>
          </a:ln>
        </p:spPr>
        <p:txBody>
          <a:bodyPr wrap="square" rtlCol="0" anchor="ctr">
            <a:noAutofit/>
          </a:bodyPr>
          <a:lstStyle/>
          <a:p>
            <a:pPr algn="ctr"/>
            <a:r>
              <a:rPr lang="en-US" sz="1400" b="1" dirty="0" smtClean="0">
                <a:latin typeface="Trebuchet MS" pitchFamily="34" charset="0"/>
              </a:rPr>
              <a:t>No Audio</a:t>
            </a:r>
          </a:p>
        </p:txBody>
      </p:sp>
    </p:spTree>
    <p:custDataLst>
      <p:tags r:id="rId1"/>
    </p:custDataLst>
    <p:extLst>
      <p:ext uri="{BB962C8B-B14F-4D97-AF65-F5344CB8AC3E}">
        <p14:creationId xmlns:p14="http://schemas.microsoft.com/office/powerpoint/2010/main" val="21605711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588881824"/>
              </p:ext>
            </p:extLst>
          </p:nvPr>
        </p:nvGraphicFramePr>
        <p:xfrm>
          <a:off x="257175" y="222689"/>
          <a:ext cx="4314825" cy="6572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2652" y="256032"/>
            <a:ext cx="4425696" cy="6601968"/>
          </a:xfrm>
          <a:prstGeom prst="rect">
            <a:avLst/>
          </a:prstGeom>
        </p:spPr>
      </p:pic>
    </p:spTree>
    <p:extLst>
      <p:ext uri="{BB962C8B-B14F-4D97-AF65-F5344CB8AC3E}">
        <p14:creationId xmlns:p14="http://schemas.microsoft.com/office/powerpoint/2010/main" val="2467358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739" y="377825"/>
            <a:ext cx="2176772" cy="4525963"/>
          </a:xfrm>
        </p:spPr>
      </p:pic>
    </p:spTree>
    <p:extLst>
      <p:ext uri="{BB962C8B-B14F-4D97-AF65-F5344CB8AC3E}">
        <p14:creationId xmlns:p14="http://schemas.microsoft.com/office/powerpoint/2010/main" val="477967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621131786"/>
              </p:ext>
            </p:extLst>
          </p:nvPr>
        </p:nvGraphicFramePr>
        <p:xfrm>
          <a:off x="2517775" y="285751"/>
          <a:ext cx="4314825" cy="6572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91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3539" y="138594"/>
            <a:ext cx="4485200" cy="6719406"/>
            <a:chOff x="304800" y="138594"/>
            <a:chExt cx="4485200" cy="6719406"/>
          </a:xfrm>
        </p:grpSpPr>
        <p:pic>
          <p:nvPicPr>
            <p:cNvPr id="3" name="Picture 2" desc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02" y="256032"/>
              <a:ext cx="4425696" cy="6601968"/>
            </a:xfrm>
            <a:prstGeom prst="rect">
              <a:avLst/>
            </a:prstGeom>
          </p:spPr>
        </p:pic>
        <p:pic>
          <p:nvPicPr>
            <p:cNvPr id="4" name="Picture 3"/>
            <p:cNvPicPr>
              <a:picLocks noChangeAspect="1"/>
            </p:cNvPicPr>
            <p:nvPr/>
          </p:nvPicPr>
          <p:blipFill rotWithShape="1">
            <a:blip r:embed="rId3"/>
            <a:srcRect b="81019"/>
            <a:stretch/>
          </p:blipFill>
          <p:spPr>
            <a:xfrm>
              <a:off x="304800" y="138594"/>
              <a:ext cx="4485200" cy="1270000"/>
            </a:xfrm>
            <a:prstGeom prst="rect">
              <a:avLst/>
            </a:prstGeom>
          </p:spPr>
        </p:pic>
      </p:grpSp>
      <p:grpSp>
        <p:nvGrpSpPr>
          <p:cNvPr id="5" name="Group 4"/>
          <p:cNvGrpSpPr/>
          <p:nvPr/>
        </p:nvGrpSpPr>
        <p:grpSpPr>
          <a:xfrm>
            <a:off x="259870" y="1271937"/>
            <a:ext cx="4314825" cy="1162311"/>
            <a:chOff x="0" y="26568"/>
            <a:chExt cx="4314825" cy="1162311"/>
          </a:xfrm>
          <a:scene3d>
            <a:camera prst="orthographicFront"/>
            <a:lightRig rig="flat" dir="t"/>
          </a:scene3d>
        </p:grpSpPr>
        <p:sp>
          <p:nvSpPr>
            <p:cNvPr id="6" name="Rounded Rectangle 5"/>
            <p:cNvSpPr/>
            <p:nvPr/>
          </p:nvSpPr>
          <p:spPr>
            <a:xfrm>
              <a:off x="0" y="26568"/>
              <a:ext cx="4314825" cy="1162311"/>
            </a:xfrm>
            <a:prstGeom prst="roundRect">
              <a:avLst/>
            </a:prstGeom>
            <a:gradFill rotWithShape="0">
              <a:gsLst>
                <a:gs pos="0">
                  <a:srgbClr val="C00000"/>
                </a:gs>
                <a:gs pos="80000">
                  <a:srgbClr val="FF0000"/>
                </a:gs>
                <a:gs pos="100000">
                  <a:srgbClr val="FFC000"/>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dirty="0"/>
            </a:p>
          </p:txBody>
        </p:sp>
        <p:sp>
          <p:nvSpPr>
            <p:cNvPr id="7" name="Rounded Rectangle 4"/>
            <p:cNvSpPr/>
            <p:nvPr/>
          </p:nvSpPr>
          <p:spPr>
            <a:xfrm>
              <a:off x="56739" y="83307"/>
              <a:ext cx="4201347" cy="104883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r>
                <a:rPr lang="en-US" sz="2800" b="1" dirty="0"/>
                <a:t>Start of Performance Year</a:t>
              </a:r>
            </a:p>
          </p:txBody>
        </p:sp>
      </p:grpSp>
      <p:grpSp>
        <p:nvGrpSpPr>
          <p:cNvPr id="8" name="Group 7"/>
          <p:cNvGrpSpPr/>
          <p:nvPr/>
        </p:nvGrpSpPr>
        <p:grpSpPr>
          <a:xfrm>
            <a:off x="261458" y="2283657"/>
            <a:ext cx="4314825" cy="1162311"/>
            <a:chOff x="0" y="26568"/>
            <a:chExt cx="4314825" cy="1162311"/>
          </a:xfrm>
          <a:scene3d>
            <a:camera prst="orthographicFront"/>
            <a:lightRig rig="flat" dir="t"/>
          </a:scene3d>
        </p:grpSpPr>
        <p:sp>
          <p:nvSpPr>
            <p:cNvPr id="9" name="Rounded Rectangle 8"/>
            <p:cNvSpPr/>
            <p:nvPr/>
          </p:nvSpPr>
          <p:spPr>
            <a:xfrm>
              <a:off x="0" y="26568"/>
              <a:ext cx="4314825" cy="1162311"/>
            </a:xfrm>
            <a:prstGeom prst="roundRect">
              <a:avLst/>
            </a:prstGeom>
            <a:gradFill rotWithShape="0">
              <a:gsLst>
                <a:gs pos="0">
                  <a:srgbClr val="C00000"/>
                </a:gs>
                <a:gs pos="80000">
                  <a:srgbClr val="FF0000"/>
                </a:gs>
                <a:gs pos="100000">
                  <a:srgbClr val="FFC000"/>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dirty="0"/>
            </a:p>
          </p:txBody>
        </p:sp>
        <p:sp>
          <p:nvSpPr>
            <p:cNvPr id="10" name="Rounded Rectangle 4"/>
            <p:cNvSpPr/>
            <p:nvPr/>
          </p:nvSpPr>
          <p:spPr>
            <a:xfrm>
              <a:off x="56739" y="83307"/>
              <a:ext cx="4201347" cy="104883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r>
                <a:rPr lang="en-US" sz="2800" b="1" dirty="0"/>
                <a:t>PMP Quarterly Process</a:t>
              </a:r>
            </a:p>
          </p:txBody>
        </p:sp>
      </p:grpSp>
      <p:grpSp>
        <p:nvGrpSpPr>
          <p:cNvPr id="11" name="Group 10"/>
          <p:cNvGrpSpPr/>
          <p:nvPr/>
        </p:nvGrpSpPr>
        <p:grpSpPr>
          <a:xfrm>
            <a:off x="300185" y="3272188"/>
            <a:ext cx="4314825" cy="1162311"/>
            <a:chOff x="0" y="26568"/>
            <a:chExt cx="4314825" cy="1162311"/>
          </a:xfrm>
          <a:scene3d>
            <a:camera prst="orthographicFront"/>
            <a:lightRig rig="flat" dir="t"/>
          </a:scene3d>
        </p:grpSpPr>
        <p:sp>
          <p:nvSpPr>
            <p:cNvPr id="12" name="Rounded Rectangle 11"/>
            <p:cNvSpPr/>
            <p:nvPr/>
          </p:nvSpPr>
          <p:spPr>
            <a:xfrm>
              <a:off x="0" y="26568"/>
              <a:ext cx="4314825" cy="1162311"/>
            </a:xfrm>
            <a:prstGeom prst="roundRect">
              <a:avLst/>
            </a:prstGeom>
            <a:gradFill rotWithShape="0">
              <a:gsLst>
                <a:gs pos="0">
                  <a:srgbClr val="C00000"/>
                </a:gs>
                <a:gs pos="80000">
                  <a:srgbClr val="FF0000"/>
                </a:gs>
                <a:gs pos="100000">
                  <a:srgbClr val="FFC000"/>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dirty="0"/>
            </a:p>
          </p:txBody>
        </p:sp>
        <p:sp>
          <p:nvSpPr>
            <p:cNvPr id="13" name="Rounded Rectangle 4"/>
            <p:cNvSpPr/>
            <p:nvPr/>
          </p:nvSpPr>
          <p:spPr>
            <a:xfrm>
              <a:off x="56739" y="83307"/>
              <a:ext cx="4201347" cy="104883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spcAft>
                  <a:spcPts val="0"/>
                </a:spcAft>
              </a:pPr>
              <a:r>
                <a:rPr lang="en-US" sz="2800" b="1" dirty="0"/>
                <a:t>Final Rating and Signature Process</a:t>
              </a:r>
            </a:p>
          </p:txBody>
        </p:sp>
      </p:grpSp>
      <p:grpSp>
        <p:nvGrpSpPr>
          <p:cNvPr id="14" name="Group 13"/>
          <p:cNvGrpSpPr/>
          <p:nvPr/>
        </p:nvGrpSpPr>
        <p:grpSpPr>
          <a:xfrm>
            <a:off x="300186" y="4316906"/>
            <a:ext cx="4314825" cy="1162311"/>
            <a:chOff x="0" y="26568"/>
            <a:chExt cx="4314825" cy="1162311"/>
          </a:xfrm>
          <a:scene3d>
            <a:camera prst="orthographicFront"/>
            <a:lightRig rig="flat" dir="t"/>
          </a:scene3d>
        </p:grpSpPr>
        <p:sp>
          <p:nvSpPr>
            <p:cNvPr id="15" name="Rounded Rectangle 14"/>
            <p:cNvSpPr/>
            <p:nvPr/>
          </p:nvSpPr>
          <p:spPr>
            <a:xfrm>
              <a:off x="0" y="26568"/>
              <a:ext cx="4314825" cy="1162311"/>
            </a:xfrm>
            <a:prstGeom prst="roundRect">
              <a:avLst/>
            </a:prstGeom>
            <a:gradFill rotWithShape="0">
              <a:gsLst>
                <a:gs pos="0">
                  <a:srgbClr val="C00000"/>
                </a:gs>
                <a:gs pos="80000">
                  <a:srgbClr val="FF0000"/>
                </a:gs>
                <a:gs pos="100000">
                  <a:srgbClr val="FFC000"/>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6" name="Rounded Rectangle 4"/>
            <p:cNvSpPr/>
            <p:nvPr/>
          </p:nvSpPr>
          <p:spPr>
            <a:xfrm>
              <a:off x="56739" y="83307"/>
              <a:ext cx="4201347" cy="104883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r>
                <a:rPr lang="en-US" sz="2800" b="1" dirty="0"/>
                <a:t>Documenting Employee Behavior</a:t>
              </a:r>
            </a:p>
          </p:txBody>
        </p:sp>
      </p:grpSp>
      <p:grpSp>
        <p:nvGrpSpPr>
          <p:cNvPr id="18" name="Group 17"/>
          <p:cNvGrpSpPr/>
          <p:nvPr/>
        </p:nvGrpSpPr>
        <p:grpSpPr>
          <a:xfrm>
            <a:off x="300185" y="5436717"/>
            <a:ext cx="4314825" cy="1162311"/>
            <a:chOff x="0" y="26568"/>
            <a:chExt cx="4314825" cy="1162311"/>
          </a:xfrm>
          <a:scene3d>
            <a:camera prst="orthographicFront"/>
            <a:lightRig rig="flat" dir="t"/>
          </a:scene3d>
        </p:grpSpPr>
        <p:sp>
          <p:nvSpPr>
            <p:cNvPr id="19" name="Rounded Rectangle 18"/>
            <p:cNvSpPr/>
            <p:nvPr/>
          </p:nvSpPr>
          <p:spPr>
            <a:xfrm>
              <a:off x="0" y="26568"/>
              <a:ext cx="4314825" cy="1162311"/>
            </a:xfrm>
            <a:prstGeom prst="roundRect">
              <a:avLst/>
            </a:prstGeom>
            <a:gradFill rotWithShape="0">
              <a:gsLst>
                <a:gs pos="0">
                  <a:srgbClr val="C00000"/>
                </a:gs>
                <a:gs pos="80000">
                  <a:srgbClr val="FF0000"/>
                </a:gs>
                <a:gs pos="100000">
                  <a:srgbClr val="FFC000"/>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dirty="0"/>
            </a:p>
          </p:txBody>
        </p:sp>
        <p:sp>
          <p:nvSpPr>
            <p:cNvPr id="20" name="Rounded Rectangle 4"/>
            <p:cNvSpPr/>
            <p:nvPr/>
          </p:nvSpPr>
          <p:spPr>
            <a:xfrm>
              <a:off x="56739" y="83307"/>
              <a:ext cx="4201347" cy="104883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r>
                <a:rPr lang="en-US" sz="2800" b="1" dirty="0"/>
                <a:t>Supervisor Responsibilities</a:t>
              </a:r>
            </a:p>
          </p:txBody>
        </p:sp>
      </p:grpSp>
      <p:sp>
        <p:nvSpPr>
          <p:cNvPr id="21" name="TextBox 20"/>
          <p:cNvSpPr txBox="1"/>
          <p:nvPr/>
        </p:nvSpPr>
        <p:spPr>
          <a:xfrm>
            <a:off x="5482872" y="7437478"/>
            <a:ext cx="914400" cy="914400"/>
          </a:xfrm>
          <a:prstGeom prst="rect">
            <a:avLst/>
          </a:prstGeom>
          <a:noFill/>
          <a:ln>
            <a:noFill/>
          </a:ln>
        </p:spPr>
        <p:txBody>
          <a:bodyPr wrap="none" rtlCol="0" anchor="ctr">
            <a:noAutofit/>
          </a:bodyPr>
          <a:lstStyle/>
          <a:p>
            <a:pPr algn="ctr"/>
            <a:endParaRPr lang="en-US" sz="1400" b="1" dirty="0" smtClean="0">
              <a:latin typeface="Trebuchet MS" pitchFamily="34" charset="0"/>
            </a:endParaRPr>
          </a:p>
        </p:txBody>
      </p:sp>
    </p:spTree>
    <p:extLst>
      <p:ext uri="{BB962C8B-B14F-4D97-AF65-F5344CB8AC3E}">
        <p14:creationId xmlns:p14="http://schemas.microsoft.com/office/powerpoint/2010/main" val="625216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0200"/>
            <a:ext cx="9144000" cy="6190953"/>
          </a:xfrm>
          <a:prstGeom prst="rect">
            <a:avLst/>
          </a:prstGeom>
        </p:spPr>
      </p:pic>
    </p:spTree>
    <p:extLst>
      <p:ext uri="{BB962C8B-B14F-4D97-AF65-F5344CB8AC3E}">
        <p14:creationId xmlns:p14="http://schemas.microsoft.com/office/powerpoint/2010/main" val="1040509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04800" y="158750"/>
            <a:ext cx="4485200" cy="6699250"/>
            <a:chOff x="304800" y="158750"/>
            <a:chExt cx="4485200" cy="6699250"/>
          </a:xfrm>
        </p:grpSpPr>
        <p:pic>
          <p:nvPicPr>
            <p:cNvPr id="4" name="Picture 3" desc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02" y="256032"/>
              <a:ext cx="4425696" cy="6601968"/>
            </a:xfrm>
            <a:prstGeom prst="rect">
              <a:avLst/>
            </a:prstGeom>
          </p:spPr>
        </p:pic>
        <p:pic>
          <p:nvPicPr>
            <p:cNvPr id="5" name="Picture 4"/>
            <p:cNvPicPr>
              <a:picLocks noChangeAspect="1"/>
            </p:cNvPicPr>
            <p:nvPr/>
          </p:nvPicPr>
          <p:blipFill rotWithShape="1">
            <a:blip r:embed="rId3"/>
            <a:srcRect b="81019"/>
            <a:stretch/>
          </p:blipFill>
          <p:spPr>
            <a:xfrm>
              <a:off x="304800" y="158750"/>
              <a:ext cx="4485200" cy="1270000"/>
            </a:xfrm>
            <a:prstGeom prst="rect">
              <a:avLst/>
            </a:prstGeom>
          </p:spPr>
        </p:pic>
      </p:grpSp>
      <p:pic>
        <p:nvPicPr>
          <p:cNvPr id="7" name="Picture 6"/>
          <p:cNvPicPr>
            <a:picLocks noChangeAspect="1"/>
          </p:cNvPicPr>
          <p:nvPr/>
        </p:nvPicPr>
        <p:blipFill>
          <a:blip r:embed="rId4"/>
          <a:stretch>
            <a:fillRect/>
          </a:stretch>
        </p:blipFill>
        <p:spPr>
          <a:xfrm>
            <a:off x="4733925" y="333375"/>
            <a:ext cx="4592801" cy="6858000"/>
          </a:xfrm>
          <a:prstGeom prst="rect">
            <a:avLst/>
          </a:prstGeom>
        </p:spPr>
      </p:pic>
    </p:spTree>
    <p:extLst>
      <p:ext uri="{BB962C8B-B14F-4D97-AF65-F5344CB8AC3E}">
        <p14:creationId xmlns:p14="http://schemas.microsoft.com/office/powerpoint/2010/main" val="3437347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439936557"/>
              </p:ext>
            </p:extLst>
          </p:nvPr>
        </p:nvGraphicFramePr>
        <p:xfrm>
          <a:off x="142875" y="47625"/>
          <a:ext cx="4314825" cy="6572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3892723" y="3244334"/>
            <a:ext cx="1358553" cy="369332"/>
          </a:xfrm>
          <a:prstGeom prst="rect">
            <a:avLst/>
          </a:prstGeom>
        </p:spPr>
        <p:txBody>
          <a:bodyPr wrap="none">
            <a:spAutoFit/>
          </a:bodyPr>
          <a:lstStyle/>
          <a:p>
            <a:r>
              <a:rPr lang="en-US" dirty="0" err="1"/>
              <a:t>Untitled.png</a:t>
            </a:r>
            <a:endParaRPr lang="en-US" dirty="0"/>
          </a:p>
        </p:txBody>
      </p:sp>
      <p:pic>
        <p:nvPicPr>
          <p:cNvPr id="5" name="Picture 4"/>
          <p:cNvPicPr>
            <a:picLocks noChangeAspect="1"/>
          </p:cNvPicPr>
          <p:nvPr/>
        </p:nvPicPr>
        <p:blipFill rotWithShape="1">
          <a:blip r:embed="rId7"/>
          <a:srcRect b="81019"/>
          <a:stretch/>
        </p:blipFill>
        <p:spPr>
          <a:xfrm>
            <a:off x="5289550" y="206375"/>
            <a:ext cx="4597330" cy="1301750"/>
          </a:xfrm>
          <a:prstGeom prst="rect">
            <a:avLst/>
          </a:prstGeom>
        </p:spPr>
      </p:pic>
    </p:spTree>
    <p:extLst>
      <p:ext uri="{BB962C8B-B14F-4D97-AF65-F5344CB8AC3E}">
        <p14:creationId xmlns:p14="http://schemas.microsoft.com/office/powerpoint/2010/main" val="35369161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4167344803"/>
              </p:ext>
            </p:extLst>
          </p:nvPr>
        </p:nvGraphicFramePr>
        <p:xfrm>
          <a:off x="257175" y="222689"/>
          <a:ext cx="4314825" cy="6572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p:cNvGrpSpPr/>
          <p:nvPr/>
        </p:nvGrpSpPr>
        <p:grpSpPr>
          <a:xfrm>
            <a:off x="239712" y="1292094"/>
            <a:ext cx="4314825" cy="1162311"/>
            <a:chOff x="0" y="26568"/>
            <a:chExt cx="4314825" cy="1162311"/>
          </a:xfrm>
          <a:scene3d>
            <a:camera prst="orthographicFront"/>
            <a:lightRig rig="flat" dir="t"/>
          </a:scene3d>
        </p:grpSpPr>
        <p:sp>
          <p:nvSpPr>
            <p:cNvPr id="5" name="Rounded Rectangle 4"/>
            <p:cNvSpPr/>
            <p:nvPr/>
          </p:nvSpPr>
          <p:spPr>
            <a:xfrm>
              <a:off x="0" y="26568"/>
              <a:ext cx="4314825" cy="1162311"/>
            </a:xfrm>
            <a:prstGeom prst="roundRect">
              <a:avLst/>
            </a:prstGeom>
            <a:gradFill rotWithShape="0">
              <a:gsLst>
                <a:gs pos="0">
                  <a:srgbClr val="C00000"/>
                </a:gs>
                <a:gs pos="80000">
                  <a:srgbClr val="FF0000"/>
                </a:gs>
                <a:gs pos="100000">
                  <a:srgbClr val="FFC000"/>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dirty="0"/>
            </a:p>
          </p:txBody>
        </p:sp>
        <p:sp>
          <p:nvSpPr>
            <p:cNvPr id="6" name="Rounded Rectangle 4"/>
            <p:cNvSpPr/>
            <p:nvPr/>
          </p:nvSpPr>
          <p:spPr>
            <a:xfrm>
              <a:off x="56739" y="83307"/>
              <a:ext cx="4201347" cy="104883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r>
                <a:rPr lang="en-US" sz="2800" b="1" dirty="0"/>
                <a:t>Start of Performance Year</a:t>
              </a:r>
            </a:p>
          </p:txBody>
        </p:sp>
      </p:grpSp>
    </p:spTree>
    <p:extLst>
      <p:ext uri="{BB962C8B-B14F-4D97-AF65-F5344CB8AC3E}">
        <p14:creationId xmlns:p14="http://schemas.microsoft.com/office/powerpoint/2010/main" val="398533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207929994"/>
              </p:ext>
            </p:extLst>
          </p:nvPr>
        </p:nvGraphicFramePr>
        <p:xfrm>
          <a:off x="257175" y="222689"/>
          <a:ext cx="4314825" cy="6572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p:cNvGrpSpPr/>
          <p:nvPr/>
        </p:nvGrpSpPr>
        <p:grpSpPr>
          <a:xfrm>
            <a:off x="241300" y="2323969"/>
            <a:ext cx="4314825" cy="1162311"/>
            <a:chOff x="0" y="26568"/>
            <a:chExt cx="4314825" cy="1162311"/>
          </a:xfrm>
          <a:scene3d>
            <a:camera prst="orthographicFront"/>
            <a:lightRig rig="flat" dir="t"/>
          </a:scene3d>
        </p:grpSpPr>
        <p:sp>
          <p:nvSpPr>
            <p:cNvPr id="5" name="Rounded Rectangle 4"/>
            <p:cNvSpPr/>
            <p:nvPr/>
          </p:nvSpPr>
          <p:spPr>
            <a:xfrm>
              <a:off x="0" y="26568"/>
              <a:ext cx="4314825" cy="1162311"/>
            </a:xfrm>
            <a:prstGeom prst="roundRect">
              <a:avLst/>
            </a:prstGeom>
            <a:gradFill rotWithShape="0">
              <a:gsLst>
                <a:gs pos="0">
                  <a:srgbClr val="C00000"/>
                </a:gs>
                <a:gs pos="80000">
                  <a:srgbClr val="FF0000"/>
                </a:gs>
                <a:gs pos="100000">
                  <a:srgbClr val="FFC000"/>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dirty="0"/>
            </a:p>
          </p:txBody>
        </p:sp>
        <p:sp>
          <p:nvSpPr>
            <p:cNvPr id="6" name="Rounded Rectangle 4"/>
            <p:cNvSpPr/>
            <p:nvPr/>
          </p:nvSpPr>
          <p:spPr>
            <a:xfrm>
              <a:off x="56739" y="83307"/>
              <a:ext cx="4201347" cy="104883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r>
                <a:rPr lang="en-US" sz="2800" b="1" dirty="0"/>
                <a:t>PMP Quarterly Process</a:t>
              </a:r>
            </a:p>
          </p:txBody>
        </p:sp>
      </p:grpSp>
    </p:spTree>
    <p:extLst>
      <p:ext uri="{BB962C8B-B14F-4D97-AF65-F5344CB8AC3E}">
        <p14:creationId xmlns:p14="http://schemas.microsoft.com/office/powerpoint/2010/main" val="2765452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68864308"/>
              </p:ext>
            </p:extLst>
          </p:nvPr>
        </p:nvGraphicFramePr>
        <p:xfrm>
          <a:off x="257175" y="222689"/>
          <a:ext cx="4314825" cy="6572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p:cNvGrpSpPr/>
          <p:nvPr/>
        </p:nvGrpSpPr>
        <p:grpSpPr>
          <a:xfrm>
            <a:off x="239712" y="3292344"/>
            <a:ext cx="4314825" cy="1162311"/>
            <a:chOff x="0" y="26568"/>
            <a:chExt cx="4314825" cy="1162311"/>
          </a:xfrm>
          <a:scene3d>
            <a:camera prst="orthographicFront"/>
            <a:lightRig rig="flat" dir="t"/>
          </a:scene3d>
        </p:grpSpPr>
        <p:sp>
          <p:nvSpPr>
            <p:cNvPr id="6" name="Rounded Rectangle 5"/>
            <p:cNvSpPr/>
            <p:nvPr/>
          </p:nvSpPr>
          <p:spPr>
            <a:xfrm>
              <a:off x="0" y="26568"/>
              <a:ext cx="4314825" cy="1162311"/>
            </a:xfrm>
            <a:prstGeom prst="roundRect">
              <a:avLst/>
            </a:prstGeom>
            <a:gradFill rotWithShape="0">
              <a:gsLst>
                <a:gs pos="0">
                  <a:srgbClr val="C00000"/>
                </a:gs>
                <a:gs pos="80000">
                  <a:srgbClr val="FF0000"/>
                </a:gs>
                <a:gs pos="100000">
                  <a:srgbClr val="FFC000"/>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dirty="0"/>
            </a:p>
          </p:txBody>
        </p:sp>
        <p:sp>
          <p:nvSpPr>
            <p:cNvPr id="7" name="Rounded Rectangle 4"/>
            <p:cNvSpPr/>
            <p:nvPr/>
          </p:nvSpPr>
          <p:spPr>
            <a:xfrm>
              <a:off x="56739" y="83307"/>
              <a:ext cx="4201347" cy="104883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spcAft>
                  <a:spcPts val="0"/>
                </a:spcAft>
              </a:pPr>
              <a:r>
                <a:rPr lang="en-US" sz="2800" b="1" dirty="0"/>
                <a:t>Final Rating and Signature Process</a:t>
              </a:r>
            </a:p>
          </p:txBody>
        </p:sp>
      </p:grpSp>
    </p:spTree>
    <p:extLst>
      <p:ext uri="{BB962C8B-B14F-4D97-AF65-F5344CB8AC3E}">
        <p14:creationId xmlns:p14="http://schemas.microsoft.com/office/powerpoint/2010/main" val="3014864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31493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2972556"/>
              </p:ext>
            </p:extLst>
          </p:nvPr>
        </p:nvGraphicFramePr>
        <p:xfrm>
          <a:off x="257175" y="222689"/>
          <a:ext cx="4314825" cy="6572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p:cNvGrpSpPr/>
          <p:nvPr/>
        </p:nvGrpSpPr>
        <p:grpSpPr>
          <a:xfrm>
            <a:off x="239712" y="4276594"/>
            <a:ext cx="4314825" cy="1162311"/>
            <a:chOff x="0" y="26568"/>
            <a:chExt cx="4314825" cy="1162311"/>
          </a:xfrm>
          <a:scene3d>
            <a:camera prst="orthographicFront"/>
            <a:lightRig rig="flat" dir="t"/>
          </a:scene3d>
        </p:grpSpPr>
        <p:sp>
          <p:nvSpPr>
            <p:cNvPr id="6" name="Rounded Rectangle 5"/>
            <p:cNvSpPr/>
            <p:nvPr/>
          </p:nvSpPr>
          <p:spPr>
            <a:xfrm>
              <a:off x="0" y="26568"/>
              <a:ext cx="4314825" cy="1162311"/>
            </a:xfrm>
            <a:prstGeom prst="roundRect">
              <a:avLst/>
            </a:prstGeom>
            <a:gradFill rotWithShape="0">
              <a:gsLst>
                <a:gs pos="0">
                  <a:srgbClr val="C00000"/>
                </a:gs>
                <a:gs pos="80000">
                  <a:srgbClr val="FF0000"/>
                </a:gs>
                <a:gs pos="100000">
                  <a:srgbClr val="FFC000"/>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 name="Rounded Rectangle 4"/>
            <p:cNvSpPr/>
            <p:nvPr/>
          </p:nvSpPr>
          <p:spPr>
            <a:xfrm>
              <a:off x="56739" y="83307"/>
              <a:ext cx="4201347" cy="104883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r>
                <a:rPr lang="en-US" sz="2800" b="1" dirty="0"/>
                <a:t>Documenting Employee Behavior</a:t>
              </a:r>
            </a:p>
          </p:txBody>
        </p:sp>
      </p:grpSp>
    </p:spTree>
    <p:extLst>
      <p:ext uri="{BB962C8B-B14F-4D97-AF65-F5344CB8AC3E}">
        <p14:creationId xmlns:p14="http://schemas.microsoft.com/office/powerpoint/2010/main" val="374500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108195777"/>
              </p:ext>
            </p:extLst>
          </p:nvPr>
        </p:nvGraphicFramePr>
        <p:xfrm>
          <a:off x="257175" y="222689"/>
          <a:ext cx="4314825" cy="6572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p:cNvGrpSpPr/>
          <p:nvPr/>
        </p:nvGrpSpPr>
        <p:grpSpPr>
          <a:xfrm>
            <a:off x="239712" y="5356094"/>
            <a:ext cx="4314825" cy="1162311"/>
            <a:chOff x="0" y="26568"/>
            <a:chExt cx="4314825" cy="1162311"/>
          </a:xfrm>
          <a:scene3d>
            <a:camera prst="orthographicFront"/>
            <a:lightRig rig="flat" dir="t"/>
          </a:scene3d>
        </p:grpSpPr>
        <p:sp>
          <p:nvSpPr>
            <p:cNvPr id="5" name="Rounded Rectangle 4"/>
            <p:cNvSpPr/>
            <p:nvPr/>
          </p:nvSpPr>
          <p:spPr>
            <a:xfrm>
              <a:off x="0" y="26568"/>
              <a:ext cx="4314825" cy="1162311"/>
            </a:xfrm>
            <a:prstGeom prst="roundRect">
              <a:avLst/>
            </a:prstGeom>
            <a:gradFill rotWithShape="0">
              <a:gsLst>
                <a:gs pos="0">
                  <a:srgbClr val="C00000"/>
                </a:gs>
                <a:gs pos="80000">
                  <a:srgbClr val="FF0000"/>
                </a:gs>
                <a:gs pos="100000">
                  <a:srgbClr val="FFC000"/>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dirty="0"/>
            </a:p>
          </p:txBody>
        </p:sp>
        <p:sp>
          <p:nvSpPr>
            <p:cNvPr id="6" name="Rounded Rectangle 4"/>
            <p:cNvSpPr/>
            <p:nvPr/>
          </p:nvSpPr>
          <p:spPr>
            <a:xfrm>
              <a:off x="56739" y="83307"/>
              <a:ext cx="4201347" cy="104883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r>
                <a:rPr lang="en-US" sz="2800" b="1" dirty="0"/>
                <a:t>Supervisor Responsibilities</a:t>
              </a:r>
            </a:p>
          </p:txBody>
        </p:sp>
      </p:grpSp>
    </p:spTree>
    <p:extLst>
      <p:ext uri="{BB962C8B-B14F-4D97-AF65-F5344CB8AC3E}">
        <p14:creationId xmlns:p14="http://schemas.microsoft.com/office/powerpoint/2010/main" val="1603088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35343075"/>
              </p:ext>
            </p:extLst>
          </p:nvPr>
        </p:nvGraphicFramePr>
        <p:xfrm>
          <a:off x="539750" y="206375"/>
          <a:ext cx="8032750" cy="6707081"/>
        </p:xfrm>
        <a:graphic>
          <a:graphicData uri="http://schemas.openxmlformats.org/drawingml/2006/table">
            <a:tbl>
              <a:tblPr firstRow="1" bandRow="1">
                <a:tableStyleId>{5C22544A-7EE6-4342-B048-85BDC9FD1C3A}</a:tableStyleId>
              </a:tblPr>
              <a:tblGrid>
                <a:gridCol w="2587625"/>
                <a:gridCol w="5445125"/>
              </a:tblGrid>
              <a:tr h="672042">
                <a:tc>
                  <a:txBody>
                    <a:bodyPr/>
                    <a:lstStyle/>
                    <a:p>
                      <a:r>
                        <a:rPr lang="en-US" dirty="0" smtClean="0"/>
                        <a:t>Term</a:t>
                      </a:r>
                      <a:endParaRPr lang="en-US" dirty="0"/>
                    </a:p>
                  </a:txBody>
                  <a:tcPr/>
                </a:tc>
                <a:tc>
                  <a:txBody>
                    <a:bodyPr/>
                    <a:lstStyle/>
                    <a:p>
                      <a:r>
                        <a:rPr lang="en-US" dirty="0" smtClean="0"/>
                        <a:t>Definition</a:t>
                      </a:r>
                      <a:endParaRPr lang="en-US" dirty="0"/>
                    </a:p>
                  </a:txBody>
                  <a:tcPr/>
                </a:tc>
              </a:tr>
              <a:tr h="672042">
                <a:tc>
                  <a:txBody>
                    <a:bodyPr/>
                    <a:lstStyle/>
                    <a:p>
                      <a:r>
                        <a:rPr lang="en-US" dirty="0" smtClean="0"/>
                        <a:t>Performance Management Plan (PMP)</a:t>
                      </a:r>
                      <a:endParaRPr lang="en-US" dirty="0"/>
                    </a:p>
                  </a:txBody>
                  <a:tcPr/>
                </a:tc>
                <a:tc>
                  <a:txBody>
                    <a:bodyPr/>
                    <a:lstStyle/>
                    <a:p>
                      <a:r>
                        <a:rPr lang="en-US" dirty="0" smtClean="0"/>
                        <a:t>A document that</a:t>
                      </a:r>
                      <a:r>
                        <a:rPr lang="en-US" baseline="0" dirty="0" smtClean="0"/>
                        <a:t> houses all of the Performance Goals and Competencies for the Performance year.  Including the rating and comments made by the Supervisor, Employee and 2</a:t>
                      </a:r>
                      <a:r>
                        <a:rPr lang="en-US" baseline="30000" dirty="0" smtClean="0"/>
                        <a:t>nd</a:t>
                      </a:r>
                      <a:r>
                        <a:rPr lang="en-US" baseline="0" dirty="0" smtClean="0"/>
                        <a:t> Level Manager.</a:t>
                      </a:r>
                      <a:endParaRPr lang="en-US" dirty="0"/>
                    </a:p>
                  </a:txBody>
                  <a:tcPr/>
                </a:tc>
              </a:tr>
              <a:tr h="672042">
                <a:tc>
                  <a:txBody>
                    <a:bodyPr/>
                    <a:lstStyle/>
                    <a:p>
                      <a:r>
                        <a:rPr lang="en-US" dirty="0" smtClean="0"/>
                        <a:t>Rating</a:t>
                      </a:r>
                      <a:endParaRPr lang="en-US" dirty="0"/>
                    </a:p>
                  </a:txBody>
                  <a:tcPr/>
                </a:tc>
                <a:tc>
                  <a:txBody>
                    <a:bodyPr/>
                    <a:lstStyle/>
                    <a:p>
                      <a:r>
                        <a:rPr lang="en-US" dirty="0" smtClean="0"/>
                        <a:t>A</a:t>
                      </a:r>
                      <a:r>
                        <a:rPr lang="en-US" baseline="0" dirty="0" smtClean="0"/>
                        <a:t> quarterly and final evaluation of the Employee’s performance throughout the performance year made by the Supervisor and supported through comments.</a:t>
                      </a:r>
                      <a:endParaRPr lang="en-US" dirty="0"/>
                    </a:p>
                  </a:txBody>
                  <a:tcPr/>
                </a:tc>
              </a:tr>
              <a:tr h="672042">
                <a:tc>
                  <a:txBody>
                    <a:bodyPr/>
                    <a:lstStyle/>
                    <a:p>
                      <a:r>
                        <a:rPr lang="en-US" dirty="0" smtClean="0"/>
                        <a:t>Development Goal</a:t>
                      </a:r>
                      <a:endParaRPr lang="en-US" dirty="0"/>
                    </a:p>
                  </a:txBody>
                  <a:tcPr/>
                </a:tc>
                <a:tc>
                  <a:txBody>
                    <a:bodyPr/>
                    <a:lstStyle/>
                    <a:p>
                      <a:r>
                        <a:rPr lang="en-US" dirty="0" smtClean="0"/>
                        <a:t>An optional goal made</a:t>
                      </a:r>
                      <a:r>
                        <a:rPr lang="en-US" baseline="0" dirty="0" smtClean="0"/>
                        <a:t> by the Supervisor or the Employee to help the employee develop new skills.  It may cross quarters or performance years depending upon the goal.</a:t>
                      </a:r>
                      <a:endParaRPr lang="en-US" dirty="0"/>
                    </a:p>
                  </a:txBody>
                  <a:tcPr/>
                </a:tc>
              </a:tr>
              <a:tr h="6720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S.M.A.R.T</a:t>
                      </a:r>
                      <a:r>
                        <a:rPr lang="en-US" baseline="0" dirty="0" smtClean="0"/>
                        <a:t>. Goal</a:t>
                      </a:r>
                      <a:endParaRPr lang="en-US" dirty="0" smtClean="0"/>
                    </a:p>
                    <a:p>
                      <a:endParaRPr lang="en-US" dirty="0"/>
                    </a:p>
                  </a:txBody>
                  <a:tcPr/>
                </a:tc>
                <a:tc>
                  <a:txBody>
                    <a:bodyPr/>
                    <a:lstStyle/>
                    <a:p>
                      <a:r>
                        <a:rPr lang="en-US" dirty="0" smtClean="0"/>
                        <a:t>An acronym used by the Supervisor</a:t>
                      </a:r>
                      <a:r>
                        <a:rPr lang="en-US" baseline="0" dirty="0" smtClean="0"/>
                        <a:t> </a:t>
                      </a:r>
                      <a:r>
                        <a:rPr lang="en-US" dirty="0" smtClean="0"/>
                        <a:t>when creating</a:t>
                      </a:r>
                      <a:r>
                        <a:rPr lang="en-US" baseline="0" dirty="0" smtClean="0"/>
                        <a:t> a goals so that it is: Specific, Measurable, Attainable, Relevant and Time-bound</a:t>
                      </a:r>
                      <a:endParaRPr lang="en-US" dirty="0"/>
                    </a:p>
                  </a:txBody>
                  <a:tcPr/>
                </a:tc>
              </a:tr>
              <a:tr h="672042">
                <a:tc>
                  <a:txBody>
                    <a:bodyPr/>
                    <a:lstStyle/>
                    <a:p>
                      <a:r>
                        <a:rPr lang="en-US" dirty="0" smtClean="0"/>
                        <a:t>Performance</a:t>
                      </a:r>
                      <a:r>
                        <a:rPr lang="en-US" baseline="0" dirty="0" smtClean="0"/>
                        <a:t> Goal</a:t>
                      </a:r>
                      <a:endParaRPr lang="en-US" dirty="0"/>
                    </a:p>
                  </a:txBody>
                  <a:tcPr/>
                </a:tc>
                <a:tc>
                  <a:txBody>
                    <a:bodyPr/>
                    <a:lstStyle/>
                    <a:p>
                      <a:r>
                        <a:rPr lang="en-US" dirty="0" smtClean="0"/>
                        <a:t>A goal</a:t>
                      </a:r>
                      <a:r>
                        <a:rPr lang="en-US" baseline="0" dirty="0" smtClean="0"/>
                        <a:t> created by the Supervisor that is based on the performance of an Employee.  The goal must be accomplish within the quarter it is assigned. </a:t>
                      </a:r>
                      <a:endParaRPr lang="en-US" dirty="0"/>
                    </a:p>
                  </a:txBody>
                  <a:tcPr/>
                </a:tc>
              </a:tr>
              <a:tr h="672042">
                <a:tc>
                  <a:txBody>
                    <a:bodyPr/>
                    <a:lstStyle/>
                    <a:p>
                      <a:r>
                        <a:rPr lang="en-US" dirty="0" smtClean="0"/>
                        <a:t>Performance</a:t>
                      </a:r>
                      <a:r>
                        <a:rPr lang="en-US" baseline="0" dirty="0" smtClean="0"/>
                        <a:t> Year</a:t>
                      </a:r>
                      <a:endParaRPr lang="en-US" dirty="0"/>
                    </a:p>
                  </a:txBody>
                  <a:tcPr/>
                </a:tc>
                <a:tc>
                  <a:txBody>
                    <a:bodyPr/>
                    <a:lstStyle/>
                    <a:p>
                      <a:r>
                        <a:rPr lang="en-US" dirty="0" smtClean="0"/>
                        <a:t>The</a:t>
                      </a:r>
                      <a:r>
                        <a:rPr lang="en-US" baseline="0" dirty="0" smtClean="0"/>
                        <a:t> year starting on April 1st and ending on March 31</a:t>
                      </a:r>
                      <a:r>
                        <a:rPr lang="en-US" baseline="30000" dirty="0" smtClean="0"/>
                        <a:t>th</a:t>
                      </a:r>
                      <a:r>
                        <a:rPr lang="en-US" baseline="0" dirty="0" smtClean="0"/>
                        <a:t> where all CDOT employees are evaluated on job performance at quarterly intervals. </a:t>
                      </a:r>
                      <a:endParaRPr lang="en-US" dirty="0"/>
                    </a:p>
                  </a:txBody>
                  <a:tcPr/>
                </a:tc>
              </a:tr>
            </a:tbl>
          </a:graphicData>
        </a:graphic>
      </p:graphicFrame>
    </p:spTree>
    <p:extLst>
      <p:ext uri="{BB962C8B-B14F-4D97-AF65-F5344CB8AC3E}">
        <p14:creationId xmlns:p14="http://schemas.microsoft.com/office/powerpoint/2010/main" val="2215025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2800" y="2374900"/>
            <a:ext cx="2438400" cy="2108200"/>
          </a:xfrm>
          <a:prstGeom prst="rect">
            <a:avLst/>
          </a:prstGeom>
        </p:spPr>
      </p:pic>
    </p:spTree>
    <p:extLst>
      <p:ext uri="{BB962C8B-B14F-4D97-AF65-F5344CB8AC3E}">
        <p14:creationId xmlns:p14="http://schemas.microsoft.com/office/powerpoint/2010/main" val="1095661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76250" y="587376"/>
            <a:ext cx="7953375" cy="5349874"/>
            <a:chOff x="1301750" y="1143001"/>
            <a:chExt cx="7953375" cy="5349874"/>
          </a:xfrm>
        </p:grpSpPr>
        <p:graphicFrame>
          <p:nvGraphicFramePr>
            <p:cNvPr id="2" name="Diagram 1"/>
            <p:cNvGraphicFramePr/>
            <p:nvPr>
              <p:extLst>
                <p:ext uri="{D42A27DB-BD31-4B8C-83A1-F6EECF244321}">
                  <p14:modId xmlns:p14="http://schemas.microsoft.com/office/powerpoint/2010/main" val="3415010751"/>
                </p:ext>
              </p:extLst>
            </p:nvPr>
          </p:nvGraphicFramePr>
          <p:xfrm>
            <a:off x="1301750" y="1143001"/>
            <a:ext cx="7842250" cy="5349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7921625" y="2905125"/>
              <a:ext cx="1333500" cy="2555875"/>
            </a:xfrm>
            <a:prstGeom prst="rect">
              <a:avLst/>
            </a:prstGeom>
            <a:noFill/>
            <a:ln>
              <a:noFill/>
            </a:ln>
          </p:spPr>
          <p:txBody>
            <a:bodyPr wrap="square" rtlCol="0" anchor="ctr">
              <a:noAutofit/>
            </a:bodyPr>
            <a:lstStyle/>
            <a:p>
              <a:pPr algn="ctr"/>
              <a:endParaRPr lang="en-US" sz="1400" b="1" dirty="0" smtClean="0">
                <a:latin typeface="Trebuchet MS" pitchFamily="34" charset="0"/>
              </a:endParaRPr>
            </a:p>
          </p:txBody>
        </p:sp>
        <p:sp>
          <p:nvSpPr>
            <p:cNvPr id="4" name="TextBox 3"/>
            <p:cNvSpPr txBox="1"/>
            <p:nvPr/>
          </p:nvSpPr>
          <p:spPr>
            <a:xfrm>
              <a:off x="7286625" y="3079750"/>
              <a:ext cx="1857375" cy="2841625"/>
            </a:xfrm>
            <a:prstGeom prst="rect">
              <a:avLst/>
            </a:prstGeom>
            <a:noFill/>
            <a:ln>
              <a:noFill/>
            </a:ln>
          </p:spPr>
          <p:txBody>
            <a:bodyPr wrap="square" rtlCol="0" anchor="ctr">
              <a:noAutofit/>
            </a:bodyPr>
            <a:lstStyle/>
            <a:p>
              <a:pPr lvl="0" algn="ctr"/>
              <a:r>
                <a:rPr lang="en-US" sz="1400" b="1" dirty="0" smtClean="0">
                  <a:solidFill>
                    <a:srgbClr val="FFFFFF"/>
                  </a:solidFill>
                </a:rPr>
                <a:t>Appointing Authority</a:t>
              </a:r>
            </a:p>
            <a:p>
              <a:pPr lvl="0" algn="ctr"/>
              <a:endParaRPr lang="en-US" sz="1400" b="1" dirty="0" smtClean="0">
                <a:solidFill>
                  <a:srgbClr val="FFFFFF"/>
                </a:solidFill>
              </a:endParaRPr>
            </a:p>
            <a:p>
              <a:pPr marL="100584" lvl="0" indent="-100584">
                <a:spcBef>
                  <a:spcPts val="600"/>
                </a:spcBef>
                <a:buFontTx/>
                <a:buChar char="-"/>
              </a:pPr>
              <a:r>
                <a:rPr lang="en-US" sz="1400" dirty="0" smtClean="0">
                  <a:solidFill>
                    <a:srgbClr val="FFFFFF"/>
                  </a:solidFill>
                </a:rPr>
                <a:t>Resolves any 2</a:t>
              </a:r>
              <a:r>
                <a:rPr lang="en-US" sz="1400" baseline="30000" dirty="0" smtClean="0">
                  <a:solidFill>
                    <a:srgbClr val="FFFFFF"/>
                  </a:solidFill>
                </a:rPr>
                <a:t>nd</a:t>
              </a:r>
              <a:r>
                <a:rPr lang="en-US" sz="1400" dirty="0" smtClean="0">
                  <a:solidFill>
                    <a:srgbClr val="FFFFFF"/>
                  </a:solidFill>
                </a:rPr>
                <a:t> level disputes</a:t>
              </a:r>
            </a:p>
            <a:p>
              <a:pPr marL="100584" indent="-100584">
                <a:spcBef>
                  <a:spcPts val="600"/>
                </a:spcBef>
                <a:buFontTx/>
                <a:buChar char="-"/>
              </a:pPr>
              <a:r>
                <a:rPr lang="en-US" sz="1400" dirty="0" smtClean="0">
                  <a:solidFill>
                    <a:srgbClr val="FFFFFF"/>
                  </a:solidFill>
                </a:rPr>
                <a:t>Reviews Supervisor’s Employee rating </a:t>
              </a:r>
            </a:p>
            <a:p>
              <a:pPr marL="100584" lvl="0" indent="-100584">
                <a:spcBef>
                  <a:spcPts val="600"/>
                </a:spcBef>
                <a:buFontTx/>
                <a:buChar char="-"/>
              </a:pPr>
              <a:endParaRPr lang="en-US" sz="1400" dirty="0"/>
            </a:p>
            <a:p>
              <a:pPr algn="ctr"/>
              <a:endParaRPr lang="en-US" sz="1400" b="1" dirty="0" smtClean="0">
                <a:latin typeface="Trebuchet MS" pitchFamily="34" charset="0"/>
              </a:endParaRPr>
            </a:p>
          </p:txBody>
        </p:sp>
        <p:sp>
          <p:nvSpPr>
            <p:cNvPr id="5" name="TextBox 4"/>
            <p:cNvSpPr txBox="1"/>
            <p:nvPr/>
          </p:nvSpPr>
          <p:spPr>
            <a:xfrm>
              <a:off x="1428750" y="3238500"/>
              <a:ext cx="1809750" cy="2597150"/>
            </a:xfrm>
            <a:prstGeom prst="rect">
              <a:avLst/>
            </a:prstGeom>
            <a:noFill/>
            <a:ln>
              <a:noFill/>
            </a:ln>
          </p:spPr>
          <p:txBody>
            <a:bodyPr wrap="square" rtlCol="0" anchor="ctr">
              <a:noAutofit/>
            </a:bodyPr>
            <a:lstStyle/>
            <a:p>
              <a:pPr lvl="0" algn="ctr"/>
              <a:r>
                <a:rPr lang="en-US" sz="1400" b="1" dirty="0" smtClean="0">
                  <a:solidFill>
                    <a:schemeClr val="bg1"/>
                  </a:solidFill>
                </a:rPr>
                <a:t>System Admin</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Creates PMP forms</a:t>
              </a:r>
            </a:p>
            <a:p>
              <a:pPr marL="100584" lvl="0" indent="-100584">
                <a:spcBef>
                  <a:spcPts val="600"/>
                </a:spcBef>
                <a:buFontTx/>
                <a:buChar char="-"/>
              </a:pPr>
              <a:r>
                <a:rPr lang="en-US" sz="1400" dirty="0" smtClean="0">
                  <a:solidFill>
                    <a:schemeClr val="bg1"/>
                  </a:solidFill>
                </a:rPr>
                <a:t>Sends email notification to Supervisors</a:t>
              </a:r>
            </a:p>
          </p:txBody>
        </p:sp>
        <p:sp>
          <p:nvSpPr>
            <p:cNvPr id="6" name="TextBox 5"/>
            <p:cNvSpPr txBox="1"/>
            <p:nvPr/>
          </p:nvSpPr>
          <p:spPr>
            <a:xfrm>
              <a:off x="3270251" y="3279775"/>
              <a:ext cx="1873249" cy="2841625"/>
            </a:xfrm>
            <a:prstGeom prst="rect">
              <a:avLst/>
            </a:prstGeom>
            <a:noFill/>
            <a:ln>
              <a:noFill/>
            </a:ln>
          </p:spPr>
          <p:txBody>
            <a:bodyPr wrap="square" rtlCol="0" anchor="ctr">
              <a:noAutofit/>
            </a:bodyPr>
            <a:lstStyle/>
            <a:p>
              <a:pPr lvl="0" algn="ctr"/>
              <a:r>
                <a:rPr lang="en-US" sz="1400" b="1" dirty="0" smtClean="0">
                  <a:solidFill>
                    <a:srgbClr val="FFFFFF"/>
                  </a:solidFill>
                </a:rPr>
                <a:t>Supervisor</a:t>
              </a:r>
            </a:p>
            <a:p>
              <a:pPr lvl="0" algn="ctr"/>
              <a:endParaRPr lang="en-US" sz="1400" b="1" dirty="0" smtClean="0">
                <a:solidFill>
                  <a:srgbClr val="FFFFFF"/>
                </a:solidFill>
              </a:endParaRPr>
            </a:p>
            <a:p>
              <a:pPr marL="100584" lvl="0" indent="-100584">
                <a:spcBef>
                  <a:spcPts val="600"/>
                </a:spcBef>
                <a:buFontTx/>
                <a:buChar char="-"/>
              </a:pPr>
              <a:r>
                <a:rPr lang="en-US" sz="1400" dirty="0" smtClean="0">
                  <a:solidFill>
                    <a:srgbClr val="FFFFFF"/>
                  </a:solidFill>
                </a:rPr>
                <a:t>Creates PMP forms, ratings and notes</a:t>
              </a:r>
            </a:p>
            <a:p>
              <a:pPr marL="100584" indent="-100584">
                <a:spcBef>
                  <a:spcPts val="600"/>
                </a:spcBef>
                <a:buFontTx/>
                <a:buChar char="-"/>
              </a:pPr>
              <a:r>
                <a:rPr lang="en-US" sz="1400" dirty="0" smtClean="0">
                  <a:solidFill>
                    <a:srgbClr val="FFFFFF"/>
                  </a:solidFill>
                </a:rPr>
                <a:t>Provides comments on ratings</a:t>
              </a:r>
            </a:p>
            <a:p>
              <a:pPr marL="100584" indent="-100584">
                <a:spcBef>
                  <a:spcPts val="600"/>
                </a:spcBef>
                <a:buFontTx/>
                <a:buChar char="-"/>
              </a:pPr>
              <a:r>
                <a:rPr lang="en-US" sz="1400" dirty="0" smtClean="0">
                  <a:solidFill>
                    <a:srgbClr val="FFFFFF"/>
                  </a:solidFill>
                </a:rPr>
                <a:t>Sets all PMP Meetings</a:t>
              </a:r>
            </a:p>
            <a:p>
              <a:pPr marL="100584" indent="-100584">
                <a:spcBef>
                  <a:spcPts val="600"/>
                </a:spcBef>
                <a:buFontTx/>
                <a:buChar char="-"/>
              </a:pPr>
              <a:r>
                <a:rPr lang="en-US" sz="1400" dirty="0" smtClean="0">
                  <a:solidFill>
                    <a:srgbClr val="FFFFFF"/>
                  </a:solidFill>
                </a:rPr>
                <a:t>Creates additional forms (PIP and </a:t>
              </a:r>
              <a:r>
                <a:rPr lang="en-US" sz="1400" dirty="0" err="1" smtClean="0">
                  <a:solidFill>
                    <a:srgbClr val="FFFFFF"/>
                  </a:solidFill>
                </a:rPr>
                <a:t>PD</a:t>
              </a:r>
              <a:r>
                <a:rPr lang="en-US" sz="1400" dirty="0">
                  <a:solidFill>
                    <a:srgbClr val="FFFFFF"/>
                  </a:solidFill>
                </a:rPr>
                <a:t>)</a:t>
              </a:r>
            </a:p>
          </p:txBody>
        </p:sp>
        <p:sp>
          <p:nvSpPr>
            <p:cNvPr id="7" name="TextBox 6"/>
            <p:cNvSpPr txBox="1"/>
            <p:nvPr/>
          </p:nvSpPr>
          <p:spPr>
            <a:xfrm>
              <a:off x="5295900" y="3200401"/>
              <a:ext cx="1863725" cy="2800350"/>
            </a:xfrm>
            <a:prstGeom prst="rect">
              <a:avLst/>
            </a:prstGeom>
            <a:noFill/>
            <a:ln>
              <a:noFill/>
            </a:ln>
          </p:spPr>
          <p:txBody>
            <a:bodyPr wrap="square" rtlCol="0" anchor="ctr">
              <a:noAutofit/>
            </a:bodyPr>
            <a:lstStyle/>
            <a:p>
              <a:pPr lvl="0" algn="ctr"/>
              <a:r>
                <a:rPr lang="en-US" sz="1400" b="1" dirty="0" smtClean="0">
                  <a:solidFill>
                    <a:srgbClr val="FFFFFF"/>
                  </a:solidFill>
                </a:rPr>
                <a:t>Reviewer</a:t>
              </a:r>
            </a:p>
            <a:p>
              <a:pPr lvl="0" algn="ctr"/>
              <a:r>
                <a:rPr lang="en-US" sz="1400" b="1" dirty="0" smtClean="0">
                  <a:solidFill>
                    <a:srgbClr val="FFFFFF"/>
                  </a:solidFill>
                </a:rPr>
                <a:t> </a:t>
              </a:r>
              <a:endParaRPr lang="en-US" sz="1400" dirty="0" smtClean="0">
                <a:solidFill>
                  <a:srgbClr val="FFFFFF"/>
                </a:solidFill>
              </a:endParaRPr>
            </a:p>
            <a:p>
              <a:pPr marL="100584" indent="-100584">
                <a:spcBef>
                  <a:spcPts val="600"/>
                </a:spcBef>
                <a:buFontTx/>
                <a:buChar char="-"/>
              </a:pPr>
              <a:r>
                <a:rPr lang="en-US" sz="1400" dirty="0">
                  <a:solidFill>
                    <a:srgbClr val="FFFFFF"/>
                  </a:solidFill>
                </a:rPr>
                <a:t>Reviews </a:t>
              </a:r>
              <a:r>
                <a:rPr lang="en-US" sz="1400" dirty="0" smtClean="0">
                  <a:solidFill>
                    <a:srgbClr val="FFFFFF"/>
                  </a:solidFill>
                </a:rPr>
                <a:t>recommended performance </a:t>
              </a:r>
              <a:r>
                <a:rPr lang="en-US" sz="1400" dirty="0">
                  <a:solidFill>
                    <a:srgbClr val="FFFFFF"/>
                  </a:solidFill>
                </a:rPr>
                <a:t>rating </a:t>
              </a:r>
              <a:endParaRPr lang="en-US" sz="1400" dirty="0" smtClean="0">
                <a:solidFill>
                  <a:srgbClr val="FFFFFF"/>
                </a:solidFill>
              </a:endParaRPr>
            </a:p>
            <a:p>
              <a:pPr marL="100584" indent="-100584">
                <a:spcBef>
                  <a:spcPts val="600"/>
                </a:spcBef>
                <a:buFontTx/>
                <a:buChar char="-"/>
              </a:pPr>
              <a:r>
                <a:rPr lang="en-US" sz="1400" dirty="0">
                  <a:solidFill>
                    <a:srgbClr val="FFFFFF"/>
                  </a:solidFill>
                </a:rPr>
                <a:t>P</a:t>
              </a:r>
              <a:r>
                <a:rPr lang="en-US" sz="1400" dirty="0" smtClean="0">
                  <a:solidFill>
                    <a:srgbClr val="FFFFFF"/>
                  </a:solidFill>
                </a:rPr>
                <a:t>rovides </a:t>
              </a:r>
              <a:r>
                <a:rPr lang="en-US" sz="1400" dirty="0">
                  <a:solidFill>
                    <a:srgbClr val="FFFFFF"/>
                  </a:solidFill>
                </a:rPr>
                <a:t>additional comments</a:t>
              </a:r>
            </a:p>
            <a:p>
              <a:pPr marL="100584" lvl="0" indent="-100584">
                <a:spcBef>
                  <a:spcPts val="600"/>
                </a:spcBef>
                <a:buFontTx/>
                <a:buChar char="-"/>
              </a:pPr>
              <a:endParaRPr lang="en-US" sz="1400" dirty="0"/>
            </a:p>
            <a:p>
              <a:pPr algn="ctr"/>
              <a:endParaRPr lang="en-US" sz="1400" b="1" dirty="0" smtClean="0">
                <a:latin typeface="Trebuchet MS" pitchFamily="34" charset="0"/>
              </a:endParaRPr>
            </a:p>
          </p:txBody>
        </p:sp>
      </p:grpSp>
      <p:sp>
        <p:nvSpPr>
          <p:cNvPr id="9" name="Oval 8"/>
          <p:cNvSpPr/>
          <p:nvPr/>
        </p:nvSpPr>
        <p:spPr>
          <a:xfrm>
            <a:off x="537996" y="918996"/>
            <a:ext cx="1781508" cy="1781508"/>
          </a:xfrm>
          <a:prstGeom prst="ellipse">
            <a:avLst/>
          </a:prstGeom>
          <a:blipFill rotWithShape="1">
            <a:blip r:embed="rId8"/>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2595733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33473906"/>
              </p:ext>
            </p:extLst>
          </p:nvPr>
        </p:nvGraphicFramePr>
        <p:xfrm>
          <a:off x="523875" y="698500"/>
          <a:ext cx="796925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572125" y="5238750"/>
            <a:ext cx="1873249" cy="396875"/>
          </a:xfrm>
          <a:prstGeom prst="rect">
            <a:avLst/>
          </a:prstGeom>
          <a:noFill/>
          <a:ln>
            <a:noFill/>
          </a:ln>
        </p:spPr>
        <p:txBody>
          <a:bodyPr wrap="square" rtlCol="0" anchor="ctr">
            <a:noAutofit/>
          </a:bodyPr>
          <a:lstStyle/>
          <a:p>
            <a:r>
              <a:rPr lang="en-US" sz="1400" b="1" dirty="0" smtClean="0">
                <a:latin typeface="Trebuchet MS" pitchFamily="34" charset="0"/>
              </a:rPr>
              <a:t>* Competency</a:t>
            </a:r>
          </a:p>
          <a:p>
            <a:r>
              <a:rPr lang="en-US" sz="1200" b="1" dirty="0" smtClean="0">
                <a:latin typeface="Zapf Dingbats"/>
                <a:ea typeface="Zapf Dingbats"/>
                <a:cs typeface="Zapf Dingbats"/>
                <a:sym typeface="Zapf Dingbats"/>
              </a:rPr>
              <a:t>★</a:t>
            </a:r>
            <a:r>
              <a:rPr lang="en-US" sz="1400" b="1" dirty="0">
                <a:latin typeface="Trebuchet MS" pitchFamily="34" charset="0"/>
                <a:sym typeface="Zapf Dingbats"/>
              </a:rPr>
              <a:t> </a:t>
            </a:r>
            <a:r>
              <a:rPr lang="en-US" sz="1400" b="1" dirty="0" smtClean="0">
                <a:latin typeface="Trebuchet MS" pitchFamily="34" charset="0"/>
                <a:sym typeface="Zapf Dingbats"/>
              </a:rPr>
              <a:t>Supervisors Only</a:t>
            </a:r>
            <a:endParaRPr lang="en-US" sz="1400" b="1" dirty="0" smtClean="0">
              <a:latin typeface="Trebuchet MS" pitchFamily="34" charset="0"/>
            </a:endParaRPr>
          </a:p>
        </p:txBody>
      </p:sp>
    </p:spTree>
    <p:extLst>
      <p:ext uri="{BB962C8B-B14F-4D97-AF65-F5344CB8AC3E}">
        <p14:creationId xmlns:p14="http://schemas.microsoft.com/office/powerpoint/2010/main" val="3273664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960435733"/>
              </p:ext>
            </p:extLst>
          </p:nvPr>
        </p:nvGraphicFramePr>
        <p:xfrm>
          <a:off x="523875" y="698500"/>
          <a:ext cx="796925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572125" y="5238750"/>
            <a:ext cx="1873249" cy="396875"/>
          </a:xfrm>
          <a:prstGeom prst="rect">
            <a:avLst/>
          </a:prstGeom>
          <a:noFill/>
          <a:ln>
            <a:noFill/>
          </a:ln>
        </p:spPr>
        <p:txBody>
          <a:bodyPr wrap="square" rtlCol="0" anchor="ctr">
            <a:noAutofit/>
          </a:bodyPr>
          <a:lstStyle/>
          <a:p>
            <a:r>
              <a:rPr lang="en-US" sz="1400" b="1" dirty="0" smtClean="0">
                <a:latin typeface="Trebuchet MS" pitchFamily="34" charset="0"/>
              </a:rPr>
              <a:t>* Competency</a:t>
            </a:r>
          </a:p>
          <a:p>
            <a:r>
              <a:rPr lang="en-US" sz="1200" b="1" dirty="0" smtClean="0">
                <a:latin typeface="Zapf Dingbats"/>
                <a:ea typeface="Zapf Dingbats"/>
                <a:cs typeface="Zapf Dingbats"/>
                <a:sym typeface="Zapf Dingbats"/>
              </a:rPr>
              <a:t>★</a:t>
            </a:r>
            <a:r>
              <a:rPr lang="en-US" sz="1400" b="1" dirty="0">
                <a:latin typeface="Trebuchet MS" pitchFamily="34" charset="0"/>
                <a:sym typeface="Zapf Dingbats"/>
              </a:rPr>
              <a:t> </a:t>
            </a:r>
            <a:r>
              <a:rPr lang="en-US" sz="1400" b="1" dirty="0" smtClean="0">
                <a:latin typeface="Trebuchet MS" pitchFamily="34" charset="0"/>
                <a:sym typeface="Zapf Dingbats"/>
              </a:rPr>
              <a:t>Supervisors Only</a:t>
            </a:r>
            <a:endParaRPr lang="en-US" sz="1400" b="1" dirty="0" smtClean="0">
              <a:latin typeface="Trebuchet MS" pitchFamily="34" charset="0"/>
            </a:endParaRPr>
          </a:p>
        </p:txBody>
      </p:sp>
    </p:spTree>
    <p:extLst>
      <p:ext uri="{BB962C8B-B14F-4D97-AF65-F5344CB8AC3E}">
        <p14:creationId xmlns:p14="http://schemas.microsoft.com/office/powerpoint/2010/main" val="3460537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28669290"/>
              </p:ext>
            </p:extLst>
          </p:nvPr>
        </p:nvGraphicFramePr>
        <p:xfrm>
          <a:off x="1449294" y="889000"/>
          <a:ext cx="6230471" cy="5759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6490573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3210182.png"/>
          <p:cNvPicPr>
            <a:picLocks noChangeAspect="1"/>
          </p:cNvPicPr>
          <p:nvPr/>
        </p:nvPicPr>
        <p:blipFill rotWithShape="1">
          <a:blip r:embed="rId2" cstate="print">
            <a:extLst>
              <a:ext uri="{28A0092B-C50C-407E-A947-70E740481C1C}">
                <a14:useLocalDpi xmlns:a14="http://schemas.microsoft.com/office/drawing/2010/main" val="0"/>
              </a:ext>
            </a:extLst>
          </a:blip>
          <a:srcRect l="34539" t="-1810" r="12314" b="78178"/>
          <a:stretch/>
        </p:blipFill>
        <p:spPr>
          <a:xfrm>
            <a:off x="5492750" y="936625"/>
            <a:ext cx="873125" cy="825500"/>
          </a:xfrm>
          <a:prstGeom prst="rect">
            <a:avLst/>
          </a:prstGeom>
        </p:spPr>
      </p:pic>
      <p:pic>
        <p:nvPicPr>
          <p:cNvPr id="4" name="Picture 3" descr="56347437.png"/>
          <p:cNvPicPr>
            <a:picLocks noChangeAspect="1"/>
          </p:cNvPicPr>
          <p:nvPr/>
        </p:nvPicPr>
        <p:blipFill rotWithShape="1">
          <a:blip r:embed="rId3" cstate="print">
            <a:extLst>
              <a:ext uri="{28A0092B-C50C-407E-A947-70E740481C1C}">
                <a14:useLocalDpi xmlns:a14="http://schemas.microsoft.com/office/drawing/2010/main" val="0"/>
              </a:ext>
            </a:extLst>
          </a:blip>
          <a:srcRect l="31186" r="11383" b="77344"/>
          <a:stretch/>
        </p:blipFill>
        <p:spPr>
          <a:xfrm>
            <a:off x="3286124" y="869950"/>
            <a:ext cx="920751" cy="908050"/>
          </a:xfrm>
          <a:prstGeom prst="rect">
            <a:avLst/>
          </a:prstGeom>
        </p:spPr>
      </p:pic>
      <p:pic>
        <p:nvPicPr>
          <p:cNvPr id="5" name="Picture 4" descr="aa049887.png"/>
          <p:cNvPicPr>
            <a:picLocks noChangeAspect="1"/>
          </p:cNvPicPr>
          <p:nvPr/>
        </p:nvPicPr>
        <p:blipFill rotWithShape="1">
          <a:blip r:embed="rId4" cstate="print">
            <a:extLst>
              <a:ext uri="{28A0092B-C50C-407E-A947-70E740481C1C}">
                <a14:useLocalDpi xmlns:a14="http://schemas.microsoft.com/office/drawing/2010/main" val="0"/>
              </a:ext>
            </a:extLst>
          </a:blip>
          <a:srcRect l="3268" t="-4844" r="15646" b="76313"/>
          <a:stretch/>
        </p:blipFill>
        <p:spPr>
          <a:xfrm>
            <a:off x="7032625" y="698500"/>
            <a:ext cx="904875" cy="1000125"/>
          </a:xfrm>
          <a:prstGeom prst="rect">
            <a:avLst/>
          </a:prstGeom>
        </p:spPr>
      </p:pic>
      <p:pic>
        <p:nvPicPr>
          <p:cNvPr id="6" name="Picture 5" descr="aa0538400.png"/>
          <p:cNvPicPr>
            <a:picLocks noChangeAspect="1"/>
          </p:cNvPicPr>
          <p:nvPr/>
        </p:nvPicPr>
        <p:blipFill rotWithShape="1">
          <a:blip r:embed="rId5" cstate="print">
            <a:extLst>
              <a:ext uri="{28A0092B-C50C-407E-A947-70E740481C1C}">
                <a14:useLocalDpi xmlns:a14="http://schemas.microsoft.com/office/drawing/2010/main" val="0"/>
              </a:ext>
            </a:extLst>
          </a:blip>
          <a:srcRect l="11996" r="9362" b="76706"/>
          <a:stretch/>
        </p:blipFill>
        <p:spPr>
          <a:xfrm>
            <a:off x="1063624" y="936255"/>
            <a:ext cx="936626" cy="825870"/>
          </a:xfrm>
          <a:prstGeom prst="rect">
            <a:avLst/>
          </a:prstGeom>
        </p:spPr>
      </p:pic>
      <p:pic>
        <p:nvPicPr>
          <p:cNvPr id="3" name="Picture 2" descr="rbm2_25.png"/>
          <p:cNvPicPr>
            <a:picLocks noChangeAspect="1"/>
          </p:cNvPicPr>
          <p:nvPr/>
        </p:nvPicPr>
        <p:blipFill rotWithShape="1">
          <a:blip r:embed="rId6" cstate="print">
            <a:extLst>
              <a:ext uri="{28A0092B-C50C-407E-A947-70E740481C1C}">
                <a14:useLocalDpi xmlns:a14="http://schemas.microsoft.com/office/drawing/2010/main" val="0"/>
              </a:ext>
            </a:extLst>
          </a:blip>
          <a:srcRect l="36388" r="36320" b="78067"/>
          <a:stretch/>
        </p:blipFill>
        <p:spPr>
          <a:xfrm>
            <a:off x="3381376" y="2203489"/>
            <a:ext cx="904874" cy="844512"/>
          </a:xfrm>
          <a:prstGeom prst="rect">
            <a:avLst/>
          </a:prstGeom>
        </p:spPr>
      </p:pic>
    </p:spTree>
    <p:extLst>
      <p:ext uri="{BB962C8B-B14F-4D97-AF65-F5344CB8AC3E}">
        <p14:creationId xmlns:p14="http://schemas.microsoft.com/office/powerpoint/2010/main" val="38095164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1853216"/>
              </p:ext>
            </p:extLst>
          </p:nvPr>
        </p:nvGraphicFramePr>
        <p:xfrm>
          <a:off x="190500" y="1397000"/>
          <a:ext cx="8763000" cy="2494280"/>
        </p:xfrm>
        <a:graphic>
          <a:graphicData uri="http://schemas.openxmlformats.org/drawingml/2006/table">
            <a:tbl>
              <a:tblPr firstRow="1" bandRow="1">
                <a:tableStyleId>{3C2FFA5D-87B4-456A-9821-1D502468CF0F}</a:tableStyleId>
              </a:tblPr>
              <a:tblGrid>
                <a:gridCol w="920750"/>
                <a:gridCol w="1603375"/>
                <a:gridCol w="1841500"/>
                <a:gridCol w="2301875"/>
                <a:gridCol w="2095500"/>
              </a:tblGrid>
              <a:tr h="370840">
                <a:tc gridSpan="5">
                  <a:txBody>
                    <a:bodyPr/>
                    <a:lstStyle/>
                    <a:p>
                      <a:pPr algn="ctr"/>
                      <a:r>
                        <a:rPr lang="en-US" dirty="0" smtClean="0"/>
                        <a:t>Quarterly</a:t>
                      </a:r>
                      <a:r>
                        <a:rPr lang="en-US" baseline="0" dirty="0" smtClean="0"/>
                        <a:t> Review Dates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pPr algn="l"/>
                      <a:r>
                        <a:rPr lang="en-US" dirty="0" smtClean="0"/>
                        <a:t>Quarter</a:t>
                      </a:r>
                      <a:endParaRPr lang="en-US" dirty="0"/>
                    </a:p>
                  </a:txBody>
                  <a:tcPr/>
                </a:tc>
                <a:tc>
                  <a:txBody>
                    <a:bodyPr/>
                    <a:lstStyle/>
                    <a:p>
                      <a:pPr algn="l"/>
                      <a:r>
                        <a:rPr lang="en-US" dirty="0" smtClean="0"/>
                        <a:t>Quarter </a:t>
                      </a:r>
                    </a:p>
                    <a:p>
                      <a:pPr algn="l"/>
                      <a:r>
                        <a:rPr lang="en-US" dirty="0" smtClean="0"/>
                        <a:t>Open / Close</a:t>
                      </a:r>
                      <a:endParaRPr lang="en-US" dirty="0"/>
                    </a:p>
                  </a:txBody>
                  <a:tcPr/>
                </a:tc>
                <a:tc>
                  <a:txBody>
                    <a:bodyPr/>
                    <a:lstStyle/>
                    <a:p>
                      <a:pPr algn="l"/>
                      <a:r>
                        <a:rPr lang="en-US" dirty="0" smtClean="0"/>
                        <a:t>Quarterly</a:t>
                      </a:r>
                      <a:r>
                        <a:rPr lang="en-US" baseline="0" dirty="0" smtClean="0"/>
                        <a:t> Review Meeting Occurs</a:t>
                      </a:r>
                      <a:endParaRPr lang="en-US" dirty="0"/>
                    </a:p>
                  </a:txBody>
                  <a:tcPr/>
                </a:tc>
                <a:tc>
                  <a:txBody>
                    <a:bodyPr/>
                    <a:lstStyle/>
                    <a:p>
                      <a:pPr algn="l"/>
                      <a:r>
                        <a:rPr lang="en-US" dirty="0" smtClean="0"/>
                        <a:t>Manager Creates Goals / Evaluates</a:t>
                      </a:r>
                      <a:r>
                        <a:rPr lang="en-US" baseline="0" dirty="0" smtClean="0"/>
                        <a:t> PMP</a:t>
                      </a:r>
                      <a:endParaRPr lang="en-US" dirty="0"/>
                    </a:p>
                  </a:txBody>
                  <a:tcPr/>
                </a:tc>
                <a:tc>
                  <a:txBody>
                    <a:bodyPr/>
                    <a:lstStyle/>
                    <a:p>
                      <a:pPr algn="l"/>
                      <a:r>
                        <a:rPr lang="en-US" dirty="0" smtClean="0"/>
                        <a:t>Employee Acknowledges</a:t>
                      </a:r>
                      <a:r>
                        <a:rPr lang="en-US" baseline="0" dirty="0" smtClean="0"/>
                        <a:t> PMP </a:t>
                      </a:r>
                      <a:endParaRPr lang="en-US" dirty="0"/>
                    </a:p>
                  </a:txBody>
                  <a:tcPr/>
                </a:tc>
              </a:tr>
              <a:tr h="370840">
                <a:tc>
                  <a:txBody>
                    <a:bodyPr/>
                    <a:lstStyle/>
                    <a:p>
                      <a:pPr algn="ctr"/>
                      <a:r>
                        <a:rPr lang="en-US" dirty="0" smtClean="0"/>
                        <a:t>1</a:t>
                      </a:r>
                      <a:endParaRPr lang="en-US" dirty="0"/>
                    </a:p>
                  </a:txBody>
                  <a:tcPr/>
                </a:tc>
                <a:tc>
                  <a:txBody>
                    <a:bodyPr/>
                    <a:lstStyle/>
                    <a:p>
                      <a:r>
                        <a:rPr lang="en-US" dirty="0" smtClean="0"/>
                        <a:t>04/01 to 06/30</a:t>
                      </a:r>
                      <a:endParaRPr lang="en-US" dirty="0"/>
                    </a:p>
                  </a:txBody>
                  <a:tcPr/>
                </a:tc>
                <a:tc>
                  <a:txBody>
                    <a:bodyPr/>
                    <a:lstStyle/>
                    <a:p>
                      <a:r>
                        <a:rPr lang="en-US" dirty="0" smtClean="0"/>
                        <a:t>07/01</a:t>
                      </a:r>
                      <a:r>
                        <a:rPr lang="en-US" baseline="0" dirty="0" smtClean="0"/>
                        <a:t> to 07/10</a:t>
                      </a:r>
                      <a:endParaRPr lang="en-US" dirty="0"/>
                    </a:p>
                  </a:txBody>
                  <a:tcPr/>
                </a:tc>
                <a:tc>
                  <a:txBody>
                    <a:bodyPr/>
                    <a:lstStyle/>
                    <a:p>
                      <a:pPr algn="ctr"/>
                      <a:r>
                        <a:rPr lang="en-US" dirty="0" smtClean="0"/>
                        <a:t>07/10</a:t>
                      </a:r>
                      <a:endParaRPr lang="en-US" dirty="0"/>
                    </a:p>
                  </a:txBody>
                  <a:tcPr/>
                </a:tc>
                <a:tc>
                  <a:txBody>
                    <a:bodyPr/>
                    <a:lstStyle/>
                    <a:p>
                      <a:pPr algn="ctr"/>
                      <a:r>
                        <a:rPr lang="en-US" dirty="0" smtClean="0"/>
                        <a:t>07/17</a:t>
                      </a:r>
                      <a:endParaRPr lang="en-US" dirty="0"/>
                    </a:p>
                  </a:txBody>
                  <a:tcPr/>
                </a:tc>
              </a:tr>
              <a:tr h="370840">
                <a:tc>
                  <a:txBody>
                    <a:bodyPr/>
                    <a:lstStyle/>
                    <a:p>
                      <a:pPr algn="ctr"/>
                      <a:r>
                        <a:rPr lang="en-US" dirty="0" smtClean="0"/>
                        <a:t>2</a:t>
                      </a:r>
                      <a:endParaRPr lang="en-US" dirty="0"/>
                    </a:p>
                  </a:txBody>
                  <a:tcPr/>
                </a:tc>
                <a:tc>
                  <a:txBody>
                    <a:bodyPr/>
                    <a:lstStyle/>
                    <a:p>
                      <a:r>
                        <a:rPr lang="en-US" dirty="0" smtClean="0"/>
                        <a:t>07/01 to 09/30</a:t>
                      </a:r>
                      <a:endParaRPr lang="en-US" dirty="0"/>
                    </a:p>
                  </a:txBody>
                  <a:tcPr/>
                </a:tc>
                <a:tc>
                  <a:txBody>
                    <a:bodyPr/>
                    <a:lstStyle/>
                    <a:p>
                      <a:r>
                        <a:rPr lang="en-US" dirty="0" smtClean="0"/>
                        <a:t>10/01 to 10/10</a:t>
                      </a:r>
                      <a:endParaRPr lang="en-US" dirty="0"/>
                    </a:p>
                  </a:txBody>
                  <a:tcPr/>
                </a:tc>
                <a:tc>
                  <a:txBody>
                    <a:bodyPr/>
                    <a:lstStyle/>
                    <a:p>
                      <a:pPr algn="ctr"/>
                      <a:r>
                        <a:rPr lang="en-US" dirty="0" smtClean="0"/>
                        <a:t>10/10</a:t>
                      </a:r>
                      <a:endParaRPr lang="en-US" dirty="0"/>
                    </a:p>
                  </a:txBody>
                  <a:tcPr/>
                </a:tc>
                <a:tc>
                  <a:txBody>
                    <a:bodyPr/>
                    <a:lstStyle/>
                    <a:p>
                      <a:pPr algn="ctr"/>
                      <a:r>
                        <a:rPr lang="en-US" dirty="0" smtClean="0"/>
                        <a:t>10/17</a:t>
                      </a:r>
                      <a:endParaRPr lang="en-US" dirty="0"/>
                    </a:p>
                  </a:txBody>
                  <a:tcPr/>
                </a:tc>
              </a:tr>
              <a:tr h="370840">
                <a:tc>
                  <a:txBody>
                    <a:bodyPr/>
                    <a:lstStyle/>
                    <a:p>
                      <a:pPr algn="ctr"/>
                      <a:r>
                        <a:rPr lang="en-US" dirty="0" smtClean="0"/>
                        <a:t>3</a:t>
                      </a:r>
                      <a:endParaRPr lang="en-US" dirty="0"/>
                    </a:p>
                  </a:txBody>
                  <a:tcPr/>
                </a:tc>
                <a:tc>
                  <a:txBody>
                    <a:bodyPr/>
                    <a:lstStyle/>
                    <a:p>
                      <a:r>
                        <a:rPr lang="en-US" dirty="0" smtClean="0"/>
                        <a:t>10/01</a:t>
                      </a:r>
                      <a:r>
                        <a:rPr lang="en-US" baseline="0" dirty="0" smtClean="0"/>
                        <a:t> to 12/30</a:t>
                      </a:r>
                      <a:endParaRPr lang="en-US" dirty="0"/>
                    </a:p>
                  </a:txBody>
                  <a:tcPr/>
                </a:tc>
                <a:tc>
                  <a:txBody>
                    <a:bodyPr/>
                    <a:lstStyle/>
                    <a:p>
                      <a:r>
                        <a:rPr lang="en-US" dirty="0" smtClean="0"/>
                        <a:t>01/10 to</a:t>
                      </a:r>
                      <a:r>
                        <a:rPr lang="en-US" baseline="0" dirty="0" smtClean="0"/>
                        <a:t> 01/10</a:t>
                      </a:r>
                      <a:endParaRPr lang="en-US" dirty="0"/>
                    </a:p>
                  </a:txBody>
                  <a:tcPr/>
                </a:tc>
                <a:tc>
                  <a:txBody>
                    <a:bodyPr/>
                    <a:lstStyle/>
                    <a:p>
                      <a:pPr algn="ctr"/>
                      <a:r>
                        <a:rPr lang="en-US" dirty="0" smtClean="0"/>
                        <a:t>01/10</a:t>
                      </a:r>
                      <a:endParaRPr lang="en-US" dirty="0"/>
                    </a:p>
                  </a:txBody>
                  <a:tcPr/>
                </a:tc>
                <a:tc>
                  <a:txBody>
                    <a:bodyPr/>
                    <a:lstStyle/>
                    <a:p>
                      <a:pPr algn="ctr"/>
                      <a:r>
                        <a:rPr lang="en-US" dirty="0" smtClean="0"/>
                        <a:t>10/17</a:t>
                      </a:r>
                      <a:endParaRPr lang="en-US" dirty="0"/>
                    </a:p>
                  </a:txBody>
                  <a:tcPr/>
                </a:tc>
              </a:tr>
              <a:tr h="370840">
                <a:tc>
                  <a:txBody>
                    <a:bodyPr/>
                    <a:lstStyle/>
                    <a:p>
                      <a:pPr algn="ctr"/>
                      <a:r>
                        <a:rPr lang="en-US" dirty="0" smtClean="0"/>
                        <a:t>4</a:t>
                      </a:r>
                      <a:endParaRPr lang="en-US" dirty="0"/>
                    </a:p>
                  </a:txBody>
                  <a:tcPr/>
                </a:tc>
                <a:tc>
                  <a:txBody>
                    <a:bodyPr/>
                    <a:lstStyle/>
                    <a:p>
                      <a:r>
                        <a:rPr lang="en-US" dirty="0" smtClean="0"/>
                        <a:t>01/01 to 03/31</a:t>
                      </a:r>
                      <a:endParaRPr lang="en-US" dirty="0"/>
                    </a:p>
                  </a:txBody>
                  <a:tcPr/>
                </a:tc>
                <a:tc>
                  <a:txBody>
                    <a:bodyPr/>
                    <a:lstStyle/>
                    <a:p>
                      <a:r>
                        <a:rPr lang="en-US" dirty="0" smtClean="0"/>
                        <a:t>04/01</a:t>
                      </a:r>
                      <a:r>
                        <a:rPr lang="en-US" baseline="0" dirty="0" smtClean="0"/>
                        <a:t> to 04/10</a:t>
                      </a:r>
                      <a:endParaRPr lang="en-US" dirty="0"/>
                    </a:p>
                  </a:txBody>
                  <a:tcPr/>
                </a:tc>
                <a:tc>
                  <a:txBody>
                    <a:bodyPr/>
                    <a:lstStyle/>
                    <a:p>
                      <a:pPr algn="ctr"/>
                      <a:r>
                        <a:rPr lang="en-US" dirty="0" smtClean="0"/>
                        <a:t>04/10</a:t>
                      </a:r>
                      <a:endParaRPr lang="en-US" dirty="0"/>
                    </a:p>
                  </a:txBody>
                  <a:tcPr/>
                </a:tc>
                <a:tc>
                  <a:txBody>
                    <a:bodyPr/>
                    <a:lstStyle/>
                    <a:p>
                      <a:pPr algn="ctr"/>
                      <a:r>
                        <a:rPr lang="en-US" dirty="0" smtClean="0"/>
                        <a:t>04/17</a:t>
                      </a:r>
                      <a:endParaRPr lang="en-US" dirty="0"/>
                    </a:p>
                  </a:txBody>
                  <a:tcPr/>
                </a:tc>
              </a:tr>
            </a:tbl>
          </a:graphicData>
        </a:graphic>
      </p:graphicFrame>
    </p:spTree>
    <p:custDataLst>
      <p:tags r:id="rId1"/>
    </p:custDataLst>
    <p:extLst>
      <p:ext uri="{BB962C8B-B14F-4D97-AF65-F5344CB8AC3E}">
        <p14:creationId xmlns:p14="http://schemas.microsoft.com/office/powerpoint/2010/main" val="18233306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82600"/>
            <a:ext cx="9144000" cy="5884536"/>
          </a:xfrm>
          <a:prstGeom prst="rect">
            <a:avLst/>
          </a:prstGeom>
        </p:spPr>
      </p:pic>
    </p:spTree>
    <p:extLst>
      <p:ext uri="{BB962C8B-B14F-4D97-AF65-F5344CB8AC3E}">
        <p14:creationId xmlns:p14="http://schemas.microsoft.com/office/powerpoint/2010/main" val="2174167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png"/>
          <p:cNvPicPr>
            <a:picLocks noChangeAspect="1"/>
          </p:cNvPicPr>
          <p:nvPr/>
        </p:nvPicPr>
        <p:blipFill rotWithShape="1">
          <a:blip r:embed="rId2">
            <a:extLst>
              <a:ext uri="{28A0092B-C50C-407E-A947-70E740481C1C}">
                <a14:useLocalDpi xmlns:a14="http://schemas.microsoft.com/office/drawing/2010/main" val="0"/>
              </a:ext>
            </a:extLst>
          </a:blip>
          <a:srcRect t="30216" b="23728"/>
          <a:stretch/>
        </p:blipFill>
        <p:spPr>
          <a:xfrm>
            <a:off x="114300" y="2072231"/>
            <a:ext cx="8911293" cy="3158482"/>
          </a:xfrm>
          <a:prstGeom prst="rect">
            <a:avLst/>
          </a:prstGeom>
        </p:spPr>
      </p:pic>
    </p:spTree>
    <p:extLst>
      <p:ext uri="{BB962C8B-B14F-4D97-AF65-F5344CB8AC3E}">
        <p14:creationId xmlns:p14="http://schemas.microsoft.com/office/powerpoint/2010/main" val="965440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3154680" y="2011680"/>
            <a:ext cx="2834640" cy="2834640"/>
          </a:xfrm>
          <a:prstGeom prst="rect">
            <a:avLst/>
          </a:prstGeom>
          <a:ln>
            <a:noFill/>
          </a:ln>
          <a:effectLst>
            <a:softEdge rad="112500"/>
          </a:effectLst>
        </p:spPr>
      </p:pic>
    </p:spTree>
    <p:extLst>
      <p:ext uri="{BB962C8B-B14F-4D97-AF65-F5344CB8AC3E}">
        <p14:creationId xmlns:p14="http://schemas.microsoft.com/office/powerpoint/2010/main" val="2489812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67122953"/>
              </p:ext>
            </p:extLst>
          </p:nvPr>
        </p:nvGraphicFramePr>
        <p:xfrm>
          <a:off x="0" y="-6350"/>
          <a:ext cx="9075420" cy="6898005"/>
        </p:xfrm>
        <a:graphic>
          <a:graphicData uri="http://schemas.openxmlformats.org/drawingml/2006/table">
            <a:tbl>
              <a:tblPr firstRow="1" bandRow="1">
                <a:tableStyleId>{3C2FFA5D-87B4-456A-9821-1D502468CF0F}</a:tableStyleId>
              </a:tblPr>
              <a:tblGrid>
                <a:gridCol w="990600"/>
                <a:gridCol w="1393889"/>
                <a:gridCol w="1455991"/>
                <a:gridCol w="1410692"/>
                <a:gridCol w="1081048"/>
                <a:gridCol w="2743200"/>
              </a:tblGrid>
              <a:tr h="370840">
                <a:tc gridSpan="6">
                  <a:txBody>
                    <a:bodyPr/>
                    <a:lstStyle/>
                    <a:p>
                      <a:pPr algn="ctr"/>
                      <a:r>
                        <a:rPr lang="en-US" sz="1500" baseline="0" dirty="0" smtClean="0">
                          <a:solidFill>
                            <a:schemeClr val="bg1"/>
                          </a:solidFill>
                        </a:rPr>
                        <a:t>Bi-annual Review Dates</a:t>
                      </a:r>
                      <a:endParaRPr lang="en-US" sz="1500" dirty="0">
                        <a:solidFill>
                          <a:schemeClr val="bg1"/>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algn="ctr"/>
                      <a:r>
                        <a:rPr lang="en-US" sz="1500" dirty="0" smtClean="0"/>
                        <a:t>Evaluation </a:t>
                      </a:r>
                      <a:endParaRPr lang="en-US" sz="1500" dirty="0"/>
                    </a:p>
                  </a:txBody>
                  <a:tcPr/>
                </a:tc>
                <a:tc>
                  <a:txBody>
                    <a:bodyPr/>
                    <a:lstStyle/>
                    <a:p>
                      <a:pPr algn="ctr"/>
                      <a:r>
                        <a:rPr lang="en-US" sz="1500" dirty="0" smtClean="0"/>
                        <a:t>Open / Close</a:t>
                      </a:r>
                      <a:endParaRPr lang="en-US" sz="1500" dirty="0"/>
                    </a:p>
                  </a:txBody>
                  <a:tcPr/>
                </a:tc>
                <a:tc>
                  <a:txBody>
                    <a:bodyPr/>
                    <a:lstStyle/>
                    <a:p>
                      <a:pPr algn="ctr"/>
                      <a:r>
                        <a:rPr lang="en-US" sz="1500" dirty="0" smtClean="0"/>
                        <a:t>Bi-annual Evaluation</a:t>
                      </a:r>
                      <a:endParaRPr lang="en-US" sz="1500" dirty="0"/>
                    </a:p>
                  </a:txBody>
                  <a:tcPr/>
                </a:tc>
                <a:tc gridSpan="2">
                  <a:txBody>
                    <a:bodyPr/>
                    <a:lstStyle/>
                    <a:p>
                      <a:pPr algn="ctr"/>
                      <a:r>
                        <a:rPr lang="en-US" sz="1500" dirty="0" smtClean="0"/>
                        <a:t>Supervisor Creates Evaluates</a:t>
                      </a:r>
                      <a:r>
                        <a:rPr lang="en-US" sz="1500" baseline="0" dirty="0" smtClean="0"/>
                        <a:t> PMP</a:t>
                      </a:r>
                      <a:endParaRPr lang="en-US" sz="1500" dirty="0"/>
                    </a:p>
                  </a:txBody>
                  <a:tcPr/>
                </a:tc>
                <a:tc hMerge="1">
                  <a:txBody>
                    <a:bodyPr/>
                    <a:lstStyle/>
                    <a:p>
                      <a:pPr algn="ctr"/>
                      <a:endParaRPr lang="en-US" sz="1500" dirty="0"/>
                    </a:p>
                  </a:txBody>
                  <a:tcPr/>
                </a:tc>
                <a:tc>
                  <a:txBody>
                    <a:bodyPr/>
                    <a:lstStyle/>
                    <a:p>
                      <a:pPr algn="ctr"/>
                      <a:r>
                        <a:rPr lang="en-US" sz="1500" dirty="0" smtClean="0"/>
                        <a:t>Employee Acknowledges</a:t>
                      </a:r>
                      <a:r>
                        <a:rPr lang="en-US" sz="1500" baseline="0" dirty="0" smtClean="0"/>
                        <a:t> PMP </a:t>
                      </a:r>
                      <a:endParaRPr lang="en-US" sz="1500" dirty="0"/>
                    </a:p>
                  </a:txBody>
                  <a:tcPr/>
                </a:tc>
              </a:tr>
              <a:tr h="370840">
                <a:tc>
                  <a:txBody>
                    <a:bodyPr/>
                    <a:lstStyle/>
                    <a:p>
                      <a:pPr algn="ctr"/>
                      <a:r>
                        <a:rPr lang="en-US" sz="1500" dirty="0" smtClean="0"/>
                        <a:t>Mid-year</a:t>
                      </a:r>
                      <a:endParaRPr lang="en-US" sz="1500" dirty="0"/>
                    </a:p>
                  </a:txBody>
                  <a:tcPr>
                    <a:noFill/>
                  </a:tcPr>
                </a:tc>
                <a:tc>
                  <a:txBody>
                    <a:bodyPr/>
                    <a:lstStyle/>
                    <a:p>
                      <a:r>
                        <a:rPr lang="en-US" sz="1500" dirty="0" smtClean="0"/>
                        <a:t>04/01 to 09/30</a:t>
                      </a:r>
                      <a:endParaRPr lang="en-US" sz="1500" dirty="0"/>
                    </a:p>
                  </a:txBody>
                  <a:tcPr>
                    <a:noFill/>
                  </a:tcPr>
                </a:tc>
                <a:tc>
                  <a:txBody>
                    <a:bodyPr/>
                    <a:lstStyle/>
                    <a:p>
                      <a:r>
                        <a:rPr lang="en-US" sz="1500" dirty="0" smtClean="0"/>
                        <a:t>10/01 to 10/10</a:t>
                      </a:r>
                      <a:endParaRPr lang="en-US" sz="1500" dirty="0"/>
                    </a:p>
                  </a:txBody>
                  <a:tcPr>
                    <a:noFill/>
                  </a:tcPr>
                </a:tc>
                <a:tc gridSpan="2">
                  <a:txBody>
                    <a:bodyPr/>
                    <a:lstStyle/>
                    <a:p>
                      <a:pPr algn="ctr"/>
                      <a:r>
                        <a:rPr lang="en-US" sz="1500" dirty="0" smtClean="0"/>
                        <a:t>10/10</a:t>
                      </a:r>
                      <a:endParaRPr lang="en-US" sz="1500" dirty="0"/>
                    </a:p>
                  </a:txBody>
                  <a:tcPr>
                    <a:noFill/>
                  </a:tcPr>
                </a:tc>
                <a:tc hMerge="1">
                  <a:txBody>
                    <a:bodyPr/>
                    <a:lstStyle/>
                    <a:p>
                      <a:pPr algn="ctr"/>
                      <a:endParaRPr lang="en-US" sz="1500" dirty="0"/>
                    </a:p>
                  </a:txBody>
                  <a:tcPr>
                    <a:noFill/>
                  </a:tcPr>
                </a:tc>
                <a:tc>
                  <a:txBody>
                    <a:bodyPr/>
                    <a:lstStyle/>
                    <a:p>
                      <a:pPr algn="ctr"/>
                      <a:r>
                        <a:rPr lang="en-US" sz="1500" dirty="0" smtClean="0"/>
                        <a:t>10/17</a:t>
                      </a:r>
                      <a:endParaRPr lang="en-US" sz="1500" dirty="0"/>
                    </a:p>
                  </a:txBody>
                  <a:tcPr>
                    <a:noFill/>
                  </a:tcPr>
                </a:tc>
              </a:tr>
              <a:tr h="370840">
                <a:tc>
                  <a:txBody>
                    <a:bodyPr/>
                    <a:lstStyle/>
                    <a:p>
                      <a:pPr algn="ctr"/>
                      <a:r>
                        <a:rPr lang="en-US" sz="1500" dirty="0" smtClean="0"/>
                        <a:t>Year-end</a:t>
                      </a:r>
                      <a:endParaRPr lang="en-US" sz="1500" dirty="0"/>
                    </a:p>
                  </a:txBody>
                  <a:tcPr>
                    <a:noFill/>
                  </a:tcPr>
                </a:tc>
                <a:tc>
                  <a:txBody>
                    <a:bodyPr/>
                    <a:lstStyle/>
                    <a:p>
                      <a:r>
                        <a:rPr lang="en-US" sz="1500" dirty="0" smtClean="0"/>
                        <a:t>10/01</a:t>
                      </a:r>
                      <a:r>
                        <a:rPr lang="en-US" sz="1500" baseline="0" dirty="0" smtClean="0"/>
                        <a:t> to 03/31</a:t>
                      </a:r>
                      <a:endParaRPr lang="en-US" sz="1500" dirty="0"/>
                    </a:p>
                  </a:txBody>
                  <a:tcPr>
                    <a:noFill/>
                  </a:tcPr>
                </a:tc>
                <a:tc>
                  <a:txBody>
                    <a:bodyPr/>
                    <a:lstStyle/>
                    <a:p>
                      <a:r>
                        <a:rPr lang="en-US" sz="1500" dirty="0" smtClean="0"/>
                        <a:t>03/15</a:t>
                      </a:r>
                      <a:r>
                        <a:rPr lang="en-US" sz="1500" baseline="0" dirty="0" smtClean="0"/>
                        <a:t> to 04/01</a:t>
                      </a:r>
                      <a:endParaRPr lang="en-US" sz="1500" dirty="0"/>
                    </a:p>
                  </a:txBody>
                  <a:tcPr>
                    <a:noFill/>
                  </a:tcPr>
                </a:tc>
                <a:tc gridSpan="2">
                  <a:txBody>
                    <a:bodyPr/>
                    <a:lstStyle/>
                    <a:p>
                      <a:pPr algn="ctr"/>
                      <a:r>
                        <a:rPr lang="en-US" sz="1500" dirty="0" smtClean="0"/>
                        <a:t>04/01</a:t>
                      </a:r>
                      <a:endParaRPr lang="en-US" sz="1500" dirty="0"/>
                    </a:p>
                  </a:txBody>
                  <a:tcPr>
                    <a:noFill/>
                  </a:tcPr>
                </a:tc>
                <a:tc hMerge="1">
                  <a:txBody>
                    <a:bodyPr/>
                    <a:lstStyle/>
                    <a:p>
                      <a:pPr algn="ctr"/>
                      <a:endParaRPr lang="en-US" sz="1500" dirty="0"/>
                    </a:p>
                  </a:txBody>
                  <a:tcPr>
                    <a:noFill/>
                  </a:tcPr>
                </a:tc>
                <a:tc>
                  <a:txBody>
                    <a:bodyPr/>
                    <a:lstStyle/>
                    <a:p>
                      <a:pPr algn="ctr"/>
                      <a:r>
                        <a:rPr lang="en-US" sz="1500" dirty="0" smtClean="0"/>
                        <a:t>N/A</a:t>
                      </a:r>
                      <a:endParaRPr lang="en-US" sz="1500" dirty="0"/>
                    </a:p>
                  </a:txBody>
                  <a:tcPr>
                    <a:noFill/>
                  </a:tcPr>
                </a:tc>
              </a:tr>
              <a:tr h="315595">
                <a:tc gridSpan="6">
                  <a:txBody>
                    <a:bodyPr/>
                    <a:lstStyle/>
                    <a:p>
                      <a:pPr marL="0" algn="ctr" defTabSz="914400" rtl="0" eaLnBrk="1" latinLnBrk="0" hangingPunct="1"/>
                      <a:r>
                        <a:rPr lang="en-US" sz="1500" b="1" kern="1200" baseline="0" dirty="0" smtClean="0">
                          <a:solidFill>
                            <a:schemeClr val="bg1"/>
                          </a:solidFill>
                          <a:latin typeface="+mn-lt"/>
                          <a:ea typeface="+mn-ea"/>
                          <a:cs typeface="+mn-cs"/>
                        </a:rPr>
                        <a:t>Final Performance Review</a:t>
                      </a:r>
                      <a:endParaRPr lang="en-US" sz="1500" b="1" kern="1200" baseline="0" dirty="0">
                        <a:solidFill>
                          <a:schemeClr val="bg1"/>
                        </a:solidFill>
                        <a:latin typeface="+mn-lt"/>
                        <a:ea typeface="+mn-ea"/>
                        <a:cs typeface="+mn-cs"/>
                      </a:endParaRPr>
                    </a:p>
                  </a:txBody>
                  <a:tcPr>
                    <a:solidFill>
                      <a:schemeClr val="accent1"/>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21310">
                <a:tc gridSpan="3">
                  <a:txBody>
                    <a:bodyPr/>
                    <a:lstStyle/>
                    <a:p>
                      <a:pPr algn="ctr"/>
                      <a:r>
                        <a:rPr lang="en-US" sz="1500" b="0" dirty="0" smtClean="0"/>
                        <a:t>Step</a:t>
                      </a:r>
                      <a:endParaRPr lang="en-US" sz="1500" b="0" dirty="0"/>
                    </a:p>
                  </a:txBody>
                  <a:tcPr/>
                </a:tc>
                <a:tc hMerge="1">
                  <a:txBody>
                    <a:bodyPr/>
                    <a:lstStyle/>
                    <a:p>
                      <a:endParaRPr lang="en-US" dirty="0"/>
                    </a:p>
                  </a:txBody>
                  <a:tcPr/>
                </a:tc>
                <a:tc hMerge="1">
                  <a:txBody>
                    <a:bodyPr/>
                    <a:lstStyle/>
                    <a:p>
                      <a:endParaRPr lang="en-US" dirty="0"/>
                    </a:p>
                  </a:txBody>
                  <a:tcPr/>
                </a:tc>
                <a:tc>
                  <a:txBody>
                    <a:bodyPr/>
                    <a:lstStyle/>
                    <a:p>
                      <a:pPr algn="ctr"/>
                      <a:r>
                        <a:rPr lang="en-US" sz="1500" b="0" dirty="0" smtClean="0"/>
                        <a:t>Due by</a:t>
                      </a:r>
                      <a:endParaRPr lang="en-US" sz="1500" b="0" dirty="0"/>
                    </a:p>
                  </a:txBody>
                  <a:tcPr/>
                </a:tc>
                <a:tc gridSpan="2">
                  <a:txBody>
                    <a:bodyPr/>
                    <a:lstStyle/>
                    <a:p>
                      <a:pPr algn="l"/>
                      <a:r>
                        <a:rPr lang="en-US" sz="1500" b="0" dirty="0" smtClean="0"/>
                        <a:t>Action</a:t>
                      </a:r>
                      <a:endParaRPr lang="en-US" sz="1500" b="0" dirty="0"/>
                    </a:p>
                  </a:txBody>
                  <a:tcPr/>
                </a:tc>
                <a:tc hMerge="1">
                  <a:txBody>
                    <a:bodyPr/>
                    <a:lstStyle/>
                    <a:p>
                      <a:endParaRPr lang="en-US"/>
                    </a:p>
                  </a:txBody>
                  <a:tcPr/>
                </a:tc>
              </a:tr>
              <a:tr h="331470">
                <a:tc gridSpan="3">
                  <a:txBody>
                    <a:bodyPr/>
                    <a:lstStyle/>
                    <a:p>
                      <a:pPr algn="l"/>
                      <a:r>
                        <a:rPr lang="en-US" sz="1500" dirty="0" smtClean="0"/>
                        <a:t>Year-end </a:t>
                      </a:r>
                      <a:r>
                        <a:rPr lang="en-US" sz="1500" baseline="0" dirty="0" smtClean="0"/>
                        <a:t>rating review</a:t>
                      </a:r>
                      <a:endParaRPr lang="en-US" sz="1500" dirty="0"/>
                    </a:p>
                  </a:txBody>
                  <a:tcPr/>
                </a:tc>
                <a:tc hMerge="1">
                  <a:txBody>
                    <a:bodyPr/>
                    <a:lstStyle/>
                    <a:p>
                      <a:endParaRPr lang="en-US"/>
                    </a:p>
                  </a:txBody>
                  <a:tcPr/>
                </a:tc>
                <a:tc hMerge="1">
                  <a:txBody>
                    <a:bodyPr/>
                    <a:lstStyle/>
                    <a:p>
                      <a:endParaRPr lang="en-US"/>
                    </a:p>
                  </a:txBody>
                  <a:tcPr/>
                </a:tc>
                <a:tc>
                  <a:txBody>
                    <a:bodyPr/>
                    <a:lstStyle/>
                    <a:p>
                      <a:pPr algn="ctr"/>
                      <a:r>
                        <a:rPr lang="en-US" sz="1500" dirty="0" smtClean="0"/>
                        <a:t>4/1</a:t>
                      </a:r>
                      <a:endParaRPr lang="en-US" sz="1500" dirty="0"/>
                    </a:p>
                  </a:txBody>
                  <a:tcPr/>
                </a:tc>
                <a:tc gridSpan="2">
                  <a:txBody>
                    <a:bodyPr/>
                    <a:lstStyle/>
                    <a:p>
                      <a:r>
                        <a:rPr lang="en-US" sz="1500" dirty="0" smtClean="0"/>
                        <a:t>Supervisor</a:t>
                      </a:r>
                      <a:r>
                        <a:rPr lang="en-US" sz="1500" baseline="0" dirty="0" smtClean="0"/>
                        <a:t> meets with Employee to review year-end ratings</a:t>
                      </a:r>
                      <a:endParaRPr lang="en-US" sz="1500" dirty="0"/>
                    </a:p>
                  </a:txBody>
                  <a:tcPr/>
                </a:tc>
                <a:tc hMerge="1">
                  <a:txBody>
                    <a:bodyPr/>
                    <a:lstStyle/>
                    <a:p>
                      <a:endParaRPr lang="en-US"/>
                    </a:p>
                  </a:txBody>
                  <a:tcPr/>
                </a:tc>
              </a:tr>
              <a:tr h="370840">
                <a:tc gridSpan="3">
                  <a:txBody>
                    <a:bodyPr/>
                    <a:lstStyle/>
                    <a:p>
                      <a:pPr algn="l"/>
                      <a:r>
                        <a:rPr lang="en-US" sz="1500" dirty="0" smtClean="0"/>
                        <a:t>Performance rating recommendation</a:t>
                      </a:r>
                      <a:endParaRPr lang="en-US" sz="1500" dirty="0"/>
                    </a:p>
                  </a:txBody>
                  <a:tcPr>
                    <a:noFill/>
                  </a:tcPr>
                </a:tc>
                <a:tc hMerge="1">
                  <a:txBody>
                    <a:bodyPr/>
                    <a:lstStyle/>
                    <a:p>
                      <a:endParaRPr lang="en-US"/>
                    </a:p>
                  </a:txBody>
                  <a:tcPr/>
                </a:tc>
                <a:tc hMerge="1">
                  <a:txBody>
                    <a:bodyPr/>
                    <a:lstStyle/>
                    <a:p>
                      <a:endParaRPr lang="en-US"/>
                    </a:p>
                  </a:txBody>
                  <a:tcPr/>
                </a:tc>
                <a:tc>
                  <a:txBody>
                    <a:bodyPr/>
                    <a:lstStyle/>
                    <a:p>
                      <a:pPr algn="ctr"/>
                      <a:r>
                        <a:rPr lang="en-US" sz="1500" dirty="0" smtClean="0"/>
                        <a:t>4/01</a:t>
                      </a:r>
                      <a:endParaRPr lang="en-US" sz="1500" dirty="0"/>
                    </a:p>
                  </a:txBody>
                  <a:tcPr>
                    <a:noFill/>
                  </a:tcPr>
                </a:tc>
                <a:tc gridSpan="2">
                  <a:txBody>
                    <a:bodyPr/>
                    <a:lstStyle/>
                    <a:p>
                      <a:r>
                        <a:rPr lang="en-US" sz="1500" dirty="0" smtClean="0"/>
                        <a:t>Supervisor develops</a:t>
                      </a:r>
                      <a:r>
                        <a:rPr lang="en-US" sz="1500" baseline="0" dirty="0" smtClean="0"/>
                        <a:t> final rating recommendation and speaks with reviewer </a:t>
                      </a:r>
                      <a:endParaRPr lang="en-US" sz="1500" dirty="0"/>
                    </a:p>
                  </a:txBody>
                  <a:tcPr>
                    <a:noFill/>
                  </a:tcPr>
                </a:tc>
                <a:tc hMerge="1">
                  <a:txBody>
                    <a:bodyPr/>
                    <a:lstStyle/>
                    <a:p>
                      <a:endParaRPr lang="en-US"/>
                    </a:p>
                  </a:txBody>
                  <a:tcPr/>
                </a:tc>
              </a:tr>
              <a:tr h="351790">
                <a:tc gridSpan="3">
                  <a:txBody>
                    <a:bodyPr/>
                    <a:lstStyle/>
                    <a:p>
                      <a:pPr algn="l"/>
                      <a:r>
                        <a:rPr lang="en-US" sz="1500" dirty="0" smtClean="0"/>
                        <a:t>Performance rating decision</a:t>
                      </a:r>
                      <a:endParaRPr lang="en-US" sz="1500" dirty="0"/>
                    </a:p>
                  </a:txBody>
                  <a:tcPr/>
                </a:tc>
                <a:tc hMerge="1">
                  <a:txBody>
                    <a:bodyPr/>
                    <a:lstStyle/>
                    <a:p>
                      <a:endParaRPr lang="en-US"/>
                    </a:p>
                  </a:txBody>
                  <a:tcPr/>
                </a:tc>
                <a:tc hMerge="1">
                  <a:txBody>
                    <a:bodyPr/>
                    <a:lstStyle/>
                    <a:p>
                      <a:endParaRPr lang="en-US"/>
                    </a:p>
                  </a:txBody>
                  <a:tcPr/>
                </a:tc>
                <a:tc>
                  <a:txBody>
                    <a:bodyPr/>
                    <a:lstStyle/>
                    <a:p>
                      <a:pPr algn="ctr"/>
                      <a:r>
                        <a:rPr lang="en-US" sz="1500" dirty="0" smtClean="0"/>
                        <a:t>4/08</a:t>
                      </a:r>
                      <a:endParaRPr lang="en-US" sz="1500" dirty="0"/>
                    </a:p>
                  </a:txBody>
                  <a:tcPr/>
                </a:tc>
                <a:tc gridSpan="2">
                  <a:txBody>
                    <a:bodyPr/>
                    <a:lstStyle/>
                    <a:p>
                      <a:r>
                        <a:rPr lang="en-US" sz="1500" dirty="0" smtClean="0"/>
                        <a:t>Supervisor,</a:t>
                      </a:r>
                      <a:r>
                        <a:rPr lang="en-US" sz="1500" baseline="0" dirty="0" smtClean="0"/>
                        <a:t> reviewer finalize Employee’s final Performance rating</a:t>
                      </a:r>
                      <a:endParaRPr lang="en-US" sz="1500" dirty="0"/>
                    </a:p>
                  </a:txBody>
                  <a:tcPr/>
                </a:tc>
                <a:tc hMerge="1">
                  <a:txBody>
                    <a:bodyPr/>
                    <a:lstStyle/>
                    <a:p>
                      <a:endParaRPr lang="en-US"/>
                    </a:p>
                  </a:txBody>
                  <a:tcPr/>
                </a:tc>
              </a:tr>
              <a:tr h="365760">
                <a:tc gridSpan="3">
                  <a:txBody>
                    <a:bodyPr/>
                    <a:lstStyle/>
                    <a:p>
                      <a:pPr algn="l"/>
                      <a:r>
                        <a:rPr lang="en-US" sz="1500" dirty="0" smtClean="0"/>
                        <a:t>Employee is notified of final rating Supervisor</a:t>
                      </a:r>
                      <a:endParaRPr lang="en-US" sz="1500" dirty="0"/>
                    </a:p>
                  </a:txBody>
                  <a:tcPr>
                    <a:noFill/>
                  </a:tcPr>
                </a:tc>
                <a:tc hMerge="1">
                  <a:txBody>
                    <a:bodyPr/>
                    <a:lstStyle/>
                    <a:p>
                      <a:endParaRPr lang="en-US"/>
                    </a:p>
                  </a:txBody>
                  <a:tcPr/>
                </a:tc>
                <a:tc hMerge="1">
                  <a:txBody>
                    <a:bodyPr/>
                    <a:lstStyle/>
                    <a:p>
                      <a:endParaRPr lang="en-US"/>
                    </a:p>
                  </a:txBody>
                  <a:tcPr/>
                </a:tc>
                <a:tc>
                  <a:txBody>
                    <a:bodyPr/>
                    <a:lstStyle/>
                    <a:p>
                      <a:pPr algn="ctr"/>
                      <a:r>
                        <a:rPr lang="en-US" sz="1500" dirty="0" smtClean="0"/>
                        <a:t>04/15</a:t>
                      </a:r>
                      <a:endParaRPr lang="en-US" sz="1500" dirty="0"/>
                    </a:p>
                  </a:txBody>
                  <a:tcPr>
                    <a:noFill/>
                  </a:tcPr>
                </a:tc>
                <a:tc gridSpan="2">
                  <a:txBody>
                    <a:bodyPr/>
                    <a:lstStyle/>
                    <a:p>
                      <a:r>
                        <a:rPr lang="en-US" sz="1500" dirty="0" smtClean="0"/>
                        <a:t>Supervisor Signs</a:t>
                      </a:r>
                      <a:r>
                        <a:rPr lang="en-US" sz="1500" baseline="0" dirty="0" smtClean="0"/>
                        <a:t> PMP</a:t>
                      </a:r>
                      <a:endParaRPr lang="en-US" sz="1500" dirty="0"/>
                    </a:p>
                  </a:txBody>
                  <a:tcPr>
                    <a:noFill/>
                  </a:tcPr>
                </a:tc>
                <a:tc hMerge="1">
                  <a:txBody>
                    <a:bodyPr/>
                    <a:lstStyle/>
                    <a:p>
                      <a:endParaRPr lang="en-US"/>
                    </a:p>
                  </a:txBody>
                  <a:tcPr/>
                </a:tc>
              </a:tr>
              <a:tr h="358140">
                <a:tc gridSpan="3">
                  <a:txBody>
                    <a:bodyPr/>
                    <a:lstStyle/>
                    <a:p>
                      <a:pPr algn="l"/>
                      <a:r>
                        <a:rPr lang="en-US" sz="1500" dirty="0" smtClean="0"/>
                        <a:t>Employee </a:t>
                      </a:r>
                      <a:r>
                        <a:rPr lang="en-US" sz="1500" baseline="0" dirty="0" smtClean="0"/>
                        <a:t>acknowledges rating</a:t>
                      </a:r>
                      <a:endParaRPr lang="en-US" sz="1500" dirty="0"/>
                    </a:p>
                  </a:txBody>
                  <a:tcPr/>
                </a:tc>
                <a:tc hMerge="1">
                  <a:txBody>
                    <a:bodyPr/>
                    <a:lstStyle/>
                    <a:p>
                      <a:endParaRPr lang="en-US"/>
                    </a:p>
                  </a:txBody>
                  <a:tcPr/>
                </a:tc>
                <a:tc hMerge="1">
                  <a:txBody>
                    <a:bodyPr/>
                    <a:lstStyle/>
                    <a:p>
                      <a:endParaRPr lang="en-US"/>
                    </a:p>
                  </a:txBody>
                  <a:tcPr/>
                </a:tc>
                <a:tc>
                  <a:txBody>
                    <a:bodyPr/>
                    <a:lstStyle/>
                    <a:p>
                      <a:pPr algn="ctr"/>
                      <a:r>
                        <a:rPr lang="en-US" sz="1500" dirty="0" smtClean="0"/>
                        <a:t>04/22</a:t>
                      </a:r>
                      <a:endParaRPr lang="en-US" sz="1500" dirty="0"/>
                    </a:p>
                  </a:txBody>
                  <a:tcPr/>
                </a:tc>
                <a:tc gridSpan="2">
                  <a:txBody>
                    <a:bodyPr/>
                    <a:lstStyle/>
                    <a:p>
                      <a:r>
                        <a:rPr lang="en-US" sz="1500" dirty="0" smtClean="0"/>
                        <a:t>Employee signs</a:t>
                      </a:r>
                      <a:r>
                        <a:rPr lang="en-US" sz="1500" baseline="0" dirty="0" smtClean="0"/>
                        <a:t> PMP / Supervisor reviews comments</a:t>
                      </a:r>
                      <a:endParaRPr lang="en-US" sz="1500" dirty="0"/>
                    </a:p>
                  </a:txBody>
                  <a:tcPr/>
                </a:tc>
                <a:tc hMerge="1">
                  <a:txBody>
                    <a:bodyPr/>
                    <a:lstStyle/>
                    <a:p>
                      <a:endParaRPr lang="en-US"/>
                    </a:p>
                  </a:txBody>
                  <a:tcPr/>
                </a:tc>
              </a:tr>
              <a:tr h="397510">
                <a:tc gridSpan="6">
                  <a:txBody>
                    <a:bodyPr/>
                    <a:lstStyle/>
                    <a:p>
                      <a:pPr marL="0" algn="ctr" defTabSz="914400" rtl="0" eaLnBrk="1" latinLnBrk="0" hangingPunct="1"/>
                      <a:r>
                        <a:rPr lang="en-US" sz="1500" b="1" kern="1200" baseline="0" dirty="0" smtClean="0">
                          <a:solidFill>
                            <a:schemeClr val="bg1"/>
                          </a:solidFill>
                          <a:latin typeface="+mn-lt"/>
                          <a:ea typeface="+mn-ea"/>
                          <a:cs typeface="+mn-cs"/>
                        </a:rPr>
                        <a:t>Performance Planning</a:t>
                      </a:r>
                      <a:endParaRPr lang="en-US" sz="1500" b="1" kern="1200" baseline="0" dirty="0">
                        <a:solidFill>
                          <a:schemeClr val="bg1"/>
                        </a:solidFill>
                        <a:latin typeface="+mn-lt"/>
                        <a:ea typeface="+mn-ea"/>
                        <a:cs typeface="+mn-cs"/>
                      </a:endParaRPr>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65125">
                <a:tc gridSpan="3">
                  <a:txBody>
                    <a:bodyPr/>
                    <a:lstStyle/>
                    <a:p>
                      <a:pPr algn="l"/>
                      <a:r>
                        <a:rPr lang="en-US" sz="1500" dirty="0" smtClean="0"/>
                        <a:t>Step</a:t>
                      </a:r>
                      <a:endParaRPr lang="en-US" sz="1500" dirty="0"/>
                    </a:p>
                  </a:txBody>
                  <a:tcPr>
                    <a:noFill/>
                  </a:tcPr>
                </a:tc>
                <a:tc hMerge="1">
                  <a:txBody>
                    <a:bodyPr/>
                    <a:lstStyle/>
                    <a:p>
                      <a:endParaRPr lang="en-US"/>
                    </a:p>
                  </a:txBody>
                  <a:tcPr/>
                </a:tc>
                <a:tc hMerge="1">
                  <a:txBody>
                    <a:bodyPr/>
                    <a:lstStyle/>
                    <a:p>
                      <a:endParaRPr lang="en-US"/>
                    </a:p>
                  </a:txBody>
                  <a:tcPr/>
                </a:tc>
                <a:tc>
                  <a:txBody>
                    <a:bodyPr/>
                    <a:lstStyle/>
                    <a:p>
                      <a:pPr algn="ctr"/>
                      <a:r>
                        <a:rPr lang="en-US" sz="1500" dirty="0" smtClean="0"/>
                        <a:t>Due</a:t>
                      </a:r>
                      <a:r>
                        <a:rPr lang="en-US" sz="1500" baseline="0" dirty="0" smtClean="0"/>
                        <a:t> by</a:t>
                      </a:r>
                      <a:endParaRPr lang="en-US" sz="1500" dirty="0"/>
                    </a:p>
                  </a:txBody>
                  <a:tcPr>
                    <a:noFill/>
                  </a:tcPr>
                </a:tc>
                <a:tc gridSpan="2">
                  <a:txBody>
                    <a:bodyPr/>
                    <a:lstStyle/>
                    <a:p>
                      <a:r>
                        <a:rPr lang="en-US" sz="1500" dirty="0" smtClean="0"/>
                        <a:t>Action</a:t>
                      </a:r>
                      <a:endParaRPr lang="en-US" sz="1500" dirty="0"/>
                    </a:p>
                  </a:txBody>
                  <a:tcPr>
                    <a:noFill/>
                  </a:tcPr>
                </a:tc>
                <a:tc hMerge="1">
                  <a:txBody>
                    <a:bodyPr/>
                    <a:lstStyle/>
                    <a:p>
                      <a:endParaRPr lang="en-US"/>
                    </a:p>
                  </a:txBody>
                  <a:tcPr/>
                </a:tc>
              </a:tr>
              <a:tr h="358140">
                <a:tc gridSpan="3">
                  <a:txBody>
                    <a:bodyPr/>
                    <a:lstStyle/>
                    <a:p>
                      <a:pPr algn="l"/>
                      <a:r>
                        <a:rPr lang="en-US" sz="1500" dirty="0" smtClean="0"/>
                        <a:t>System</a:t>
                      </a:r>
                      <a:r>
                        <a:rPr lang="en-US" sz="1500" baseline="0" dirty="0" smtClean="0"/>
                        <a:t> Admin Releases Next Performance Year</a:t>
                      </a:r>
                      <a:endParaRPr lang="en-US" sz="1500" dirty="0"/>
                    </a:p>
                  </a:txBody>
                  <a:tcPr>
                    <a:noFill/>
                  </a:tcPr>
                </a:tc>
                <a:tc hMerge="1">
                  <a:txBody>
                    <a:bodyPr/>
                    <a:lstStyle/>
                    <a:p>
                      <a:endParaRPr lang="en-US"/>
                    </a:p>
                  </a:txBody>
                  <a:tcPr/>
                </a:tc>
                <a:tc hMerge="1">
                  <a:txBody>
                    <a:bodyPr/>
                    <a:lstStyle/>
                    <a:p>
                      <a:endParaRPr lang="en-US"/>
                    </a:p>
                  </a:txBody>
                  <a:tcPr/>
                </a:tc>
                <a:tc>
                  <a:txBody>
                    <a:bodyPr/>
                    <a:lstStyle/>
                    <a:p>
                      <a:pPr algn="ctr"/>
                      <a:r>
                        <a:rPr lang="en-US" sz="1500" dirty="0" smtClean="0"/>
                        <a:t>03/15</a:t>
                      </a:r>
                      <a:endParaRPr lang="en-US" sz="1500" dirty="0"/>
                    </a:p>
                  </a:txBody>
                  <a:tcPr>
                    <a:noFill/>
                  </a:tcPr>
                </a:tc>
                <a:tc gridSpan="2">
                  <a:txBody>
                    <a:bodyPr/>
                    <a:lstStyle/>
                    <a:p>
                      <a:r>
                        <a:rPr lang="en-US" sz="1500" dirty="0" smtClean="0"/>
                        <a:t>System Admin sends email</a:t>
                      </a:r>
                      <a:r>
                        <a:rPr lang="en-US" sz="1500" baseline="0" dirty="0" smtClean="0"/>
                        <a:t> </a:t>
                      </a:r>
                      <a:endParaRPr lang="en-US" sz="1500" dirty="0"/>
                    </a:p>
                  </a:txBody>
                  <a:tcPr>
                    <a:noFill/>
                  </a:tcPr>
                </a:tc>
                <a:tc hMerge="1">
                  <a:txBody>
                    <a:bodyPr/>
                    <a:lstStyle/>
                    <a:p>
                      <a:endParaRPr lang="en-US"/>
                    </a:p>
                  </a:txBody>
                  <a:tcPr/>
                </a:tc>
              </a:tr>
              <a:tr h="324485">
                <a:tc gridSpan="3">
                  <a:txBody>
                    <a:bodyPr/>
                    <a:lstStyle/>
                    <a:p>
                      <a:pPr algn="l"/>
                      <a:r>
                        <a:rPr lang="en-US" sz="1500" dirty="0" smtClean="0"/>
                        <a:t>New Performance Year</a:t>
                      </a:r>
                      <a:r>
                        <a:rPr lang="en-US" sz="1500" baseline="0" dirty="0" smtClean="0"/>
                        <a:t> Begins</a:t>
                      </a:r>
                      <a:endParaRPr lang="en-US" sz="1500" dirty="0"/>
                    </a:p>
                  </a:txBody>
                  <a:tcPr/>
                </a:tc>
                <a:tc hMerge="1">
                  <a:txBody>
                    <a:bodyPr/>
                    <a:lstStyle/>
                    <a:p>
                      <a:endParaRPr lang="en-US"/>
                    </a:p>
                  </a:txBody>
                  <a:tcPr/>
                </a:tc>
                <a:tc hMerge="1">
                  <a:txBody>
                    <a:bodyPr/>
                    <a:lstStyle/>
                    <a:p>
                      <a:endParaRPr lang="en-US"/>
                    </a:p>
                  </a:txBody>
                  <a:tcPr/>
                </a:tc>
                <a:tc>
                  <a:txBody>
                    <a:bodyPr/>
                    <a:lstStyle/>
                    <a:p>
                      <a:pPr algn="ctr"/>
                      <a:r>
                        <a:rPr lang="en-US" sz="1500" dirty="0" smtClean="0"/>
                        <a:t>04/01</a:t>
                      </a:r>
                      <a:endParaRPr lang="en-US" sz="1500" dirty="0"/>
                    </a:p>
                  </a:txBody>
                  <a:tcPr/>
                </a:tc>
                <a:tc gridSpan="2">
                  <a:txBody>
                    <a:bodyPr/>
                    <a:lstStyle/>
                    <a:p>
                      <a:endParaRPr lang="en-US" dirty="0"/>
                    </a:p>
                  </a:txBody>
                  <a:tcPr/>
                </a:tc>
                <a:tc hMerge="1">
                  <a:txBody>
                    <a:bodyPr/>
                    <a:lstStyle/>
                    <a:p>
                      <a:endParaRPr lang="en-US"/>
                    </a:p>
                  </a:txBody>
                  <a:tcPr/>
                </a:tc>
              </a:tr>
              <a:tr h="541020">
                <a:tc gridSpan="3">
                  <a:txBody>
                    <a:bodyPr/>
                    <a:lstStyle/>
                    <a:p>
                      <a:pPr algn="l"/>
                      <a:r>
                        <a:rPr lang="en-US" sz="1500" dirty="0" smtClean="0"/>
                        <a:t>Next Year Performance</a:t>
                      </a:r>
                      <a:r>
                        <a:rPr lang="en-US" sz="1500" baseline="0" dirty="0" smtClean="0"/>
                        <a:t> Plan Meeting</a:t>
                      </a:r>
                      <a:endParaRPr lang="en-US" sz="1500" dirty="0"/>
                    </a:p>
                  </a:txBody>
                  <a:tcPr/>
                </a:tc>
                <a:tc hMerge="1">
                  <a:txBody>
                    <a:bodyPr/>
                    <a:lstStyle/>
                    <a:p>
                      <a:endParaRPr lang="en-US"/>
                    </a:p>
                  </a:txBody>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03/15</a:t>
                      </a:r>
                      <a:r>
                        <a:rPr lang="en-US" sz="1500" baseline="0" dirty="0" smtClean="0"/>
                        <a:t> to </a:t>
                      </a:r>
                      <a:r>
                        <a:rPr lang="en-US" sz="1500" baseline="0" dirty="0" smtClean="0"/>
                        <a:t>04/01</a:t>
                      </a:r>
                      <a:endParaRPr lang="en-US" sz="1500" dirty="0" smtClean="0"/>
                    </a:p>
                    <a:p>
                      <a:pPr algn="ctr"/>
                      <a:endParaRPr lang="en-US" sz="1500" dirty="0"/>
                    </a:p>
                  </a:txBody>
                  <a:tcPr/>
                </a:tc>
                <a:tc gridSpan="2">
                  <a:txBody>
                    <a:bodyPr/>
                    <a:lstStyle/>
                    <a:p>
                      <a:r>
                        <a:rPr lang="en-US" sz="1500" dirty="0" smtClean="0"/>
                        <a:t>Supervisor edits and writes goals for next Performance Year</a:t>
                      </a:r>
                      <a:endParaRPr lang="en-US" sz="1500" dirty="0"/>
                    </a:p>
                  </a:txBody>
                  <a:tcPr/>
                </a:tc>
                <a:tc hMerge="1">
                  <a:txBody>
                    <a:bodyPr/>
                    <a:lstStyle/>
                    <a:p>
                      <a:endParaRPr lang="en-US"/>
                    </a:p>
                  </a:txBody>
                  <a:tcPr/>
                </a:tc>
              </a:tr>
            </a:tbl>
          </a:graphicData>
        </a:graphic>
      </p:graphicFrame>
    </p:spTree>
    <p:custDataLst>
      <p:tags r:id="rId1"/>
    </p:custDataLst>
    <p:extLst>
      <p:ext uri="{BB962C8B-B14F-4D97-AF65-F5344CB8AC3E}">
        <p14:creationId xmlns:p14="http://schemas.microsoft.com/office/powerpoint/2010/main" val="32220674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8.png"/>
          <p:cNvPicPr>
            <a:picLocks noChangeAspect="1"/>
          </p:cNvPicPr>
          <p:nvPr/>
        </p:nvPicPr>
        <p:blipFill rotWithShape="1">
          <a:blip r:embed="rId4">
            <a:extLst>
              <a:ext uri="{28A0092B-C50C-407E-A947-70E740481C1C}">
                <a14:useLocalDpi xmlns:a14="http://schemas.microsoft.com/office/drawing/2010/main" val="0"/>
              </a:ext>
            </a:extLst>
          </a:blip>
          <a:srcRect t="72331"/>
          <a:stretch/>
        </p:blipFill>
        <p:spPr>
          <a:xfrm>
            <a:off x="0" y="2719293"/>
            <a:ext cx="8467630" cy="1897529"/>
          </a:xfrm>
          <a:prstGeom prst="rect">
            <a:avLst/>
          </a:prstGeom>
        </p:spPr>
      </p:pic>
    </p:spTree>
    <p:custDataLst>
      <p:tags r:id="rId1"/>
    </p:custDataLst>
    <p:extLst>
      <p:ext uri="{BB962C8B-B14F-4D97-AF65-F5344CB8AC3E}">
        <p14:creationId xmlns:p14="http://schemas.microsoft.com/office/powerpoint/2010/main" val="7586217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409575" y="533400"/>
            <a:ext cx="6877050" cy="5149850"/>
          </a:xfrm>
          <a:prstGeom prst="rect">
            <a:avLst/>
          </a:prstGeom>
        </p:spPr>
      </p:pic>
    </p:spTree>
    <p:extLst>
      <p:ext uri="{BB962C8B-B14F-4D97-AF65-F5344CB8AC3E}">
        <p14:creationId xmlns:p14="http://schemas.microsoft.com/office/powerpoint/2010/main" val="3326840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366000" cy="5524500"/>
          </a:xfrm>
          <a:prstGeom prst="rect">
            <a:avLst/>
          </a:prstGeom>
        </p:spPr>
      </p:pic>
    </p:spTree>
    <p:extLst>
      <p:ext uri="{BB962C8B-B14F-4D97-AF65-F5344CB8AC3E}">
        <p14:creationId xmlns:p14="http://schemas.microsoft.com/office/powerpoint/2010/main" val="115307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69516077"/>
              </p:ext>
            </p:extLst>
          </p:nvPr>
        </p:nvGraphicFramePr>
        <p:xfrm>
          <a:off x="-381000" y="857251"/>
          <a:ext cx="10255250" cy="5318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3063873" y="1381125"/>
            <a:ext cx="1619251" cy="1111250"/>
            <a:chOff x="3603624" y="111125"/>
            <a:chExt cx="1486062" cy="938473"/>
          </a:xfrm>
        </p:grpSpPr>
        <p:sp>
          <p:nvSpPr>
            <p:cNvPr id="3" name="Oval 2"/>
            <p:cNvSpPr/>
            <p:nvPr/>
          </p:nvSpPr>
          <p:spPr>
            <a:xfrm>
              <a:off x="4222749" y="111125"/>
              <a:ext cx="866937" cy="938473"/>
            </a:xfrm>
            <a:prstGeom prst="ellipse">
              <a:avLst/>
            </a:prstGeom>
            <a:blipFill>
              <a:blip r:embed="rId8">
                <a:extLst>
                  <a:ext uri="{28A0092B-C50C-407E-A947-70E740481C1C}">
                    <a14:useLocalDpi xmlns:a14="http://schemas.microsoft.com/office/drawing/2010/main" val="0"/>
                  </a:ext>
                </a:extLst>
              </a:blip>
              <a:srcRect/>
              <a:stretch>
                <a:fillRect l="-10000" r="-10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4" name="Oval 3"/>
            <p:cNvSpPr/>
            <p:nvPr/>
          </p:nvSpPr>
          <p:spPr>
            <a:xfrm>
              <a:off x="3603624" y="111125"/>
              <a:ext cx="866937" cy="938473"/>
            </a:xfrm>
            <a:prstGeom prst="ellipse">
              <a:avLst/>
            </a:prstGeom>
            <a:blipFill>
              <a:blip r:embed="rId9">
                <a:extLst>
                  <a:ext uri="{28A0092B-C50C-407E-A947-70E740481C1C}">
                    <a14:useLocalDpi xmlns:a14="http://schemas.microsoft.com/office/drawing/2010/main" val="0"/>
                  </a:ext>
                </a:extLst>
              </a:blip>
              <a:srcRect/>
              <a:stretch>
                <a:fillRect l="-4000" r="-4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pic>
        <p:nvPicPr>
          <p:cNvPr id="7" name="Picture 6"/>
          <p:cNvPicPr>
            <a:picLocks noChangeAspect="1"/>
          </p:cNvPicPr>
          <p:nvPr/>
        </p:nvPicPr>
        <p:blipFill>
          <a:blip r:embed="rId10"/>
          <a:stretch>
            <a:fillRect/>
          </a:stretch>
        </p:blipFill>
        <p:spPr>
          <a:xfrm>
            <a:off x="-381001" y="5600699"/>
            <a:ext cx="440209" cy="542925"/>
          </a:xfrm>
          <a:prstGeom prst="rect">
            <a:avLst/>
          </a:prstGeom>
        </p:spPr>
      </p:pic>
      <p:sp>
        <p:nvSpPr>
          <p:cNvPr id="6" name="TextBox 5"/>
          <p:cNvSpPr txBox="1"/>
          <p:nvPr/>
        </p:nvSpPr>
        <p:spPr>
          <a:xfrm>
            <a:off x="-353976" y="2557560"/>
            <a:ext cx="1651000" cy="2597150"/>
          </a:xfrm>
          <a:prstGeom prst="rect">
            <a:avLst/>
          </a:prstGeom>
          <a:noFill/>
          <a:ln>
            <a:noFill/>
          </a:ln>
        </p:spPr>
        <p:txBody>
          <a:bodyPr wrap="square" rtlCol="0" anchor="ctr">
            <a:noAutofit/>
          </a:bodyPr>
          <a:lstStyle/>
          <a:p>
            <a:pPr lvl="0" algn="ctr"/>
            <a:r>
              <a:rPr lang="en-US" sz="1400" b="1" dirty="0" smtClean="0">
                <a:solidFill>
                  <a:schemeClr val="bg1"/>
                </a:solidFill>
              </a:rPr>
              <a:t>System Admin</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Notifies Supervisors of Performance Plan Year Start</a:t>
            </a:r>
          </a:p>
        </p:txBody>
      </p:sp>
      <p:sp>
        <p:nvSpPr>
          <p:cNvPr id="9" name="TextBox 8"/>
          <p:cNvSpPr txBox="1"/>
          <p:nvPr/>
        </p:nvSpPr>
        <p:spPr>
          <a:xfrm>
            <a:off x="3152587" y="2606675"/>
            <a:ext cx="1509059" cy="2597150"/>
          </a:xfrm>
          <a:prstGeom prst="rect">
            <a:avLst/>
          </a:prstGeom>
          <a:noFill/>
          <a:ln>
            <a:noFill/>
          </a:ln>
        </p:spPr>
        <p:txBody>
          <a:bodyPr wrap="square" rtlCol="0" anchor="ctr">
            <a:noAutofit/>
          </a:bodyPr>
          <a:lstStyle/>
          <a:p>
            <a:pPr lvl="0" algn="ctr"/>
            <a:r>
              <a:rPr lang="en-US" sz="1400" b="1" dirty="0" smtClean="0">
                <a:solidFill>
                  <a:schemeClr val="bg1"/>
                </a:solidFill>
              </a:rPr>
              <a:t>Supervisor and Employee</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Meet to discuss the Employee’s PMP for the year</a:t>
            </a:r>
          </a:p>
          <a:p>
            <a:pPr lvl="0">
              <a:spcBef>
                <a:spcPts val="600"/>
              </a:spcBef>
            </a:pPr>
            <a:endParaRPr lang="en-US" sz="1400" dirty="0" smtClean="0">
              <a:solidFill>
                <a:schemeClr val="bg1"/>
              </a:solidFill>
            </a:endParaRPr>
          </a:p>
        </p:txBody>
      </p:sp>
      <p:sp>
        <p:nvSpPr>
          <p:cNvPr id="10" name="TextBox 9"/>
          <p:cNvSpPr txBox="1"/>
          <p:nvPr/>
        </p:nvSpPr>
        <p:spPr>
          <a:xfrm>
            <a:off x="4749799" y="3059955"/>
            <a:ext cx="1736725" cy="2597150"/>
          </a:xfrm>
          <a:prstGeom prst="rect">
            <a:avLst/>
          </a:prstGeom>
          <a:noFill/>
          <a:ln>
            <a:noFill/>
          </a:ln>
        </p:spPr>
        <p:txBody>
          <a:bodyPr wrap="square" rtlCol="0" anchor="ctr">
            <a:noAutofit/>
          </a:bodyPr>
          <a:lstStyle/>
          <a:p>
            <a:pPr lvl="0" algn="ctr"/>
            <a:r>
              <a:rPr lang="en-US" sz="1400" b="1" dirty="0" smtClean="0">
                <a:solidFill>
                  <a:schemeClr val="bg1"/>
                </a:solidFill>
              </a:rPr>
              <a:t>Supervisor</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Creates PMP in SuccessFactors by adding Performance Goals,  Development Goals and comments based on Performance Plan Meeting</a:t>
            </a:r>
          </a:p>
        </p:txBody>
      </p:sp>
      <p:sp>
        <p:nvSpPr>
          <p:cNvPr id="11" name="TextBox 10"/>
          <p:cNvSpPr txBox="1"/>
          <p:nvPr/>
        </p:nvSpPr>
        <p:spPr>
          <a:xfrm>
            <a:off x="6473824" y="2378075"/>
            <a:ext cx="1736725" cy="2597150"/>
          </a:xfrm>
          <a:prstGeom prst="rect">
            <a:avLst/>
          </a:prstGeom>
          <a:noFill/>
          <a:ln>
            <a:noFill/>
          </a:ln>
        </p:spPr>
        <p:txBody>
          <a:bodyPr wrap="square" rtlCol="0" anchor="ctr">
            <a:noAutofit/>
          </a:bodyPr>
          <a:lstStyle/>
          <a:p>
            <a:pPr lvl="0" algn="ctr"/>
            <a:r>
              <a:rPr lang="en-US" sz="1400" b="1" dirty="0" smtClean="0">
                <a:solidFill>
                  <a:schemeClr val="bg1"/>
                </a:solidFill>
              </a:rPr>
              <a:t>Employee</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Acknowledges Performance Plan and adds comments</a:t>
            </a:r>
          </a:p>
        </p:txBody>
      </p:sp>
      <p:sp>
        <p:nvSpPr>
          <p:cNvPr id="12" name="TextBox 11"/>
          <p:cNvSpPr txBox="1"/>
          <p:nvPr/>
        </p:nvSpPr>
        <p:spPr>
          <a:xfrm>
            <a:off x="8135972" y="2593914"/>
            <a:ext cx="1736725" cy="1991237"/>
          </a:xfrm>
          <a:prstGeom prst="rect">
            <a:avLst/>
          </a:prstGeom>
          <a:noFill/>
          <a:ln>
            <a:noFill/>
          </a:ln>
        </p:spPr>
        <p:txBody>
          <a:bodyPr wrap="square" rtlCol="0" anchor="ctr">
            <a:noAutofit/>
          </a:bodyPr>
          <a:lstStyle/>
          <a:p>
            <a:pPr lvl="0" algn="ctr"/>
            <a:r>
              <a:rPr lang="en-US" sz="1400" b="1" dirty="0" smtClean="0">
                <a:solidFill>
                  <a:schemeClr val="bg1"/>
                </a:solidFill>
              </a:rPr>
              <a:t>Supervisor</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Reviews Employee Comments </a:t>
            </a:r>
            <a:endParaRPr lang="en-US" sz="1400" dirty="0">
              <a:solidFill>
                <a:schemeClr val="bg1"/>
              </a:solidFill>
            </a:endParaRPr>
          </a:p>
        </p:txBody>
      </p:sp>
      <p:sp>
        <p:nvSpPr>
          <p:cNvPr id="13" name="TextBox 12"/>
          <p:cNvSpPr txBox="1"/>
          <p:nvPr/>
        </p:nvSpPr>
        <p:spPr>
          <a:xfrm>
            <a:off x="301625" y="-285750"/>
            <a:ext cx="8096250" cy="914400"/>
          </a:xfrm>
          <a:prstGeom prst="rect">
            <a:avLst/>
          </a:prstGeom>
          <a:noFill/>
          <a:ln>
            <a:noFill/>
          </a:ln>
        </p:spPr>
        <p:txBody>
          <a:bodyPr wrap="none" rtlCol="0" anchor="ctr">
            <a:noAutofit/>
          </a:bodyPr>
          <a:lstStyle/>
          <a:p>
            <a:pPr algn="ctr"/>
            <a:r>
              <a:rPr lang="en-US" sz="1400" b="1" dirty="0" smtClean="0">
                <a:latin typeface="Trebuchet MS" pitchFamily="34" charset="0"/>
              </a:rPr>
              <a:t>Start of performance Plan Year</a:t>
            </a:r>
          </a:p>
        </p:txBody>
      </p:sp>
      <p:sp>
        <p:nvSpPr>
          <p:cNvPr id="15" name="TextBox 14"/>
          <p:cNvSpPr txBox="1"/>
          <p:nvPr/>
        </p:nvSpPr>
        <p:spPr>
          <a:xfrm>
            <a:off x="1352262" y="2912609"/>
            <a:ext cx="1651000" cy="2597150"/>
          </a:xfrm>
          <a:prstGeom prst="rect">
            <a:avLst/>
          </a:prstGeom>
          <a:noFill/>
          <a:ln>
            <a:noFill/>
          </a:ln>
        </p:spPr>
        <p:txBody>
          <a:bodyPr wrap="square" rtlCol="0" anchor="ctr">
            <a:noAutofit/>
          </a:bodyPr>
          <a:lstStyle/>
          <a:p>
            <a:pPr lvl="0" algn="ctr"/>
            <a:r>
              <a:rPr lang="en-US" sz="1400" b="1" dirty="0">
                <a:solidFill>
                  <a:schemeClr val="bg1"/>
                </a:solidFill>
              </a:rPr>
              <a:t>Supervisor</a:t>
            </a:r>
          </a:p>
          <a:p>
            <a:pPr lvl="0" algn="ctr"/>
            <a:endParaRPr lang="en-US" sz="1400" b="1" dirty="0">
              <a:solidFill>
                <a:schemeClr val="bg1"/>
              </a:solidFill>
            </a:endParaRPr>
          </a:p>
          <a:p>
            <a:pPr marL="100584" lvl="0" indent="-100584">
              <a:spcBef>
                <a:spcPts val="600"/>
              </a:spcBef>
              <a:buFontTx/>
              <a:buChar char="-"/>
            </a:pPr>
            <a:r>
              <a:rPr lang="en-US" sz="1400" dirty="0">
                <a:solidFill>
                  <a:schemeClr val="bg1"/>
                </a:solidFill>
              </a:rPr>
              <a:t>Sends Performance Plan Meeting request to Employee</a:t>
            </a:r>
          </a:p>
          <a:p>
            <a:pPr marL="100584" lvl="0" indent="-100584">
              <a:spcBef>
                <a:spcPts val="600"/>
              </a:spcBef>
              <a:buFontTx/>
              <a:buChar char="-"/>
            </a:pPr>
            <a:r>
              <a:rPr lang="en-US" sz="1400" dirty="0">
                <a:solidFill>
                  <a:schemeClr val="bg1"/>
                </a:solidFill>
              </a:rPr>
              <a:t>Prepares for Performance Plan Meeting</a:t>
            </a:r>
          </a:p>
        </p:txBody>
      </p:sp>
    </p:spTree>
    <p:extLst>
      <p:ext uri="{BB962C8B-B14F-4D97-AF65-F5344CB8AC3E}">
        <p14:creationId xmlns:p14="http://schemas.microsoft.com/office/powerpoint/2010/main" val="2006501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45355" y="272302"/>
            <a:ext cx="2188882" cy="6099805"/>
            <a:chOff x="545355" y="272302"/>
            <a:chExt cx="2188882" cy="6099805"/>
          </a:xfrm>
        </p:grpSpPr>
        <p:grpSp>
          <p:nvGrpSpPr>
            <p:cNvPr id="9" name="Group 8"/>
            <p:cNvGrpSpPr/>
            <p:nvPr/>
          </p:nvGrpSpPr>
          <p:grpSpPr>
            <a:xfrm>
              <a:off x="545355" y="272302"/>
              <a:ext cx="2188882" cy="6099805"/>
              <a:chOff x="575237" y="317126"/>
              <a:chExt cx="2188882" cy="6099805"/>
            </a:xfrm>
          </p:grpSpPr>
          <p:pic>
            <p:nvPicPr>
              <p:cNvPr id="2" name="Picture 1" descr="56347437.png"/>
              <p:cNvPicPr>
                <a:picLocks noChangeAspect="1"/>
              </p:cNvPicPr>
              <p:nvPr/>
            </p:nvPicPr>
            <p:blipFill rotWithShape="1">
              <a:blip r:embed="rId2" cstate="print">
                <a:extLst>
                  <a:ext uri="{28A0092B-C50C-407E-A947-70E740481C1C}">
                    <a14:useLocalDpi xmlns:a14="http://schemas.microsoft.com/office/drawing/2010/main" val="0"/>
                  </a:ext>
                </a:extLst>
              </a:blip>
              <a:srcRect l="31186" r="11383" b="77344"/>
              <a:stretch/>
            </p:blipFill>
            <p:spPr>
              <a:xfrm>
                <a:off x="850712" y="317126"/>
                <a:ext cx="1862615" cy="1836922"/>
              </a:xfrm>
              <a:prstGeom prst="rect">
                <a:avLst/>
              </a:prstGeom>
            </p:spPr>
          </p:pic>
          <p:pic>
            <p:nvPicPr>
              <p:cNvPr id="3" name="Picture 2" descr="aa0538400.png"/>
              <p:cNvPicPr>
                <a:picLocks noChangeAspect="1"/>
              </p:cNvPicPr>
              <p:nvPr/>
            </p:nvPicPr>
            <p:blipFill rotWithShape="1">
              <a:blip r:embed="rId3" cstate="print">
                <a:extLst>
                  <a:ext uri="{28A0092B-C50C-407E-A947-70E740481C1C}">
                    <a14:useLocalDpi xmlns:a14="http://schemas.microsoft.com/office/drawing/2010/main" val="0"/>
                  </a:ext>
                </a:extLst>
              </a:blip>
              <a:srcRect l="11996" r="9362" b="76706"/>
              <a:stretch/>
            </p:blipFill>
            <p:spPr>
              <a:xfrm>
                <a:off x="690094" y="4746254"/>
                <a:ext cx="1894729" cy="1670677"/>
              </a:xfrm>
              <a:prstGeom prst="rect">
                <a:avLst/>
              </a:prstGeom>
            </p:spPr>
          </p:pic>
          <p:pic>
            <p:nvPicPr>
              <p:cNvPr id="8" name="Picture 7" descr="dwcheckyes.png"/>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5237" y="2405530"/>
                <a:ext cx="2188882" cy="2188882"/>
              </a:xfrm>
              <a:prstGeom prst="rect">
                <a:avLst/>
              </a:prstGeom>
            </p:spPr>
          </p:pic>
        </p:grpSp>
        <p:sp>
          <p:nvSpPr>
            <p:cNvPr id="10" name="Rectangle 9"/>
            <p:cNvSpPr/>
            <p:nvPr/>
          </p:nvSpPr>
          <p:spPr>
            <a:xfrm>
              <a:off x="611060" y="2429453"/>
              <a:ext cx="1527056"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glow rad="139700">
                      <a:schemeClr val="accent1">
                        <a:satMod val="175000"/>
                        <a:alpha val="40000"/>
                      </a:schemeClr>
                    </a:glow>
                    <a:outerShdw blurRad="41275" dist="20320" dir="1800000" algn="tl" rotWithShape="0">
                      <a:srgbClr val="000000">
                        <a:alpha val="40000"/>
                      </a:srgbClr>
                    </a:outerShdw>
                  </a:effectLst>
                </a:rPr>
                <a:t>PMP</a:t>
              </a:r>
              <a:endParaRPr lang="en-US" sz="5400" b="1" cap="none" spc="0" dirty="0">
                <a:ln w="12700">
                  <a:solidFill>
                    <a:schemeClr val="tx2">
                      <a:satMod val="155000"/>
                    </a:schemeClr>
                  </a:solidFill>
                  <a:prstDash val="solid"/>
                </a:ln>
                <a:solidFill>
                  <a:schemeClr val="bg2">
                    <a:tint val="85000"/>
                    <a:satMod val="155000"/>
                  </a:schemeClr>
                </a:solidFill>
                <a:effectLst>
                  <a:glow rad="139700">
                    <a:schemeClr val="accent1">
                      <a:satMod val="175000"/>
                      <a:alpha val="40000"/>
                    </a:schemeClr>
                  </a:glow>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2058254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png"/>
          <p:cNvPicPr>
            <a:picLocks noChangeAspect="1"/>
          </p:cNvPicPr>
          <p:nvPr/>
        </p:nvPicPr>
        <p:blipFill rotWithShape="1">
          <a:blip r:embed="rId2">
            <a:extLst>
              <a:ext uri="{28A0092B-C50C-407E-A947-70E740481C1C}">
                <a14:useLocalDpi xmlns:a14="http://schemas.microsoft.com/office/drawing/2010/main" val="0"/>
              </a:ext>
            </a:extLst>
          </a:blip>
          <a:srcRect l="33660" r="49974"/>
          <a:stretch/>
        </p:blipFill>
        <p:spPr>
          <a:xfrm>
            <a:off x="138577" y="-493060"/>
            <a:ext cx="2431305" cy="7765445"/>
          </a:xfrm>
          <a:prstGeom prst="rect">
            <a:avLst/>
          </a:prstGeom>
        </p:spPr>
      </p:pic>
    </p:spTree>
    <p:extLst>
      <p:ext uri="{BB962C8B-B14F-4D97-AF65-F5344CB8AC3E}">
        <p14:creationId xmlns:p14="http://schemas.microsoft.com/office/powerpoint/2010/main" val="134755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png"/>
          <p:cNvPicPr>
            <a:picLocks noChangeAspect="1"/>
          </p:cNvPicPr>
          <p:nvPr/>
        </p:nvPicPr>
        <p:blipFill rotWithShape="1">
          <a:blip r:embed="rId2">
            <a:extLst>
              <a:ext uri="{28A0092B-C50C-407E-A947-70E740481C1C}">
                <a14:useLocalDpi xmlns:a14="http://schemas.microsoft.com/office/drawing/2010/main" val="0"/>
              </a:ext>
            </a:extLst>
          </a:blip>
          <a:srcRect r="83010"/>
          <a:stretch/>
        </p:blipFill>
        <p:spPr>
          <a:xfrm>
            <a:off x="-98637" y="-142554"/>
            <a:ext cx="2305650" cy="7093310"/>
          </a:xfrm>
          <a:prstGeom prst="rect">
            <a:avLst/>
          </a:prstGeom>
        </p:spPr>
      </p:pic>
    </p:spTree>
    <p:extLst>
      <p:ext uri="{BB962C8B-B14F-4D97-AF65-F5344CB8AC3E}">
        <p14:creationId xmlns:p14="http://schemas.microsoft.com/office/powerpoint/2010/main" val="2263027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30300" y="838200"/>
            <a:ext cx="6882384" cy="5157216"/>
            <a:chOff x="1130300" y="838200"/>
            <a:chExt cx="6882384" cy="5157216"/>
          </a:xfrm>
        </p:grpSpPr>
        <p:pic>
          <p:nvPicPr>
            <p:cNvPr id="2" name="Picture 1" descr="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00" y="838200"/>
              <a:ext cx="6882384" cy="5157216"/>
            </a:xfrm>
            <a:prstGeom prst="rect">
              <a:avLst/>
            </a:prstGeom>
          </p:spPr>
        </p:pic>
        <p:sp>
          <p:nvSpPr>
            <p:cNvPr id="3" name="Rectangle 2"/>
            <p:cNvSpPr/>
            <p:nvPr/>
          </p:nvSpPr>
          <p:spPr>
            <a:xfrm>
              <a:off x="1190224" y="2745578"/>
              <a:ext cx="1159294" cy="199429"/>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4" name="Rectangle 3"/>
            <p:cNvSpPr/>
            <p:nvPr/>
          </p:nvSpPr>
          <p:spPr>
            <a:xfrm>
              <a:off x="1211252" y="1352638"/>
              <a:ext cx="1156924" cy="163892"/>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5" name="Rectangle 4"/>
            <p:cNvSpPr/>
            <p:nvPr/>
          </p:nvSpPr>
          <p:spPr>
            <a:xfrm>
              <a:off x="2360706" y="1516530"/>
              <a:ext cx="3018000" cy="2002282"/>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6" name="Rectangle 5"/>
            <p:cNvSpPr/>
            <p:nvPr/>
          </p:nvSpPr>
          <p:spPr>
            <a:xfrm>
              <a:off x="1200574" y="2554940"/>
              <a:ext cx="1153390" cy="184399"/>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7" name="Rectangle 6"/>
            <p:cNvSpPr/>
            <p:nvPr/>
          </p:nvSpPr>
          <p:spPr>
            <a:xfrm>
              <a:off x="1213511" y="938006"/>
              <a:ext cx="1158419" cy="405516"/>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8" name="Rectangle 7"/>
            <p:cNvSpPr/>
            <p:nvPr/>
          </p:nvSpPr>
          <p:spPr>
            <a:xfrm>
              <a:off x="4766377" y="943459"/>
              <a:ext cx="1278896" cy="221627"/>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9" name="Rectangle 8"/>
            <p:cNvSpPr/>
            <p:nvPr/>
          </p:nvSpPr>
          <p:spPr>
            <a:xfrm>
              <a:off x="1276919" y="3646452"/>
              <a:ext cx="1976613" cy="2000541"/>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0" name="Rectangle 9"/>
            <p:cNvSpPr/>
            <p:nvPr/>
          </p:nvSpPr>
          <p:spPr>
            <a:xfrm>
              <a:off x="3391935" y="3651904"/>
              <a:ext cx="1992136" cy="1984593"/>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1" name="Rectangle 10"/>
            <p:cNvSpPr/>
            <p:nvPr/>
          </p:nvSpPr>
          <p:spPr>
            <a:xfrm>
              <a:off x="5496454" y="1516117"/>
              <a:ext cx="2007661" cy="2000133"/>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2" name="Rectangle 11"/>
            <p:cNvSpPr/>
            <p:nvPr/>
          </p:nvSpPr>
          <p:spPr>
            <a:xfrm>
              <a:off x="1208263" y="1524000"/>
              <a:ext cx="1144972" cy="195893"/>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3" name="Rectangle 12"/>
            <p:cNvSpPr/>
            <p:nvPr/>
          </p:nvSpPr>
          <p:spPr>
            <a:xfrm>
              <a:off x="1199298" y="2154979"/>
              <a:ext cx="1156924" cy="163892"/>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4" name="Rectangle 13"/>
            <p:cNvSpPr/>
            <p:nvPr/>
          </p:nvSpPr>
          <p:spPr>
            <a:xfrm>
              <a:off x="1206769" y="1744096"/>
              <a:ext cx="1156924" cy="205727"/>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grpSp>
    </p:spTree>
    <p:extLst>
      <p:ext uri="{BB962C8B-B14F-4D97-AF65-F5344CB8AC3E}">
        <p14:creationId xmlns:p14="http://schemas.microsoft.com/office/powerpoint/2010/main" val="2950292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png"/>
          <p:cNvPicPr>
            <a:picLocks noChangeAspect="1"/>
          </p:cNvPicPr>
          <p:nvPr/>
        </p:nvPicPr>
        <p:blipFill rotWithShape="1">
          <a:blip r:embed="rId2">
            <a:extLst>
              <a:ext uri="{28A0092B-C50C-407E-A947-70E740481C1C}">
                <a14:useLocalDpi xmlns:a14="http://schemas.microsoft.com/office/drawing/2010/main" val="0"/>
              </a:ext>
            </a:extLst>
          </a:blip>
          <a:srcRect l="16859" r="66481"/>
          <a:stretch/>
        </p:blipFill>
        <p:spPr>
          <a:xfrm>
            <a:off x="0" y="-147948"/>
            <a:ext cx="2268662" cy="7117872"/>
          </a:xfrm>
          <a:prstGeom prst="rect">
            <a:avLst/>
          </a:prstGeom>
        </p:spPr>
      </p:pic>
    </p:spTree>
    <p:extLst>
      <p:ext uri="{BB962C8B-B14F-4D97-AF65-F5344CB8AC3E}">
        <p14:creationId xmlns:p14="http://schemas.microsoft.com/office/powerpoint/2010/main" val="3271975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png"/>
          <p:cNvPicPr>
            <a:picLocks noChangeAspect="1"/>
          </p:cNvPicPr>
          <p:nvPr/>
        </p:nvPicPr>
        <p:blipFill rotWithShape="1">
          <a:blip r:embed="rId2">
            <a:extLst>
              <a:ext uri="{28A0092B-C50C-407E-A947-70E740481C1C}">
                <a14:useLocalDpi xmlns:a14="http://schemas.microsoft.com/office/drawing/2010/main" val="0"/>
              </a:ext>
            </a:extLst>
          </a:blip>
          <a:srcRect l="50089" r="33613"/>
          <a:stretch/>
        </p:blipFill>
        <p:spPr>
          <a:xfrm>
            <a:off x="4524992" y="-147948"/>
            <a:ext cx="2219343" cy="7117872"/>
          </a:xfrm>
          <a:prstGeom prst="rect">
            <a:avLst/>
          </a:prstGeom>
        </p:spPr>
      </p:pic>
      <p:pic>
        <p:nvPicPr>
          <p:cNvPr id="3" name="Picture 2"/>
          <p:cNvPicPr>
            <a:picLocks noChangeAspect="1"/>
          </p:cNvPicPr>
          <p:nvPr/>
        </p:nvPicPr>
        <p:blipFill>
          <a:blip r:embed="rId3"/>
          <a:stretch>
            <a:fillRect/>
          </a:stretch>
        </p:blipFill>
        <p:spPr>
          <a:xfrm>
            <a:off x="4198776" y="5506377"/>
            <a:ext cx="215900" cy="1257300"/>
          </a:xfrm>
          <a:prstGeom prst="rect">
            <a:avLst/>
          </a:prstGeom>
        </p:spPr>
      </p:pic>
      <p:pic>
        <p:nvPicPr>
          <p:cNvPr id="5" name="Picture 4"/>
          <p:cNvPicPr>
            <a:picLocks noChangeAspect="1"/>
          </p:cNvPicPr>
          <p:nvPr/>
        </p:nvPicPr>
        <p:blipFill>
          <a:blip r:embed="rId4"/>
          <a:stretch>
            <a:fillRect/>
          </a:stretch>
        </p:blipFill>
        <p:spPr>
          <a:xfrm>
            <a:off x="4577511" y="3701608"/>
            <a:ext cx="2159000" cy="2438400"/>
          </a:xfrm>
          <a:prstGeom prst="rect">
            <a:avLst/>
          </a:prstGeom>
        </p:spPr>
      </p:pic>
      <p:pic>
        <p:nvPicPr>
          <p:cNvPr id="6" name="Picture 5"/>
          <p:cNvPicPr>
            <a:picLocks noChangeAspect="1"/>
          </p:cNvPicPr>
          <p:nvPr/>
        </p:nvPicPr>
        <p:blipFill>
          <a:blip r:embed="rId3"/>
          <a:stretch>
            <a:fillRect/>
          </a:stretch>
        </p:blipFill>
        <p:spPr>
          <a:xfrm>
            <a:off x="6188298" y="3106676"/>
            <a:ext cx="215900" cy="1257300"/>
          </a:xfrm>
          <a:prstGeom prst="rect">
            <a:avLst/>
          </a:prstGeom>
        </p:spPr>
      </p:pic>
      <p:pic>
        <p:nvPicPr>
          <p:cNvPr id="7" name="Picture 6"/>
          <p:cNvPicPr>
            <a:picLocks noChangeAspect="1"/>
          </p:cNvPicPr>
          <p:nvPr/>
        </p:nvPicPr>
        <p:blipFill>
          <a:blip r:embed="rId3"/>
          <a:stretch>
            <a:fillRect/>
          </a:stretch>
        </p:blipFill>
        <p:spPr>
          <a:xfrm>
            <a:off x="4771587" y="6090521"/>
            <a:ext cx="1430243" cy="665280"/>
          </a:xfrm>
          <a:prstGeom prst="rect">
            <a:avLst/>
          </a:prstGeom>
        </p:spPr>
      </p:pic>
    </p:spTree>
    <p:extLst>
      <p:ext uri="{BB962C8B-B14F-4D97-AF65-F5344CB8AC3E}">
        <p14:creationId xmlns:p14="http://schemas.microsoft.com/office/powerpoint/2010/main" val="2290746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png"/>
          <p:cNvPicPr>
            <a:picLocks noChangeAspect="1"/>
          </p:cNvPicPr>
          <p:nvPr/>
        </p:nvPicPr>
        <p:blipFill rotWithShape="1">
          <a:blip r:embed="rId2">
            <a:extLst>
              <a:ext uri="{28A0092B-C50C-407E-A947-70E740481C1C}">
                <a14:useLocalDpi xmlns:a14="http://schemas.microsoft.com/office/drawing/2010/main" val="0"/>
              </a:ext>
            </a:extLst>
          </a:blip>
          <a:srcRect l="33428" r="16771"/>
          <a:stretch/>
        </p:blipFill>
        <p:spPr>
          <a:xfrm>
            <a:off x="2256118" y="-147948"/>
            <a:ext cx="6781538" cy="7117872"/>
          </a:xfrm>
          <a:prstGeom prst="rect">
            <a:avLst/>
          </a:prstGeom>
        </p:spPr>
      </p:pic>
    </p:spTree>
    <p:extLst>
      <p:ext uri="{BB962C8B-B14F-4D97-AF65-F5344CB8AC3E}">
        <p14:creationId xmlns:p14="http://schemas.microsoft.com/office/powerpoint/2010/main" val="3928715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png"/>
          <p:cNvPicPr>
            <a:picLocks noChangeAspect="1"/>
          </p:cNvPicPr>
          <p:nvPr/>
        </p:nvPicPr>
        <p:blipFill rotWithShape="1">
          <a:blip r:embed="rId2">
            <a:extLst>
              <a:ext uri="{28A0092B-C50C-407E-A947-70E740481C1C}">
                <a14:useLocalDpi xmlns:a14="http://schemas.microsoft.com/office/drawing/2010/main" val="0"/>
              </a:ext>
            </a:extLst>
          </a:blip>
          <a:srcRect l="83137" r="474"/>
          <a:stretch/>
        </p:blipFill>
        <p:spPr>
          <a:xfrm>
            <a:off x="1380925" y="-259872"/>
            <a:ext cx="2231671" cy="7117872"/>
          </a:xfrm>
          <a:prstGeom prst="rect">
            <a:avLst/>
          </a:prstGeom>
        </p:spPr>
      </p:pic>
    </p:spTree>
    <p:extLst>
      <p:ext uri="{BB962C8B-B14F-4D97-AF65-F5344CB8AC3E}">
        <p14:creationId xmlns:p14="http://schemas.microsoft.com/office/powerpoint/2010/main" val="3801620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313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76250" y="587376"/>
            <a:ext cx="7953375" cy="5349874"/>
            <a:chOff x="1301750" y="1143001"/>
            <a:chExt cx="7953375" cy="5349874"/>
          </a:xfrm>
        </p:grpSpPr>
        <p:graphicFrame>
          <p:nvGraphicFramePr>
            <p:cNvPr id="2" name="Diagram 1"/>
            <p:cNvGraphicFramePr/>
            <p:nvPr>
              <p:extLst>
                <p:ext uri="{D42A27DB-BD31-4B8C-83A1-F6EECF244321}">
                  <p14:modId xmlns:p14="http://schemas.microsoft.com/office/powerpoint/2010/main" val="2512601509"/>
                </p:ext>
              </p:extLst>
            </p:nvPr>
          </p:nvGraphicFramePr>
          <p:xfrm>
            <a:off x="1301750" y="1143001"/>
            <a:ext cx="7842250" cy="5349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7921625" y="2905125"/>
              <a:ext cx="1333500" cy="2555875"/>
            </a:xfrm>
            <a:prstGeom prst="rect">
              <a:avLst/>
            </a:prstGeom>
            <a:noFill/>
            <a:ln>
              <a:noFill/>
            </a:ln>
          </p:spPr>
          <p:txBody>
            <a:bodyPr wrap="square" rtlCol="0" anchor="ctr">
              <a:noAutofit/>
            </a:bodyPr>
            <a:lstStyle/>
            <a:p>
              <a:pPr algn="ctr"/>
              <a:endParaRPr lang="en-US" sz="1400" b="1" dirty="0" smtClean="0">
                <a:latin typeface="Trebuchet MS" pitchFamily="34" charset="0"/>
              </a:endParaRPr>
            </a:p>
          </p:txBody>
        </p:sp>
        <p:sp>
          <p:nvSpPr>
            <p:cNvPr id="4" name="TextBox 3"/>
            <p:cNvSpPr txBox="1"/>
            <p:nvPr/>
          </p:nvSpPr>
          <p:spPr>
            <a:xfrm>
              <a:off x="7286625" y="3079750"/>
              <a:ext cx="1857375" cy="2841625"/>
            </a:xfrm>
            <a:prstGeom prst="rect">
              <a:avLst/>
            </a:prstGeom>
            <a:noFill/>
            <a:ln>
              <a:noFill/>
            </a:ln>
          </p:spPr>
          <p:txBody>
            <a:bodyPr wrap="square" rtlCol="0" anchor="ctr">
              <a:noAutofit/>
            </a:bodyPr>
            <a:lstStyle/>
            <a:p>
              <a:pPr lvl="0" algn="ctr"/>
              <a:r>
                <a:rPr lang="en-US" sz="1400" b="1" dirty="0" smtClean="0">
                  <a:solidFill>
                    <a:srgbClr val="FFFFFF"/>
                  </a:solidFill>
                </a:rPr>
                <a:t>Appointing Authority</a:t>
              </a:r>
            </a:p>
            <a:p>
              <a:pPr lvl="0" algn="ctr"/>
              <a:endParaRPr lang="en-US" sz="1400" b="1" dirty="0" smtClean="0">
                <a:solidFill>
                  <a:srgbClr val="FFFFFF"/>
                </a:solidFill>
              </a:endParaRPr>
            </a:p>
            <a:p>
              <a:pPr marL="100584" lvl="0" indent="-100584">
                <a:spcBef>
                  <a:spcPts val="600"/>
                </a:spcBef>
                <a:buFontTx/>
                <a:buChar char="-"/>
              </a:pPr>
              <a:r>
                <a:rPr lang="en-US" sz="1400" dirty="0" smtClean="0">
                  <a:solidFill>
                    <a:srgbClr val="FFFFFF"/>
                  </a:solidFill>
                </a:rPr>
                <a:t>Resolves any 2</a:t>
              </a:r>
              <a:r>
                <a:rPr lang="en-US" sz="1400" baseline="30000" dirty="0" smtClean="0">
                  <a:solidFill>
                    <a:srgbClr val="FFFFFF"/>
                  </a:solidFill>
                </a:rPr>
                <a:t>nd</a:t>
              </a:r>
              <a:r>
                <a:rPr lang="en-US" sz="1400" dirty="0" smtClean="0">
                  <a:solidFill>
                    <a:srgbClr val="FFFFFF"/>
                  </a:solidFill>
                </a:rPr>
                <a:t> level disputes</a:t>
              </a:r>
            </a:p>
            <a:p>
              <a:pPr marL="100584" indent="-100584">
                <a:spcBef>
                  <a:spcPts val="600"/>
                </a:spcBef>
                <a:buFontTx/>
                <a:buChar char="-"/>
              </a:pPr>
              <a:r>
                <a:rPr lang="en-US" sz="1400" dirty="0" smtClean="0">
                  <a:solidFill>
                    <a:srgbClr val="FFFFFF"/>
                  </a:solidFill>
                </a:rPr>
                <a:t>Reviews Supervisor’s Employee rating </a:t>
              </a:r>
            </a:p>
            <a:p>
              <a:pPr marL="100584" lvl="0" indent="-100584">
                <a:spcBef>
                  <a:spcPts val="600"/>
                </a:spcBef>
                <a:buFontTx/>
                <a:buChar char="-"/>
              </a:pPr>
              <a:endParaRPr lang="en-US" sz="1400" dirty="0"/>
            </a:p>
            <a:p>
              <a:pPr algn="ctr"/>
              <a:endParaRPr lang="en-US" sz="1400" b="1" dirty="0" smtClean="0">
                <a:latin typeface="Trebuchet MS" pitchFamily="34" charset="0"/>
              </a:endParaRPr>
            </a:p>
          </p:txBody>
        </p:sp>
        <p:sp>
          <p:nvSpPr>
            <p:cNvPr id="5" name="TextBox 4"/>
            <p:cNvSpPr txBox="1"/>
            <p:nvPr/>
          </p:nvSpPr>
          <p:spPr>
            <a:xfrm>
              <a:off x="1428750" y="3238500"/>
              <a:ext cx="1809750" cy="2597150"/>
            </a:xfrm>
            <a:prstGeom prst="rect">
              <a:avLst/>
            </a:prstGeom>
            <a:noFill/>
            <a:ln>
              <a:noFill/>
            </a:ln>
          </p:spPr>
          <p:txBody>
            <a:bodyPr wrap="square" rtlCol="0" anchor="ctr">
              <a:noAutofit/>
            </a:bodyPr>
            <a:lstStyle/>
            <a:p>
              <a:pPr lvl="0" algn="ctr"/>
              <a:r>
                <a:rPr lang="en-US" sz="1400" b="1" dirty="0" smtClean="0">
                  <a:solidFill>
                    <a:schemeClr val="bg1"/>
                  </a:solidFill>
                </a:rPr>
                <a:t>Employee</a:t>
              </a:r>
            </a:p>
            <a:p>
              <a:pPr lvl="0" algn="ctr"/>
              <a:endParaRPr lang="en-US" sz="1400" b="1" dirty="0" smtClean="0">
                <a:solidFill>
                  <a:schemeClr val="bg1"/>
                </a:solidFill>
              </a:endParaRPr>
            </a:p>
            <a:p>
              <a:pPr marL="100584" indent="-100584">
                <a:spcBef>
                  <a:spcPts val="600"/>
                </a:spcBef>
                <a:buFontTx/>
                <a:buChar char="-"/>
              </a:pPr>
              <a:r>
                <a:rPr lang="en-US" sz="1400" dirty="0">
                  <a:solidFill>
                    <a:schemeClr val="bg1"/>
                  </a:solidFill>
                </a:rPr>
                <a:t>Participates in all </a:t>
              </a:r>
              <a:r>
                <a:rPr lang="en-US" sz="1400" dirty="0" smtClean="0">
                  <a:solidFill>
                    <a:schemeClr val="bg1"/>
                  </a:solidFill>
                </a:rPr>
                <a:t>meetings</a:t>
              </a:r>
            </a:p>
            <a:p>
              <a:pPr marL="100584" lvl="0" indent="-100584">
                <a:spcBef>
                  <a:spcPts val="600"/>
                </a:spcBef>
                <a:buFontTx/>
                <a:buChar char="-"/>
              </a:pPr>
              <a:r>
                <a:rPr lang="en-US" sz="1400" dirty="0" smtClean="0">
                  <a:solidFill>
                    <a:schemeClr val="bg1"/>
                  </a:solidFill>
                </a:rPr>
                <a:t>Acknowledges (signs) PMP forms and ratings</a:t>
              </a:r>
            </a:p>
            <a:p>
              <a:pPr marL="100584" indent="-100584">
                <a:spcBef>
                  <a:spcPts val="600"/>
                </a:spcBef>
                <a:buFontTx/>
                <a:buChar char="-"/>
              </a:pPr>
              <a:r>
                <a:rPr lang="en-US" sz="1400" dirty="0" smtClean="0">
                  <a:solidFill>
                    <a:schemeClr val="bg1"/>
                  </a:solidFill>
                </a:rPr>
                <a:t>Provides rating comments</a:t>
              </a:r>
            </a:p>
          </p:txBody>
        </p:sp>
        <p:sp>
          <p:nvSpPr>
            <p:cNvPr id="6" name="TextBox 5"/>
            <p:cNvSpPr txBox="1"/>
            <p:nvPr/>
          </p:nvSpPr>
          <p:spPr>
            <a:xfrm>
              <a:off x="3270251" y="3279775"/>
              <a:ext cx="1873249" cy="2841625"/>
            </a:xfrm>
            <a:prstGeom prst="rect">
              <a:avLst/>
            </a:prstGeom>
            <a:noFill/>
            <a:ln>
              <a:noFill/>
            </a:ln>
          </p:spPr>
          <p:txBody>
            <a:bodyPr wrap="square" rtlCol="0" anchor="ctr">
              <a:noAutofit/>
            </a:bodyPr>
            <a:lstStyle/>
            <a:p>
              <a:pPr lvl="0" algn="ctr"/>
              <a:r>
                <a:rPr lang="en-US" sz="1400" b="1" dirty="0" smtClean="0">
                  <a:solidFill>
                    <a:srgbClr val="FFFFFF"/>
                  </a:solidFill>
                </a:rPr>
                <a:t>Supervisor</a:t>
              </a:r>
            </a:p>
            <a:p>
              <a:pPr lvl="0" algn="ctr"/>
              <a:endParaRPr lang="en-US" sz="1400" b="1" dirty="0" smtClean="0">
                <a:solidFill>
                  <a:srgbClr val="FFFFFF"/>
                </a:solidFill>
              </a:endParaRPr>
            </a:p>
            <a:p>
              <a:pPr marL="100584" lvl="0" indent="-100584">
                <a:spcBef>
                  <a:spcPts val="600"/>
                </a:spcBef>
                <a:buFontTx/>
                <a:buChar char="-"/>
              </a:pPr>
              <a:r>
                <a:rPr lang="en-US" sz="1400" dirty="0" smtClean="0">
                  <a:solidFill>
                    <a:srgbClr val="FFFFFF"/>
                  </a:solidFill>
                </a:rPr>
                <a:t>Creates PMP forms, ratings and notes</a:t>
              </a:r>
            </a:p>
            <a:p>
              <a:pPr marL="100584" indent="-100584">
                <a:spcBef>
                  <a:spcPts val="600"/>
                </a:spcBef>
                <a:buFontTx/>
                <a:buChar char="-"/>
              </a:pPr>
              <a:r>
                <a:rPr lang="en-US" sz="1400" dirty="0" smtClean="0">
                  <a:solidFill>
                    <a:srgbClr val="FFFFFF"/>
                  </a:solidFill>
                </a:rPr>
                <a:t>Provides comments on ratings</a:t>
              </a:r>
            </a:p>
            <a:p>
              <a:pPr marL="100584" indent="-100584">
                <a:spcBef>
                  <a:spcPts val="600"/>
                </a:spcBef>
                <a:buFontTx/>
                <a:buChar char="-"/>
              </a:pPr>
              <a:r>
                <a:rPr lang="en-US" sz="1400" dirty="0" smtClean="0">
                  <a:solidFill>
                    <a:srgbClr val="FFFFFF"/>
                  </a:solidFill>
                </a:rPr>
                <a:t>Sets all PMP Meetings</a:t>
              </a:r>
            </a:p>
            <a:p>
              <a:pPr marL="100584" indent="-100584">
                <a:spcBef>
                  <a:spcPts val="600"/>
                </a:spcBef>
                <a:buFontTx/>
                <a:buChar char="-"/>
              </a:pPr>
              <a:r>
                <a:rPr lang="en-US" sz="1400" dirty="0" smtClean="0">
                  <a:solidFill>
                    <a:srgbClr val="FFFFFF"/>
                  </a:solidFill>
                </a:rPr>
                <a:t>Creates additional forms (PIP and </a:t>
              </a:r>
              <a:r>
                <a:rPr lang="en-US" sz="1400" dirty="0" err="1" smtClean="0">
                  <a:solidFill>
                    <a:srgbClr val="FFFFFF"/>
                  </a:solidFill>
                </a:rPr>
                <a:t>PD</a:t>
              </a:r>
              <a:r>
                <a:rPr lang="en-US" sz="1400" dirty="0">
                  <a:solidFill>
                    <a:srgbClr val="FFFFFF"/>
                  </a:solidFill>
                </a:rPr>
                <a:t>)</a:t>
              </a:r>
            </a:p>
          </p:txBody>
        </p:sp>
        <p:sp>
          <p:nvSpPr>
            <p:cNvPr id="7" name="TextBox 6"/>
            <p:cNvSpPr txBox="1"/>
            <p:nvPr/>
          </p:nvSpPr>
          <p:spPr>
            <a:xfrm>
              <a:off x="5295900" y="3200401"/>
              <a:ext cx="1863725" cy="2800350"/>
            </a:xfrm>
            <a:prstGeom prst="rect">
              <a:avLst/>
            </a:prstGeom>
            <a:noFill/>
            <a:ln>
              <a:noFill/>
            </a:ln>
          </p:spPr>
          <p:txBody>
            <a:bodyPr wrap="square" rtlCol="0" anchor="ctr">
              <a:noAutofit/>
            </a:bodyPr>
            <a:lstStyle/>
            <a:p>
              <a:pPr lvl="0" algn="ctr"/>
              <a:r>
                <a:rPr lang="en-US" sz="1400" b="1" dirty="0" smtClean="0">
                  <a:solidFill>
                    <a:srgbClr val="FFFFFF"/>
                  </a:solidFill>
                </a:rPr>
                <a:t>2nd </a:t>
              </a:r>
              <a:r>
                <a:rPr lang="en-US" sz="1400" b="1" dirty="0">
                  <a:solidFill>
                    <a:srgbClr val="FFFFFF"/>
                  </a:solidFill>
                </a:rPr>
                <a:t>Level Manager </a:t>
              </a:r>
              <a:endParaRPr lang="en-US" sz="1400" b="1" dirty="0" smtClean="0">
                <a:solidFill>
                  <a:srgbClr val="FFFFFF"/>
                </a:solidFill>
              </a:endParaRPr>
            </a:p>
            <a:p>
              <a:pPr lvl="0" algn="ctr"/>
              <a:r>
                <a:rPr lang="en-US" sz="1400" b="1" dirty="0" smtClean="0">
                  <a:solidFill>
                    <a:srgbClr val="FFFFFF"/>
                  </a:solidFill>
                </a:rPr>
                <a:t> </a:t>
              </a:r>
              <a:endParaRPr lang="en-US" sz="1400" dirty="0" smtClean="0">
                <a:solidFill>
                  <a:srgbClr val="FFFFFF"/>
                </a:solidFill>
              </a:endParaRPr>
            </a:p>
            <a:p>
              <a:pPr marL="100584" indent="-100584">
                <a:spcBef>
                  <a:spcPts val="600"/>
                </a:spcBef>
                <a:buFontTx/>
                <a:buChar char="-"/>
              </a:pPr>
              <a:r>
                <a:rPr lang="en-US" sz="1400" dirty="0">
                  <a:solidFill>
                    <a:srgbClr val="FFFFFF"/>
                  </a:solidFill>
                </a:rPr>
                <a:t>Reviews </a:t>
              </a:r>
              <a:r>
                <a:rPr lang="en-US" sz="1400" dirty="0" smtClean="0">
                  <a:solidFill>
                    <a:srgbClr val="FFFFFF"/>
                  </a:solidFill>
                </a:rPr>
                <a:t>recommended performance </a:t>
              </a:r>
              <a:r>
                <a:rPr lang="en-US" sz="1400" dirty="0">
                  <a:solidFill>
                    <a:srgbClr val="FFFFFF"/>
                  </a:solidFill>
                </a:rPr>
                <a:t>rating </a:t>
              </a:r>
              <a:endParaRPr lang="en-US" sz="1400" dirty="0" smtClean="0">
                <a:solidFill>
                  <a:srgbClr val="FFFFFF"/>
                </a:solidFill>
              </a:endParaRPr>
            </a:p>
            <a:p>
              <a:pPr marL="100584" indent="-100584">
                <a:spcBef>
                  <a:spcPts val="600"/>
                </a:spcBef>
                <a:buFontTx/>
                <a:buChar char="-"/>
              </a:pPr>
              <a:r>
                <a:rPr lang="en-US" sz="1400" dirty="0">
                  <a:solidFill>
                    <a:srgbClr val="FFFFFF"/>
                  </a:solidFill>
                </a:rPr>
                <a:t>P</a:t>
              </a:r>
              <a:r>
                <a:rPr lang="en-US" sz="1400" dirty="0" smtClean="0">
                  <a:solidFill>
                    <a:srgbClr val="FFFFFF"/>
                  </a:solidFill>
                </a:rPr>
                <a:t>rovides </a:t>
              </a:r>
              <a:r>
                <a:rPr lang="en-US" sz="1400" dirty="0">
                  <a:solidFill>
                    <a:srgbClr val="FFFFFF"/>
                  </a:solidFill>
                </a:rPr>
                <a:t>additional comments</a:t>
              </a:r>
            </a:p>
            <a:p>
              <a:pPr marL="100584" lvl="0" indent="-100584">
                <a:spcBef>
                  <a:spcPts val="600"/>
                </a:spcBef>
                <a:buFontTx/>
                <a:buChar char="-"/>
              </a:pPr>
              <a:endParaRPr lang="en-US" sz="1400" dirty="0"/>
            </a:p>
            <a:p>
              <a:pPr algn="ctr"/>
              <a:endParaRPr lang="en-US" sz="1400" b="1" dirty="0" smtClean="0">
                <a:latin typeface="Trebuchet MS" pitchFamily="34" charset="0"/>
              </a:endParaRPr>
            </a:p>
          </p:txBody>
        </p:sp>
      </p:grpSp>
    </p:spTree>
    <p:extLst>
      <p:ext uri="{BB962C8B-B14F-4D97-AF65-F5344CB8AC3E}">
        <p14:creationId xmlns:p14="http://schemas.microsoft.com/office/powerpoint/2010/main" val="3607690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4000" y="269875"/>
            <a:ext cx="8699499" cy="5667375"/>
            <a:chOff x="254000" y="269875"/>
            <a:chExt cx="8699499" cy="5667375"/>
          </a:xfrm>
        </p:grpSpPr>
        <p:graphicFrame>
          <p:nvGraphicFramePr>
            <p:cNvPr id="2" name="Diagram 1"/>
            <p:cNvGraphicFramePr/>
            <p:nvPr>
              <p:extLst>
                <p:ext uri="{D42A27DB-BD31-4B8C-83A1-F6EECF244321}">
                  <p14:modId xmlns:p14="http://schemas.microsoft.com/office/powerpoint/2010/main" val="868402317"/>
                </p:ext>
              </p:extLst>
            </p:nvPr>
          </p:nvGraphicFramePr>
          <p:xfrm>
            <a:off x="254000" y="269875"/>
            <a:ext cx="8699499" cy="5667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521885" y="459085"/>
              <a:ext cx="511979"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Rectangle 4"/>
            <p:cNvSpPr/>
            <p:nvPr/>
          </p:nvSpPr>
          <p:spPr>
            <a:xfrm>
              <a:off x="1150220" y="2627610"/>
              <a:ext cx="607859" cy="923330"/>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a:t>
              </a:r>
            </a:p>
          </p:txBody>
        </p:sp>
        <p:sp>
          <p:nvSpPr>
            <p:cNvPr id="6" name="Rectangle 5"/>
            <p:cNvSpPr/>
            <p:nvPr/>
          </p:nvSpPr>
          <p:spPr>
            <a:xfrm>
              <a:off x="925837" y="1525885"/>
              <a:ext cx="789925"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Rectangle 6"/>
            <p:cNvSpPr/>
            <p:nvPr/>
          </p:nvSpPr>
          <p:spPr>
            <a:xfrm>
              <a:off x="493367" y="4726285"/>
              <a:ext cx="530915" cy="923330"/>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a:t>
              </a:r>
            </a:p>
          </p:txBody>
        </p:sp>
        <p:sp>
          <p:nvSpPr>
            <p:cNvPr id="8" name="Rectangle 7"/>
            <p:cNvSpPr/>
            <p:nvPr/>
          </p:nvSpPr>
          <p:spPr>
            <a:xfrm>
              <a:off x="1001782" y="3700760"/>
              <a:ext cx="574534" cy="923330"/>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a:t>
              </a:r>
            </a:p>
          </p:txBody>
        </p:sp>
      </p:grpSp>
    </p:spTree>
    <p:extLst>
      <p:ext uri="{BB962C8B-B14F-4D97-AF65-F5344CB8AC3E}">
        <p14:creationId xmlns:p14="http://schemas.microsoft.com/office/powerpoint/2010/main" val="2097061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8548088"/>
              </p:ext>
            </p:extLst>
          </p:nvPr>
        </p:nvGraphicFramePr>
        <p:xfrm>
          <a:off x="0" y="0"/>
          <a:ext cx="914399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7102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86613499"/>
              </p:ext>
            </p:extLst>
          </p:nvPr>
        </p:nvGraphicFramePr>
        <p:xfrm>
          <a:off x="-282364" y="0"/>
          <a:ext cx="10343384" cy="68730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oup 4"/>
          <p:cNvGrpSpPr/>
          <p:nvPr/>
        </p:nvGrpSpPr>
        <p:grpSpPr>
          <a:xfrm>
            <a:off x="3920839" y="937445"/>
            <a:ext cx="1898771" cy="1318760"/>
            <a:chOff x="3603624" y="111125"/>
            <a:chExt cx="1486062" cy="938473"/>
          </a:xfrm>
        </p:grpSpPr>
        <p:sp>
          <p:nvSpPr>
            <p:cNvPr id="3" name="Oval 2"/>
            <p:cNvSpPr/>
            <p:nvPr/>
          </p:nvSpPr>
          <p:spPr>
            <a:xfrm>
              <a:off x="4222749" y="111125"/>
              <a:ext cx="866937" cy="938473"/>
            </a:xfrm>
            <a:prstGeom prst="ellipse">
              <a:avLst/>
            </a:prstGeom>
            <a:blipFill>
              <a:blip r:embed="rId9">
                <a:extLst>
                  <a:ext uri="{28A0092B-C50C-407E-A947-70E740481C1C}">
                    <a14:useLocalDpi xmlns:a14="http://schemas.microsoft.com/office/drawing/2010/main" val="0"/>
                  </a:ext>
                </a:extLst>
              </a:blip>
              <a:srcRect/>
              <a:stretch>
                <a:fillRect l="-10000" r="-10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4" name="Oval 3"/>
            <p:cNvSpPr/>
            <p:nvPr/>
          </p:nvSpPr>
          <p:spPr>
            <a:xfrm>
              <a:off x="3603624" y="111125"/>
              <a:ext cx="866937" cy="938473"/>
            </a:xfrm>
            <a:prstGeom prst="ellipse">
              <a:avLst/>
            </a:prstGeom>
            <a:blipFill>
              <a:blip r:embed="rId10">
                <a:extLst>
                  <a:ext uri="{28A0092B-C50C-407E-A947-70E740481C1C}">
                    <a14:useLocalDpi xmlns:a14="http://schemas.microsoft.com/office/drawing/2010/main" val="0"/>
                  </a:ext>
                </a:extLst>
              </a:blip>
              <a:srcRect/>
              <a:stretch>
                <a:fillRect l="-4000" r="-4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sp>
        <p:nvSpPr>
          <p:cNvPr id="8" name="TextBox 7"/>
          <p:cNvSpPr txBox="1"/>
          <p:nvPr/>
        </p:nvSpPr>
        <p:spPr>
          <a:xfrm>
            <a:off x="-1587500" y="2000250"/>
            <a:ext cx="428624" cy="571500"/>
          </a:xfrm>
          <a:prstGeom prst="rightArrow">
            <a:avLst/>
          </a:prstGeom>
          <a:noFill/>
          <a:ln>
            <a:noFill/>
          </a:ln>
        </p:spPr>
        <p:txBody>
          <a:bodyPr wrap="square" rtlCol="0" anchor="ctr">
            <a:noAutofit/>
          </a:bodyPr>
          <a:lstStyle/>
          <a:p>
            <a:pPr lvl="0" algn="ctr"/>
            <a:endParaRPr lang="en-US" sz="1400" dirty="0" smtClean="0">
              <a:solidFill>
                <a:schemeClr val="bg1"/>
              </a:solidFill>
            </a:endParaRPr>
          </a:p>
        </p:txBody>
      </p:sp>
      <p:sp>
        <p:nvSpPr>
          <p:cNvPr id="9" name="TextBox 8"/>
          <p:cNvSpPr txBox="1"/>
          <p:nvPr/>
        </p:nvSpPr>
        <p:spPr>
          <a:xfrm>
            <a:off x="3864732" y="2984457"/>
            <a:ext cx="1997075" cy="2597150"/>
          </a:xfrm>
          <a:prstGeom prst="rect">
            <a:avLst/>
          </a:prstGeom>
          <a:noFill/>
          <a:ln>
            <a:noFill/>
          </a:ln>
        </p:spPr>
        <p:txBody>
          <a:bodyPr wrap="square" rtlCol="0" anchor="ctr">
            <a:noAutofit/>
          </a:bodyPr>
          <a:lstStyle/>
          <a:p>
            <a:pPr lvl="0" algn="ctr"/>
            <a:r>
              <a:rPr lang="en-US" sz="1400" b="1" dirty="0" smtClean="0">
                <a:solidFill>
                  <a:schemeClr val="bg1"/>
                </a:solidFill>
              </a:rPr>
              <a:t>Supervisor and Employee</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Meet to discuss the Employee’s Performance on the bi-annual evaluation of  Performance Goals and Competencies</a:t>
            </a:r>
          </a:p>
          <a:p>
            <a:pPr marL="100584" lvl="0" indent="-100584">
              <a:spcBef>
                <a:spcPts val="600"/>
              </a:spcBef>
              <a:buFontTx/>
              <a:buChar char="-"/>
            </a:pPr>
            <a:r>
              <a:rPr lang="en-US" sz="1400" dirty="0" smtClean="0">
                <a:solidFill>
                  <a:schemeClr val="bg1"/>
                </a:solidFill>
              </a:rPr>
              <a:t>Add Performance Goals for the next period to PMP </a:t>
            </a:r>
          </a:p>
          <a:p>
            <a:pPr marL="100584" lvl="0" indent="-100584">
              <a:spcBef>
                <a:spcPts val="600"/>
              </a:spcBef>
              <a:buFontTx/>
              <a:buChar char="-"/>
            </a:pPr>
            <a:endParaRPr lang="en-US" sz="1400" dirty="0" smtClean="0">
              <a:solidFill>
                <a:schemeClr val="bg1"/>
              </a:solidFill>
            </a:endParaRPr>
          </a:p>
        </p:txBody>
      </p:sp>
      <p:sp>
        <p:nvSpPr>
          <p:cNvPr id="10" name="TextBox 9"/>
          <p:cNvSpPr txBox="1"/>
          <p:nvPr/>
        </p:nvSpPr>
        <p:spPr>
          <a:xfrm>
            <a:off x="1775073" y="2417160"/>
            <a:ext cx="1997076" cy="2597150"/>
          </a:xfrm>
          <a:prstGeom prst="rect">
            <a:avLst/>
          </a:prstGeom>
          <a:noFill/>
          <a:ln>
            <a:noFill/>
          </a:ln>
        </p:spPr>
        <p:txBody>
          <a:bodyPr wrap="square" rtlCol="0" anchor="ctr">
            <a:noAutofit/>
          </a:bodyPr>
          <a:lstStyle/>
          <a:p>
            <a:pPr lvl="0" algn="ctr"/>
            <a:r>
              <a:rPr lang="en-US" sz="1400" b="1" dirty="0" smtClean="0">
                <a:solidFill>
                  <a:schemeClr val="bg1"/>
                </a:solidFill>
              </a:rPr>
              <a:t>Supervisor</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Rates/comments on the Employee’s Performance Goals</a:t>
            </a:r>
          </a:p>
          <a:p>
            <a:pPr marL="100584" lvl="0" indent="-100584">
              <a:spcBef>
                <a:spcPts val="600"/>
              </a:spcBef>
              <a:buFontTx/>
              <a:buChar char="-"/>
            </a:pPr>
            <a:r>
              <a:rPr lang="en-US" sz="1400" dirty="0" smtClean="0">
                <a:solidFill>
                  <a:schemeClr val="bg1"/>
                </a:solidFill>
              </a:rPr>
              <a:t>Rates/comments on the Competencies based on performance</a:t>
            </a:r>
          </a:p>
        </p:txBody>
      </p:sp>
      <p:sp>
        <p:nvSpPr>
          <p:cNvPr id="11" name="TextBox 10"/>
          <p:cNvSpPr txBox="1"/>
          <p:nvPr/>
        </p:nvSpPr>
        <p:spPr>
          <a:xfrm>
            <a:off x="5981699" y="2080324"/>
            <a:ext cx="1736725" cy="2597150"/>
          </a:xfrm>
          <a:prstGeom prst="rect">
            <a:avLst/>
          </a:prstGeom>
          <a:noFill/>
          <a:ln>
            <a:noFill/>
          </a:ln>
        </p:spPr>
        <p:txBody>
          <a:bodyPr wrap="square" rtlCol="0" anchor="ctr">
            <a:noAutofit/>
          </a:bodyPr>
          <a:lstStyle/>
          <a:p>
            <a:pPr lvl="0" algn="ctr"/>
            <a:r>
              <a:rPr lang="en-US" sz="1400" b="1" dirty="0" smtClean="0">
                <a:solidFill>
                  <a:schemeClr val="bg1"/>
                </a:solidFill>
              </a:rPr>
              <a:t>Employee</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Acknowledges bi-annual review and adds comments</a:t>
            </a:r>
          </a:p>
        </p:txBody>
      </p:sp>
      <p:sp>
        <p:nvSpPr>
          <p:cNvPr id="12" name="TextBox 11"/>
          <p:cNvSpPr txBox="1"/>
          <p:nvPr/>
        </p:nvSpPr>
        <p:spPr>
          <a:xfrm>
            <a:off x="8020633" y="1999750"/>
            <a:ext cx="1966410" cy="2597150"/>
          </a:xfrm>
          <a:prstGeom prst="rect">
            <a:avLst/>
          </a:prstGeom>
          <a:noFill/>
          <a:ln>
            <a:noFill/>
          </a:ln>
        </p:spPr>
        <p:txBody>
          <a:bodyPr wrap="square" rtlCol="0" anchor="ctr">
            <a:noAutofit/>
          </a:bodyPr>
          <a:lstStyle/>
          <a:p>
            <a:pPr lvl="0" algn="ctr"/>
            <a:r>
              <a:rPr lang="en-US" sz="1400" b="1" dirty="0" smtClean="0">
                <a:solidFill>
                  <a:schemeClr val="bg1"/>
                </a:solidFill>
              </a:rPr>
              <a:t>Supervisor</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Reviews Employee Comments </a:t>
            </a:r>
            <a:endParaRPr lang="en-US" sz="1400" dirty="0">
              <a:solidFill>
                <a:schemeClr val="bg1"/>
              </a:solidFill>
            </a:endParaRPr>
          </a:p>
        </p:txBody>
      </p:sp>
      <p:sp>
        <p:nvSpPr>
          <p:cNvPr id="13" name="TextBox 12"/>
          <p:cNvSpPr txBox="1"/>
          <p:nvPr/>
        </p:nvSpPr>
        <p:spPr>
          <a:xfrm>
            <a:off x="276965" y="-914400"/>
            <a:ext cx="8096250" cy="914400"/>
          </a:xfrm>
          <a:prstGeom prst="rect">
            <a:avLst/>
          </a:prstGeom>
          <a:noFill/>
          <a:ln>
            <a:noFill/>
          </a:ln>
        </p:spPr>
        <p:txBody>
          <a:bodyPr wrap="none" rtlCol="0" anchor="ctr">
            <a:noAutofit/>
          </a:bodyPr>
          <a:lstStyle/>
          <a:p>
            <a:pPr algn="ctr"/>
            <a:r>
              <a:rPr lang="en-US" b="1" dirty="0" smtClean="0">
                <a:latin typeface="Trebuchet MS" pitchFamily="34" charset="0"/>
              </a:rPr>
              <a:t>Quarterly Review Process</a:t>
            </a:r>
          </a:p>
        </p:txBody>
      </p:sp>
      <p:sp>
        <p:nvSpPr>
          <p:cNvPr id="15" name="TextBox 14"/>
          <p:cNvSpPr txBox="1"/>
          <p:nvPr/>
        </p:nvSpPr>
        <p:spPr>
          <a:xfrm>
            <a:off x="-295276" y="2432171"/>
            <a:ext cx="1914526" cy="2597150"/>
          </a:xfrm>
          <a:prstGeom prst="rect">
            <a:avLst/>
          </a:prstGeom>
          <a:noFill/>
          <a:ln>
            <a:noFill/>
          </a:ln>
        </p:spPr>
        <p:txBody>
          <a:bodyPr wrap="square" rtlCol="0" anchor="ctr">
            <a:noAutofit/>
          </a:bodyPr>
          <a:lstStyle/>
          <a:p>
            <a:pPr lvl="0" algn="ctr"/>
            <a:r>
              <a:rPr lang="en-US" sz="1400" b="1" dirty="0" smtClean="0">
                <a:solidFill>
                  <a:schemeClr val="bg1"/>
                </a:solidFill>
              </a:rPr>
              <a:t>Supervisor</a:t>
            </a:r>
          </a:p>
          <a:p>
            <a:pPr lvl="0" algn="ctr"/>
            <a:endParaRPr lang="en-US" sz="1400" b="1" dirty="0" smtClean="0">
              <a:solidFill>
                <a:schemeClr val="bg1"/>
              </a:solidFill>
            </a:endParaRPr>
          </a:p>
          <a:p>
            <a:pPr marL="100584" lvl="0" indent="-100584">
              <a:spcBef>
                <a:spcPts val="600"/>
              </a:spcBef>
              <a:buFontTx/>
              <a:buChar char="-"/>
            </a:pPr>
            <a:r>
              <a:rPr lang="en-US" sz="1400" dirty="0">
                <a:solidFill>
                  <a:schemeClr val="bg1"/>
                </a:solidFill>
              </a:rPr>
              <a:t>Sends </a:t>
            </a:r>
            <a:r>
              <a:rPr lang="en-US" sz="1400" dirty="0" smtClean="0">
                <a:solidFill>
                  <a:schemeClr val="bg1"/>
                </a:solidFill>
              </a:rPr>
              <a:t>Meeting </a:t>
            </a:r>
            <a:r>
              <a:rPr lang="en-US" sz="1400" dirty="0">
                <a:solidFill>
                  <a:schemeClr val="bg1"/>
                </a:solidFill>
              </a:rPr>
              <a:t>request to Employee</a:t>
            </a:r>
          </a:p>
          <a:p>
            <a:pPr marL="100584" lvl="0" indent="-100584">
              <a:spcBef>
                <a:spcPts val="600"/>
              </a:spcBef>
              <a:buFontTx/>
              <a:buChar char="-"/>
            </a:pPr>
            <a:r>
              <a:rPr lang="en-US" sz="1400" dirty="0">
                <a:solidFill>
                  <a:schemeClr val="bg1"/>
                </a:solidFill>
              </a:rPr>
              <a:t>Prepares for Performance Plan Meeting</a:t>
            </a:r>
          </a:p>
        </p:txBody>
      </p:sp>
    </p:spTree>
    <p:custDataLst>
      <p:tags r:id="rId1"/>
    </p:custDataLst>
    <p:extLst>
      <p:ext uri="{BB962C8B-B14F-4D97-AF65-F5344CB8AC3E}">
        <p14:creationId xmlns:p14="http://schemas.microsoft.com/office/powerpoint/2010/main" val="13371976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5.png"/>
          <p:cNvPicPr>
            <a:picLocks noChangeAspect="1"/>
          </p:cNvPicPr>
          <p:nvPr/>
        </p:nvPicPr>
        <p:blipFill rotWithShape="1">
          <a:blip r:embed="rId2">
            <a:extLst>
              <a:ext uri="{28A0092B-C50C-407E-A947-70E740481C1C}">
                <a14:useLocalDpi xmlns:a14="http://schemas.microsoft.com/office/drawing/2010/main" val="0"/>
              </a:ext>
            </a:extLst>
          </a:blip>
          <a:srcRect l="19956" r="59953"/>
          <a:stretch/>
        </p:blipFill>
        <p:spPr>
          <a:xfrm>
            <a:off x="1824792" y="368300"/>
            <a:ext cx="1837123" cy="6101347"/>
          </a:xfrm>
          <a:prstGeom prst="rect">
            <a:avLst/>
          </a:prstGeom>
        </p:spPr>
      </p:pic>
    </p:spTree>
    <p:extLst>
      <p:ext uri="{BB962C8B-B14F-4D97-AF65-F5344CB8AC3E}">
        <p14:creationId xmlns:p14="http://schemas.microsoft.com/office/powerpoint/2010/main" val="1247893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2" y="244771"/>
            <a:ext cx="7143261" cy="50362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4627795" y="522994"/>
            <a:ext cx="484360" cy="210312"/>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112155" y="521419"/>
            <a:ext cx="531195" cy="210312"/>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668277" y="521419"/>
            <a:ext cx="379680" cy="210312"/>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31525" y="1518297"/>
            <a:ext cx="2762528" cy="3268976"/>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869743" y="1294337"/>
            <a:ext cx="511790" cy="210312"/>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381533" y="1294337"/>
            <a:ext cx="532264" cy="210312"/>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913797" y="1294337"/>
            <a:ext cx="180256" cy="210312"/>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6063859" y="4787273"/>
            <a:ext cx="564452" cy="201168"/>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628311" y="4787273"/>
            <a:ext cx="511960" cy="201168"/>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6496901" y="5085551"/>
            <a:ext cx="569976" cy="146513"/>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7494324" y="231123"/>
            <a:ext cx="1412170" cy="5006526"/>
          </a:xfrm>
          <a:prstGeom prst="rect">
            <a:avLst/>
          </a:prstGeom>
          <a:solidFill>
            <a:srgbClr val="E6EDF6"/>
          </a:solidFill>
          <a:ln>
            <a:solidFill>
              <a:schemeClr val="tx2">
                <a:lumMod val="20000"/>
                <a:lumOff val="80000"/>
              </a:schemeClr>
            </a:solidFill>
          </a:ln>
          <a:scene3d>
            <a:camera prst="orthographicFront"/>
            <a:lightRig rig="freezing"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sz="1600" b="1" dirty="0" smtClean="0">
                <a:solidFill>
                  <a:schemeClr val="tx1"/>
                </a:solidFill>
              </a:rPr>
              <a:t>Roll </a:t>
            </a:r>
            <a:r>
              <a:rPr lang="en-US" sz="1600" b="1" dirty="0">
                <a:solidFill>
                  <a:schemeClr val="tx1"/>
                </a:solidFill>
              </a:rPr>
              <a:t>your cursor over the highlighted navigation tools for an explanation of </a:t>
            </a:r>
            <a:r>
              <a:rPr lang="en-US" sz="1600" b="1" dirty="0" smtClean="0">
                <a:solidFill>
                  <a:schemeClr val="tx1"/>
                </a:solidFill>
              </a:rPr>
              <a:t>each tool’s purpose.</a:t>
            </a:r>
            <a:endParaRPr lang="en-US" sz="1600" b="1" dirty="0">
              <a:solidFill>
                <a:schemeClr val="tx1"/>
              </a:solidFill>
            </a:endParaRPr>
          </a:p>
        </p:txBody>
      </p:sp>
      <p:sp>
        <p:nvSpPr>
          <p:cNvPr id="3" name="TextBox 2"/>
          <p:cNvSpPr txBox="1"/>
          <p:nvPr/>
        </p:nvSpPr>
        <p:spPr>
          <a:xfrm>
            <a:off x="1734207" y="6243144"/>
            <a:ext cx="4769518" cy="299545"/>
          </a:xfrm>
          <a:prstGeom prst="rect">
            <a:avLst/>
          </a:prstGeom>
          <a:noFill/>
          <a:ln>
            <a:noFill/>
          </a:ln>
        </p:spPr>
        <p:txBody>
          <a:bodyPr wrap="square" rtlCol="0" anchor="ctr">
            <a:noAutofit/>
          </a:bodyPr>
          <a:lstStyle/>
          <a:p>
            <a:pPr algn="ctr"/>
            <a:r>
              <a:rPr lang="en-US" sz="1400" b="1" dirty="0" smtClean="0">
                <a:latin typeface="Trebuchet MS" pitchFamily="34" charset="0"/>
              </a:rPr>
              <a:t>Audio</a:t>
            </a:r>
          </a:p>
        </p:txBody>
      </p:sp>
      <p:sp>
        <p:nvSpPr>
          <p:cNvPr id="20" name="Rectangle 19"/>
          <p:cNvSpPr/>
          <p:nvPr/>
        </p:nvSpPr>
        <p:spPr>
          <a:xfrm>
            <a:off x="3882035" y="4787273"/>
            <a:ext cx="1314098" cy="201168"/>
          </a:xfrm>
          <a:prstGeom prst="rect">
            <a:avLst/>
          </a:prstGeom>
          <a:solidFill>
            <a:srgbClr val="FFC000">
              <a:alpha val="14000"/>
            </a:srgbClr>
          </a:solidFill>
          <a:ln w="571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45535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5.png"/>
          <p:cNvPicPr>
            <a:picLocks noChangeAspect="1"/>
          </p:cNvPicPr>
          <p:nvPr/>
        </p:nvPicPr>
        <p:blipFill rotWithShape="1">
          <a:blip r:embed="rId2">
            <a:extLst>
              <a:ext uri="{28A0092B-C50C-407E-A947-70E740481C1C}">
                <a14:useLocalDpi xmlns:a14="http://schemas.microsoft.com/office/drawing/2010/main" val="0"/>
              </a:ext>
            </a:extLst>
          </a:blip>
          <a:srcRect l="40047" r="40267"/>
          <a:stretch/>
        </p:blipFill>
        <p:spPr>
          <a:xfrm>
            <a:off x="3661915" y="368300"/>
            <a:ext cx="1800134" cy="6101347"/>
          </a:xfrm>
          <a:prstGeom prst="rect">
            <a:avLst/>
          </a:prstGeom>
        </p:spPr>
      </p:pic>
    </p:spTree>
    <p:extLst>
      <p:ext uri="{BB962C8B-B14F-4D97-AF65-F5344CB8AC3E}">
        <p14:creationId xmlns:p14="http://schemas.microsoft.com/office/powerpoint/2010/main" val="2870715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5.png"/>
          <p:cNvPicPr>
            <a:picLocks noChangeAspect="1"/>
          </p:cNvPicPr>
          <p:nvPr/>
        </p:nvPicPr>
        <p:blipFill rotWithShape="1">
          <a:blip r:embed="rId2">
            <a:extLst>
              <a:ext uri="{28A0092B-C50C-407E-A947-70E740481C1C}">
                <a14:useLocalDpi xmlns:a14="http://schemas.microsoft.com/office/drawing/2010/main" val="0"/>
              </a:ext>
            </a:extLst>
          </a:blip>
          <a:srcRect l="60003" r="19907"/>
          <a:stretch/>
        </p:blipFill>
        <p:spPr>
          <a:xfrm>
            <a:off x="5486707" y="368300"/>
            <a:ext cx="1837123" cy="6101347"/>
          </a:xfrm>
          <a:prstGeom prst="rect">
            <a:avLst/>
          </a:prstGeom>
        </p:spPr>
      </p:pic>
    </p:spTree>
    <p:extLst>
      <p:ext uri="{BB962C8B-B14F-4D97-AF65-F5344CB8AC3E}">
        <p14:creationId xmlns:p14="http://schemas.microsoft.com/office/powerpoint/2010/main" val="1634833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5.png"/>
          <p:cNvPicPr>
            <a:picLocks noChangeAspect="1"/>
          </p:cNvPicPr>
          <p:nvPr/>
        </p:nvPicPr>
        <p:blipFill rotWithShape="1">
          <a:blip r:embed="rId2">
            <a:extLst>
              <a:ext uri="{28A0092B-C50C-407E-A947-70E740481C1C}">
                <a14:useLocalDpi xmlns:a14="http://schemas.microsoft.com/office/drawing/2010/main" val="0"/>
              </a:ext>
            </a:extLst>
          </a:blip>
          <a:srcRect l="80228" r="356"/>
          <a:stretch/>
        </p:blipFill>
        <p:spPr>
          <a:xfrm>
            <a:off x="6411434" y="355971"/>
            <a:ext cx="1775474" cy="6101347"/>
          </a:xfrm>
          <a:prstGeom prst="rect">
            <a:avLst/>
          </a:prstGeom>
        </p:spPr>
      </p:pic>
    </p:spTree>
    <p:extLst>
      <p:ext uri="{BB962C8B-B14F-4D97-AF65-F5344CB8AC3E}">
        <p14:creationId xmlns:p14="http://schemas.microsoft.com/office/powerpoint/2010/main" val="23253901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698500"/>
            <a:ext cx="8128000" cy="5448300"/>
          </a:xfrm>
          <a:prstGeom prst="rect">
            <a:avLst/>
          </a:prstGeom>
          <a:ln>
            <a:noFill/>
          </a:ln>
          <a:effectLst>
            <a:softEdge rad="112500"/>
          </a:effectLst>
        </p:spPr>
      </p:pic>
    </p:spTree>
    <p:extLst>
      <p:ext uri="{BB962C8B-B14F-4D97-AF65-F5344CB8AC3E}">
        <p14:creationId xmlns:p14="http://schemas.microsoft.com/office/powerpoint/2010/main" val="4280461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S_08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8564" y="554513"/>
            <a:ext cx="5569083" cy="4401740"/>
          </a:xfrm>
          <a:prstGeom prst="rect">
            <a:avLst/>
          </a:prstGeom>
        </p:spPr>
      </p:pic>
    </p:spTree>
    <p:extLst>
      <p:ext uri="{BB962C8B-B14F-4D97-AF65-F5344CB8AC3E}">
        <p14:creationId xmlns:p14="http://schemas.microsoft.com/office/powerpoint/2010/main" val="6616421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cument.png"/>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43000" y="0"/>
            <a:ext cx="6836569" cy="6858000"/>
          </a:xfrm>
          <a:prstGeom prst="rect">
            <a:avLst/>
          </a:prstGeom>
        </p:spPr>
      </p:pic>
    </p:spTree>
    <p:extLst>
      <p:ext uri="{BB962C8B-B14F-4D97-AF65-F5344CB8AC3E}">
        <p14:creationId xmlns:p14="http://schemas.microsoft.com/office/powerpoint/2010/main" val="27822376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543816558"/>
              </p:ext>
            </p:extLst>
          </p:nvPr>
        </p:nvGraphicFramePr>
        <p:xfrm>
          <a:off x="95250" y="-190500"/>
          <a:ext cx="8858250" cy="1603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 7"/>
          <p:cNvGraphicFramePr/>
          <p:nvPr>
            <p:extLst>
              <p:ext uri="{D42A27DB-BD31-4B8C-83A1-F6EECF244321}">
                <p14:modId xmlns:p14="http://schemas.microsoft.com/office/powerpoint/2010/main" val="714849989"/>
              </p:ext>
            </p:extLst>
          </p:nvPr>
        </p:nvGraphicFramePr>
        <p:xfrm>
          <a:off x="136525" y="835026"/>
          <a:ext cx="8858250" cy="16891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 8"/>
          <p:cNvGraphicFramePr/>
          <p:nvPr>
            <p:extLst>
              <p:ext uri="{D42A27DB-BD31-4B8C-83A1-F6EECF244321}">
                <p14:modId xmlns:p14="http://schemas.microsoft.com/office/powerpoint/2010/main" val="3042878178"/>
              </p:ext>
            </p:extLst>
          </p:nvPr>
        </p:nvGraphicFramePr>
        <p:xfrm>
          <a:off x="142875" y="1828801"/>
          <a:ext cx="8858250" cy="16891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0" name="Diagram 9"/>
          <p:cNvGraphicFramePr/>
          <p:nvPr>
            <p:extLst>
              <p:ext uri="{D42A27DB-BD31-4B8C-83A1-F6EECF244321}">
                <p14:modId xmlns:p14="http://schemas.microsoft.com/office/powerpoint/2010/main" val="4153361769"/>
              </p:ext>
            </p:extLst>
          </p:nvPr>
        </p:nvGraphicFramePr>
        <p:xfrm>
          <a:off x="161925" y="2813051"/>
          <a:ext cx="8858250" cy="168910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1" name="Diagram 10"/>
          <p:cNvGraphicFramePr/>
          <p:nvPr>
            <p:extLst>
              <p:ext uri="{D42A27DB-BD31-4B8C-83A1-F6EECF244321}">
                <p14:modId xmlns:p14="http://schemas.microsoft.com/office/powerpoint/2010/main" val="2459155120"/>
              </p:ext>
            </p:extLst>
          </p:nvPr>
        </p:nvGraphicFramePr>
        <p:xfrm>
          <a:off x="130175" y="5168900"/>
          <a:ext cx="8858250" cy="1689100"/>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12" name="Diagram 11"/>
          <p:cNvGraphicFramePr/>
          <p:nvPr>
            <p:extLst>
              <p:ext uri="{D42A27DB-BD31-4B8C-83A1-F6EECF244321}">
                <p14:modId xmlns:p14="http://schemas.microsoft.com/office/powerpoint/2010/main" val="1347687470"/>
              </p:ext>
            </p:extLst>
          </p:nvPr>
        </p:nvGraphicFramePr>
        <p:xfrm>
          <a:off x="158750" y="3940175"/>
          <a:ext cx="8858250" cy="1689100"/>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Tree>
    <p:custDataLst>
      <p:tags r:id="rId1"/>
    </p:custDataLst>
    <p:extLst>
      <p:ext uri="{BB962C8B-B14F-4D97-AF65-F5344CB8AC3E}">
        <p14:creationId xmlns:p14="http://schemas.microsoft.com/office/powerpoint/2010/main" val="27802919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0926" y="14941"/>
            <a:ext cx="8858250" cy="5901765"/>
            <a:chOff x="240926" y="14941"/>
            <a:chExt cx="8858250" cy="5901765"/>
          </a:xfrm>
        </p:grpSpPr>
        <p:grpSp>
          <p:nvGrpSpPr>
            <p:cNvPr id="2" name="Group 1"/>
            <p:cNvGrpSpPr/>
            <p:nvPr/>
          </p:nvGrpSpPr>
          <p:grpSpPr>
            <a:xfrm>
              <a:off x="283882" y="1181287"/>
              <a:ext cx="7769412" cy="4735419"/>
              <a:chOff x="254000" y="269875"/>
              <a:chExt cx="8699499" cy="5667375"/>
            </a:xfrm>
          </p:grpSpPr>
          <p:graphicFrame>
            <p:nvGraphicFramePr>
              <p:cNvPr id="3" name="Diagram 2"/>
              <p:cNvGraphicFramePr/>
              <p:nvPr>
                <p:extLst>
                  <p:ext uri="{D42A27DB-BD31-4B8C-83A1-F6EECF244321}">
                    <p14:modId xmlns:p14="http://schemas.microsoft.com/office/powerpoint/2010/main" val="946939001"/>
                  </p:ext>
                </p:extLst>
              </p:nvPr>
            </p:nvGraphicFramePr>
            <p:xfrm>
              <a:off x="254000" y="269875"/>
              <a:ext cx="8699499" cy="5667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510050" y="403943"/>
                <a:ext cx="535648" cy="923330"/>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3</a:t>
                </a:r>
              </a:p>
            </p:txBody>
          </p:sp>
          <p:sp>
            <p:nvSpPr>
              <p:cNvPr id="5" name="Rectangle 4"/>
              <p:cNvSpPr/>
              <p:nvPr/>
            </p:nvSpPr>
            <p:spPr>
              <a:xfrm>
                <a:off x="1120758" y="2531112"/>
                <a:ext cx="535648"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Rectangle 5"/>
              <p:cNvSpPr/>
              <p:nvPr/>
            </p:nvSpPr>
            <p:spPr>
              <a:xfrm>
                <a:off x="867413" y="1456958"/>
                <a:ext cx="880545"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Rectangle 6"/>
              <p:cNvSpPr/>
              <p:nvPr/>
            </p:nvSpPr>
            <p:spPr>
              <a:xfrm>
                <a:off x="477886" y="4657357"/>
                <a:ext cx="535648"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Rectangle 7"/>
              <p:cNvSpPr/>
              <p:nvPr/>
            </p:nvSpPr>
            <p:spPr>
              <a:xfrm>
                <a:off x="915220" y="3618047"/>
                <a:ext cx="747658"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graphicFrame>
          <p:nvGraphicFramePr>
            <p:cNvPr id="10" name="Diagram 9"/>
            <p:cNvGraphicFramePr/>
            <p:nvPr>
              <p:extLst>
                <p:ext uri="{D42A27DB-BD31-4B8C-83A1-F6EECF244321}">
                  <p14:modId xmlns:p14="http://schemas.microsoft.com/office/powerpoint/2010/main" val="3402951277"/>
                </p:ext>
              </p:extLst>
            </p:nvPr>
          </p:nvGraphicFramePr>
          <p:xfrm>
            <a:off x="240926" y="14941"/>
            <a:ext cx="8858250" cy="16891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spTree>
    <p:custDataLst>
      <p:tags r:id="rId1"/>
    </p:custDataLst>
    <p:extLst>
      <p:ext uri="{BB962C8B-B14F-4D97-AF65-F5344CB8AC3E}">
        <p14:creationId xmlns:p14="http://schemas.microsoft.com/office/powerpoint/2010/main" val="18027695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412" y="1856180"/>
            <a:ext cx="7169579" cy="4669264"/>
          </a:xfrm>
          <a:prstGeom prst="rect">
            <a:avLst/>
          </a:prstGeom>
        </p:spPr>
      </p:pic>
      <p:graphicFrame>
        <p:nvGraphicFramePr>
          <p:cNvPr id="6" name="Diagram 5"/>
          <p:cNvGraphicFramePr/>
          <p:nvPr>
            <p:extLst>
              <p:ext uri="{D42A27DB-BD31-4B8C-83A1-F6EECF244321}">
                <p14:modId xmlns:p14="http://schemas.microsoft.com/office/powerpoint/2010/main" val="3476588744"/>
              </p:ext>
            </p:extLst>
          </p:nvPr>
        </p:nvGraphicFramePr>
        <p:xfrm>
          <a:off x="1105647" y="702236"/>
          <a:ext cx="8858250" cy="1689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629890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5750" y="119530"/>
            <a:ext cx="8858250" cy="6260352"/>
            <a:chOff x="285750" y="119530"/>
            <a:chExt cx="8858250" cy="6260352"/>
          </a:xfrm>
        </p:grpSpPr>
        <p:grpSp>
          <p:nvGrpSpPr>
            <p:cNvPr id="6" name="Group 5"/>
            <p:cNvGrpSpPr/>
            <p:nvPr/>
          </p:nvGrpSpPr>
          <p:grpSpPr>
            <a:xfrm>
              <a:off x="298824" y="1255994"/>
              <a:ext cx="7948706" cy="5123888"/>
              <a:chOff x="254000" y="269875"/>
              <a:chExt cx="8699499" cy="5667375"/>
            </a:xfrm>
          </p:grpSpPr>
          <p:graphicFrame>
            <p:nvGraphicFramePr>
              <p:cNvPr id="7" name="Diagram 6"/>
              <p:cNvGraphicFramePr/>
              <p:nvPr>
                <p:extLst>
                  <p:ext uri="{D42A27DB-BD31-4B8C-83A1-F6EECF244321}">
                    <p14:modId xmlns:p14="http://schemas.microsoft.com/office/powerpoint/2010/main" val="3924080974"/>
                  </p:ext>
                </p:extLst>
              </p:nvPr>
            </p:nvGraphicFramePr>
            <p:xfrm>
              <a:off x="254000" y="269875"/>
              <a:ext cx="8699499" cy="5667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505923" y="377409"/>
                <a:ext cx="511979"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Rectangle 8"/>
              <p:cNvSpPr/>
              <p:nvPr/>
            </p:nvSpPr>
            <p:spPr>
              <a:xfrm>
                <a:off x="1134258" y="2513262"/>
                <a:ext cx="607859" cy="923330"/>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a:t>
                </a:r>
              </a:p>
            </p:txBody>
          </p:sp>
          <p:sp>
            <p:nvSpPr>
              <p:cNvPr id="10" name="Rectangle 9"/>
              <p:cNvSpPr/>
              <p:nvPr/>
            </p:nvSpPr>
            <p:spPr>
              <a:xfrm>
                <a:off x="861988" y="1444207"/>
                <a:ext cx="789925"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Rectangle 12"/>
              <p:cNvSpPr/>
              <p:nvPr/>
            </p:nvSpPr>
            <p:spPr>
              <a:xfrm>
                <a:off x="493367" y="4726285"/>
                <a:ext cx="530915" cy="923330"/>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a:t>
                </a:r>
              </a:p>
            </p:txBody>
          </p:sp>
          <p:sp>
            <p:nvSpPr>
              <p:cNvPr id="14" name="Rectangle 13"/>
              <p:cNvSpPr/>
              <p:nvPr/>
            </p:nvSpPr>
            <p:spPr>
              <a:xfrm>
                <a:off x="985820" y="3619083"/>
                <a:ext cx="574534" cy="923330"/>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a:t>
                </a:r>
              </a:p>
            </p:txBody>
          </p:sp>
        </p:grpSp>
        <p:graphicFrame>
          <p:nvGraphicFramePr>
            <p:cNvPr id="16" name="Diagram 15"/>
            <p:cNvGraphicFramePr/>
            <p:nvPr>
              <p:extLst>
                <p:ext uri="{D42A27DB-BD31-4B8C-83A1-F6EECF244321}">
                  <p14:modId xmlns:p14="http://schemas.microsoft.com/office/powerpoint/2010/main" val="3910744768"/>
                </p:ext>
              </p:extLst>
            </p:nvPr>
          </p:nvGraphicFramePr>
          <p:xfrm>
            <a:off x="285750" y="119530"/>
            <a:ext cx="8858250" cy="16891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Tree>
    <p:custDataLst>
      <p:tags r:id="rId1"/>
    </p:custDataLst>
    <p:extLst>
      <p:ext uri="{BB962C8B-B14F-4D97-AF65-F5344CB8AC3E}">
        <p14:creationId xmlns:p14="http://schemas.microsoft.com/office/powerpoint/2010/main" val="3463463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292352"/>
            <a:ext cx="6400800" cy="4273296"/>
          </a:xfrm>
          <a:prstGeom prst="rect">
            <a:avLst/>
          </a:prstGeom>
        </p:spPr>
      </p:pic>
    </p:spTree>
    <p:extLst>
      <p:ext uri="{BB962C8B-B14F-4D97-AF65-F5344CB8AC3E}">
        <p14:creationId xmlns:p14="http://schemas.microsoft.com/office/powerpoint/2010/main" val="23259434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25214618"/>
              </p:ext>
            </p:extLst>
          </p:nvPr>
        </p:nvGraphicFramePr>
        <p:xfrm>
          <a:off x="-1165412" y="-104588"/>
          <a:ext cx="11863294" cy="5926480"/>
        </p:xfrm>
        <a:graphic>
          <a:graphicData uri="http://schemas.openxmlformats.org/drawingml/2006/table">
            <a:tbl>
              <a:tblPr firstRow="1" bandRow="1">
                <a:tableStyleId>{5C22544A-7EE6-4342-B048-85BDC9FD1C3A}</a:tableStyleId>
              </a:tblPr>
              <a:tblGrid>
                <a:gridCol w="4016219"/>
                <a:gridCol w="7847075"/>
              </a:tblGrid>
              <a:tr h="499267">
                <a:tc>
                  <a:txBody>
                    <a:bodyPr/>
                    <a:lstStyle/>
                    <a:p>
                      <a:r>
                        <a:rPr lang="en-US" dirty="0" smtClean="0"/>
                        <a:t>Rating</a:t>
                      </a:r>
                      <a:r>
                        <a:rPr lang="en-US" baseline="0" dirty="0" smtClean="0"/>
                        <a:t> Error</a:t>
                      </a:r>
                      <a:endParaRPr lang="en-US" dirty="0"/>
                    </a:p>
                  </a:txBody>
                  <a:tcPr/>
                </a:tc>
                <a:tc>
                  <a:txBody>
                    <a:bodyPr/>
                    <a:lstStyle/>
                    <a:p>
                      <a:r>
                        <a:rPr lang="en-US" dirty="0" smtClean="0"/>
                        <a:t>Description / Example</a:t>
                      </a:r>
                      <a:endParaRPr lang="en-US" dirty="0"/>
                    </a:p>
                  </a:txBody>
                  <a:tcPr/>
                </a:tc>
              </a:tr>
              <a:tr h="1162974">
                <a:tc>
                  <a:txBody>
                    <a:bodyPr/>
                    <a:lstStyle/>
                    <a:p>
                      <a:pPr marL="0" marR="0">
                        <a:lnSpc>
                          <a:spcPct val="115000"/>
                        </a:lnSpc>
                        <a:spcBef>
                          <a:spcPts val="0"/>
                        </a:spcBef>
                        <a:spcAft>
                          <a:spcPts val="0"/>
                        </a:spcAft>
                        <a:tabLst>
                          <a:tab pos="228600" algn="l"/>
                        </a:tabLst>
                      </a:pPr>
                      <a:r>
                        <a:rPr lang="en-US" sz="2000" b="1" i="1" dirty="0">
                          <a:solidFill>
                            <a:srgbClr val="000000"/>
                          </a:solidFill>
                          <a:effectLst/>
                          <a:latin typeface="Calibri"/>
                          <a:ea typeface="Calibri"/>
                          <a:cs typeface="Times New Roman"/>
                        </a:rPr>
                        <a:t>Strictness</a:t>
                      </a:r>
                      <a:r>
                        <a:rPr lang="en-US" sz="2000" b="1" dirty="0">
                          <a:solidFill>
                            <a:srgbClr val="000000"/>
                          </a:solidFill>
                          <a:effectLst/>
                          <a:latin typeface="Calibri"/>
                          <a:ea typeface="Calibri"/>
                          <a:cs typeface="Times New Roman"/>
                        </a:rPr>
                        <a:t> or </a:t>
                      </a:r>
                      <a:r>
                        <a:rPr lang="en-US" sz="2000" b="1" i="1" dirty="0">
                          <a:solidFill>
                            <a:srgbClr val="000000"/>
                          </a:solidFill>
                          <a:effectLst/>
                          <a:latin typeface="Calibri"/>
                          <a:ea typeface="Calibri"/>
                          <a:cs typeface="Times New Roman"/>
                        </a:rPr>
                        <a:t>Leniency</a:t>
                      </a:r>
                      <a:endParaRPr lang="en-US" sz="2000" dirty="0">
                        <a:solidFill>
                          <a:srgbClr val="000000"/>
                        </a:solidFill>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tabLst>
                          <a:tab pos="228600" algn="l"/>
                        </a:tabLst>
                      </a:pPr>
                      <a:r>
                        <a:rPr lang="en-US" sz="2000" b="0" dirty="0">
                          <a:solidFill>
                            <a:srgbClr val="000000"/>
                          </a:solidFill>
                          <a:effectLst/>
                          <a:latin typeface="Calibri"/>
                          <a:ea typeface="Calibri"/>
                          <a:cs typeface="Times New Roman"/>
                        </a:rPr>
                        <a:t>This is defined as the tendency to rate all employees too low or too high.  For example, rating all employees as Level 3 – Exceptional.</a:t>
                      </a:r>
                    </a:p>
                    <a:p>
                      <a:pPr marL="0" marR="0">
                        <a:lnSpc>
                          <a:spcPct val="115000"/>
                        </a:lnSpc>
                        <a:spcBef>
                          <a:spcPts val="0"/>
                        </a:spcBef>
                        <a:spcAft>
                          <a:spcPts val="0"/>
                        </a:spcAft>
                        <a:tabLst>
                          <a:tab pos="228600" algn="l"/>
                        </a:tabLst>
                      </a:pPr>
                      <a:r>
                        <a:rPr lang="en-US" sz="2000" b="1" dirty="0">
                          <a:solidFill>
                            <a:srgbClr val="000000"/>
                          </a:solidFill>
                          <a:effectLst/>
                          <a:latin typeface="Calibri"/>
                          <a:ea typeface="Calibri"/>
                          <a:cs typeface="Times New Roman"/>
                        </a:rPr>
                        <a:t> </a:t>
                      </a:r>
                      <a:endParaRPr lang="en-US" sz="2000" dirty="0">
                        <a:solidFill>
                          <a:srgbClr val="000000"/>
                        </a:solidFill>
                        <a:effectLst/>
                        <a:latin typeface="Calibri"/>
                        <a:ea typeface="Calibri"/>
                        <a:cs typeface="Times New Roman"/>
                      </a:endParaRPr>
                    </a:p>
                  </a:txBody>
                  <a:tcPr marL="68580" marR="68580" marT="0" marB="0" anchor="ctr"/>
                </a:tc>
              </a:tr>
              <a:tr h="2325949">
                <a:tc>
                  <a:txBody>
                    <a:bodyPr/>
                    <a:lstStyle/>
                    <a:p>
                      <a:pPr marL="0" marR="0">
                        <a:lnSpc>
                          <a:spcPct val="115000"/>
                        </a:lnSpc>
                        <a:spcBef>
                          <a:spcPts val="0"/>
                        </a:spcBef>
                        <a:spcAft>
                          <a:spcPts val="0"/>
                        </a:spcAft>
                        <a:tabLst>
                          <a:tab pos="228600" algn="l"/>
                        </a:tabLst>
                      </a:pPr>
                      <a:r>
                        <a:rPr lang="en-US" sz="2000" b="1" i="1">
                          <a:solidFill>
                            <a:srgbClr val="000000"/>
                          </a:solidFill>
                          <a:effectLst/>
                          <a:latin typeface="Calibri"/>
                          <a:ea typeface="Calibri"/>
                          <a:cs typeface="Times New Roman"/>
                        </a:rPr>
                        <a:t>Halo / Horns</a:t>
                      </a:r>
                      <a:endParaRPr lang="en-US" sz="2000">
                        <a:solidFill>
                          <a:srgbClr val="000000"/>
                        </a:solidFill>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tabLst>
                          <a:tab pos="228600" algn="l"/>
                        </a:tabLst>
                      </a:pPr>
                      <a:r>
                        <a:rPr lang="en-US" sz="2000" dirty="0">
                          <a:solidFill>
                            <a:srgbClr val="000000"/>
                          </a:solidFill>
                          <a:effectLst/>
                          <a:latin typeface="Calibri"/>
                          <a:ea typeface="Calibri"/>
                          <a:cs typeface="Times New Roman"/>
                        </a:rPr>
                        <a:t>This is the tendency to allow a single good or bad aspect of an employee’s performance to affect all other, including unrelated, aspects of the employee’s performance.  For example, regularly providing breakfast for the staff unfairly affects ratings in other unrelated areas in a positive manner</a:t>
                      </a:r>
                      <a:r>
                        <a:rPr lang="en-US" sz="2000" dirty="0" smtClean="0">
                          <a:solidFill>
                            <a:srgbClr val="000000"/>
                          </a:solidFill>
                          <a:effectLst/>
                          <a:latin typeface="Calibri"/>
                          <a:ea typeface="Calibri"/>
                          <a:cs typeface="Times New Roman"/>
                        </a:rPr>
                        <a:t>.</a:t>
                      </a:r>
                      <a:endParaRPr lang="en-US" sz="2000" dirty="0">
                        <a:solidFill>
                          <a:srgbClr val="000000"/>
                        </a:solidFill>
                        <a:effectLst/>
                        <a:latin typeface="Calibri"/>
                        <a:ea typeface="Calibri"/>
                        <a:cs typeface="Times New Roman"/>
                      </a:endParaRPr>
                    </a:p>
                  </a:txBody>
                  <a:tcPr marL="68580" marR="68580" marT="0" marB="0" anchor="ctr"/>
                </a:tc>
              </a:tr>
              <a:tr h="1938290">
                <a:tc>
                  <a:txBody>
                    <a:bodyPr/>
                    <a:lstStyle/>
                    <a:p>
                      <a:pPr marL="0" marR="0">
                        <a:lnSpc>
                          <a:spcPct val="115000"/>
                        </a:lnSpc>
                        <a:spcBef>
                          <a:spcPts val="0"/>
                        </a:spcBef>
                        <a:spcAft>
                          <a:spcPts val="0"/>
                        </a:spcAft>
                        <a:tabLst>
                          <a:tab pos="228600" algn="l"/>
                        </a:tabLst>
                      </a:pPr>
                      <a:r>
                        <a:rPr lang="en-US" sz="2000" b="1" i="1">
                          <a:solidFill>
                            <a:srgbClr val="000000"/>
                          </a:solidFill>
                          <a:effectLst/>
                          <a:latin typeface="Calibri"/>
                          <a:ea typeface="Calibri"/>
                          <a:cs typeface="Times New Roman"/>
                        </a:rPr>
                        <a:t>Recency of Events</a:t>
                      </a:r>
                      <a:endParaRPr lang="en-US" sz="2000">
                        <a:solidFill>
                          <a:srgbClr val="000000"/>
                        </a:solidFill>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tabLst>
                          <a:tab pos="228600" algn="l"/>
                        </a:tabLst>
                      </a:pPr>
                      <a:r>
                        <a:rPr lang="en-US" sz="2000" dirty="0">
                          <a:solidFill>
                            <a:srgbClr val="000000"/>
                          </a:solidFill>
                          <a:effectLst/>
                          <a:latin typeface="Calibri"/>
                          <a:ea typeface="Calibri"/>
                          <a:cs typeface="Times New Roman"/>
                        </a:rPr>
                        <a:t>This</a:t>
                      </a:r>
                      <a:r>
                        <a:rPr lang="en-US" sz="2000" b="1" i="1" dirty="0">
                          <a:solidFill>
                            <a:srgbClr val="000000"/>
                          </a:solidFill>
                          <a:effectLst/>
                          <a:latin typeface="Calibri"/>
                          <a:ea typeface="Calibri"/>
                          <a:cs typeface="Times New Roman"/>
                        </a:rPr>
                        <a:t> </a:t>
                      </a:r>
                      <a:r>
                        <a:rPr lang="en-US" sz="2000" dirty="0">
                          <a:solidFill>
                            <a:srgbClr val="000000"/>
                          </a:solidFill>
                          <a:effectLst/>
                          <a:latin typeface="Calibri"/>
                          <a:ea typeface="Calibri"/>
                          <a:cs typeface="Times New Roman"/>
                        </a:rPr>
                        <a:t>tendency allows a recent event to disproportionately affect the employee’s overall performance rating.  For example, a single complaint from a customer biases the employee’s overall rating for the entire evaluation period</a:t>
                      </a:r>
                      <a:r>
                        <a:rPr lang="en-US" sz="2000" dirty="0" smtClean="0">
                          <a:solidFill>
                            <a:srgbClr val="000000"/>
                          </a:solidFill>
                          <a:effectLst/>
                          <a:latin typeface="Calibri"/>
                          <a:ea typeface="Calibri"/>
                          <a:cs typeface="Times New Roman"/>
                        </a:rPr>
                        <a:t>.</a:t>
                      </a:r>
                      <a:endParaRPr lang="en-US" sz="2000" dirty="0">
                        <a:solidFill>
                          <a:srgbClr val="000000"/>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054235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429470645"/>
              </p:ext>
            </p:extLst>
          </p:nvPr>
        </p:nvGraphicFramePr>
        <p:xfrm>
          <a:off x="-619125" y="857251"/>
          <a:ext cx="10493375" cy="53181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p:cNvGrpSpPr/>
          <p:nvPr/>
        </p:nvGrpSpPr>
        <p:grpSpPr>
          <a:xfrm>
            <a:off x="1171204" y="1476211"/>
            <a:ext cx="1787919" cy="1285483"/>
            <a:chOff x="3603624" y="111125"/>
            <a:chExt cx="1486062" cy="938473"/>
          </a:xfrm>
        </p:grpSpPr>
        <p:sp>
          <p:nvSpPr>
            <p:cNvPr id="4" name="Oval 3"/>
            <p:cNvSpPr/>
            <p:nvPr/>
          </p:nvSpPr>
          <p:spPr>
            <a:xfrm>
              <a:off x="4222749" y="111125"/>
              <a:ext cx="866937" cy="938473"/>
            </a:xfrm>
            <a:prstGeom prst="ellipse">
              <a:avLst/>
            </a:prstGeom>
            <a:blipFill>
              <a:blip r:embed="rId7">
                <a:extLst>
                  <a:ext uri="{28A0092B-C50C-407E-A947-70E740481C1C}">
                    <a14:useLocalDpi xmlns:a14="http://schemas.microsoft.com/office/drawing/2010/main" val="0"/>
                  </a:ext>
                </a:extLst>
              </a:blip>
              <a:srcRect/>
              <a:stretch>
                <a:fillRect l="-10000" r="-10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5" name="Oval 4"/>
            <p:cNvSpPr/>
            <p:nvPr/>
          </p:nvSpPr>
          <p:spPr>
            <a:xfrm>
              <a:off x="3603624" y="111125"/>
              <a:ext cx="866937" cy="938473"/>
            </a:xfrm>
            <a:prstGeom prst="ellipse">
              <a:avLst/>
            </a:prstGeom>
            <a:blipFill>
              <a:blip r:embed="rId8">
                <a:extLst>
                  <a:ext uri="{28A0092B-C50C-407E-A947-70E740481C1C}">
                    <a14:useLocalDpi xmlns:a14="http://schemas.microsoft.com/office/drawing/2010/main" val="0"/>
                  </a:ext>
                </a:extLst>
              </a:blip>
              <a:srcRect/>
              <a:stretch>
                <a:fillRect l="-4000" r="-4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pic>
        <p:nvPicPr>
          <p:cNvPr id="6" name="Picture 5"/>
          <p:cNvPicPr>
            <a:picLocks noChangeAspect="1"/>
          </p:cNvPicPr>
          <p:nvPr/>
        </p:nvPicPr>
        <p:blipFill>
          <a:blip r:embed="rId9"/>
          <a:stretch>
            <a:fillRect/>
          </a:stretch>
        </p:blipFill>
        <p:spPr>
          <a:xfrm>
            <a:off x="-434022" y="5459843"/>
            <a:ext cx="344958" cy="542925"/>
          </a:xfrm>
          <a:prstGeom prst="rect">
            <a:avLst/>
          </a:prstGeom>
        </p:spPr>
      </p:pic>
      <p:sp>
        <p:nvSpPr>
          <p:cNvPr id="7" name="TextBox 6"/>
          <p:cNvSpPr txBox="1"/>
          <p:nvPr/>
        </p:nvSpPr>
        <p:spPr>
          <a:xfrm>
            <a:off x="-555625" y="2476500"/>
            <a:ext cx="1762125" cy="2597150"/>
          </a:xfrm>
          <a:prstGeom prst="rect">
            <a:avLst/>
          </a:prstGeom>
          <a:noFill/>
          <a:ln>
            <a:noFill/>
          </a:ln>
        </p:spPr>
        <p:txBody>
          <a:bodyPr wrap="square" rtlCol="0" anchor="ctr">
            <a:noAutofit/>
          </a:bodyPr>
          <a:lstStyle/>
          <a:p>
            <a:pPr lvl="0" algn="ctr"/>
            <a:r>
              <a:rPr lang="en-US" sz="1400" b="1" dirty="0" smtClean="0">
                <a:solidFill>
                  <a:schemeClr val="bg1"/>
                </a:solidFill>
              </a:rPr>
              <a:t>Supervisor</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Enters Final Ratings and Comments </a:t>
            </a:r>
          </a:p>
          <a:p>
            <a:pPr lvl="0">
              <a:spcBef>
                <a:spcPts val="600"/>
              </a:spcBef>
            </a:pPr>
            <a:endParaRPr lang="en-US" sz="1400" dirty="0" smtClean="0">
              <a:solidFill>
                <a:schemeClr val="bg1"/>
              </a:solidFill>
            </a:endParaRPr>
          </a:p>
        </p:txBody>
      </p:sp>
      <p:sp>
        <p:nvSpPr>
          <p:cNvPr id="9" name="TextBox 8"/>
          <p:cNvSpPr txBox="1"/>
          <p:nvPr/>
        </p:nvSpPr>
        <p:spPr>
          <a:xfrm>
            <a:off x="1273175" y="2686050"/>
            <a:ext cx="1600200" cy="2597150"/>
          </a:xfrm>
          <a:prstGeom prst="rect">
            <a:avLst/>
          </a:prstGeom>
          <a:noFill/>
          <a:ln>
            <a:noFill/>
          </a:ln>
        </p:spPr>
        <p:txBody>
          <a:bodyPr wrap="square" rtlCol="0" anchor="ctr">
            <a:noAutofit/>
          </a:bodyPr>
          <a:lstStyle/>
          <a:p>
            <a:pPr lvl="0" algn="ctr"/>
            <a:r>
              <a:rPr lang="en-US" sz="1400" b="1" dirty="0" smtClean="0">
                <a:solidFill>
                  <a:schemeClr val="bg1"/>
                </a:solidFill>
              </a:rPr>
              <a:t>Supervisor and Employee</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Meet to discuss the Employee’s Final Ratings</a:t>
            </a:r>
          </a:p>
          <a:p>
            <a:pPr marL="100584" lvl="0" indent="-100584">
              <a:spcBef>
                <a:spcPts val="600"/>
              </a:spcBef>
              <a:buFontTx/>
              <a:buChar char="-"/>
            </a:pPr>
            <a:endParaRPr lang="en-US" sz="1400" dirty="0" smtClean="0">
              <a:solidFill>
                <a:schemeClr val="bg1"/>
              </a:solidFill>
            </a:endParaRPr>
          </a:p>
        </p:txBody>
      </p:sp>
      <p:sp>
        <p:nvSpPr>
          <p:cNvPr id="10" name="TextBox 9"/>
          <p:cNvSpPr txBox="1"/>
          <p:nvPr/>
        </p:nvSpPr>
        <p:spPr>
          <a:xfrm>
            <a:off x="8159750" y="2876550"/>
            <a:ext cx="1581150" cy="2597150"/>
          </a:xfrm>
          <a:prstGeom prst="rect">
            <a:avLst/>
          </a:prstGeom>
          <a:noFill/>
          <a:ln>
            <a:noFill/>
          </a:ln>
        </p:spPr>
        <p:txBody>
          <a:bodyPr wrap="square" rtlCol="0" anchor="ctr">
            <a:noAutofit/>
          </a:bodyPr>
          <a:lstStyle/>
          <a:p>
            <a:pPr lvl="0" algn="ctr"/>
            <a:r>
              <a:rPr lang="en-US" sz="1400" b="1" dirty="0" smtClean="0">
                <a:solidFill>
                  <a:schemeClr val="bg1"/>
                </a:solidFill>
              </a:rPr>
              <a:t>Supervisor</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Ensures Employee Signs</a:t>
            </a:r>
          </a:p>
          <a:p>
            <a:pPr marL="100584" lvl="0" indent="-100584">
              <a:spcBef>
                <a:spcPts val="600"/>
              </a:spcBef>
              <a:buFontTx/>
              <a:buChar char="-"/>
            </a:pPr>
            <a:r>
              <a:rPr lang="en-US" sz="1400" dirty="0" smtClean="0">
                <a:solidFill>
                  <a:schemeClr val="bg1"/>
                </a:solidFill>
              </a:rPr>
              <a:t>Manager Sigs Final PMP</a:t>
            </a:r>
          </a:p>
          <a:p>
            <a:pPr marL="100584" lvl="0" indent="-100584">
              <a:spcBef>
                <a:spcPts val="600"/>
              </a:spcBef>
              <a:buFontTx/>
              <a:buChar char="-"/>
            </a:pPr>
            <a:r>
              <a:rPr lang="en-US" sz="1400" dirty="0" smtClean="0">
                <a:solidFill>
                  <a:schemeClr val="bg1"/>
                </a:solidFill>
              </a:rPr>
              <a:t>Final PMP resides in the Inbox of the Supervisor and Employee</a:t>
            </a:r>
          </a:p>
        </p:txBody>
      </p:sp>
      <p:sp>
        <p:nvSpPr>
          <p:cNvPr id="11" name="TextBox 10"/>
          <p:cNvSpPr txBox="1"/>
          <p:nvPr/>
        </p:nvSpPr>
        <p:spPr>
          <a:xfrm>
            <a:off x="6426200" y="2714625"/>
            <a:ext cx="1654176" cy="2228850"/>
          </a:xfrm>
          <a:prstGeom prst="rect">
            <a:avLst/>
          </a:prstGeom>
          <a:noFill/>
          <a:ln>
            <a:noFill/>
          </a:ln>
        </p:spPr>
        <p:txBody>
          <a:bodyPr wrap="square" rtlCol="0" anchor="ctr">
            <a:noAutofit/>
          </a:bodyPr>
          <a:lstStyle/>
          <a:p>
            <a:pPr lvl="0" algn="ctr"/>
            <a:r>
              <a:rPr lang="en-US" sz="1400" b="1" dirty="0" smtClean="0">
                <a:solidFill>
                  <a:schemeClr val="bg1"/>
                </a:solidFill>
              </a:rPr>
              <a:t>Employee</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Signs the PMP by May 8th</a:t>
            </a:r>
          </a:p>
        </p:txBody>
      </p:sp>
      <p:sp>
        <p:nvSpPr>
          <p:cNvPr id="12" name="TextBox 11"/>
          <p:cNvSpPr txBox="1"/>
          <p:nvPr/>
        </p:nvSpPr>
        <p:spPr>
          <a:xfrm>
            <a:off x="4651376" y="2746375"/>
            <a:ext cx="1746250" cy="2006600"/>
          </a:xfrm>
          <a:prstGeom prst="rect">
            <a:avLst/>
          </a:prstGeom>
          <a:noFill/>
          <a:ln>
            <a:noFill/>
          </a:ln>
        </p:spPr>
        <p:txBody>
          <a:bodyPr wrap="square" rtlCol="0" anchor="ctr">
            <a:noAutofit/>
          </a:bodyPr>
          <a:lstStyle/>
          <a:p>
            <a:pPr lvl="0" algn="ctr"/>
            <a:r>
              <a:rPr lang="en-US" sz="1400" b="1" dirty="0" smtClean="0">
                <a:solidFill>
                  <a:schemeClr val="bg1"/>
                </a:solidFill>
              </a:rPr>
              <a:t>Supervisor</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Modifies  PMP if required </a:t>
            </a:r>
          </a:p>
          <a:p>
            <a:pPr marL="100584" lvl="0" indent="-100584">
              <a:spcBef>
                <a:spcPts val="600"/>
              </a:spcBef>
              <a:buFontTx/>
              <a:buChar char="-"/>
            </a:pPr>
            <a:r>
              <a:rPr lang="en-US" sz="1400" dirty="0" smtClean="0">
                <a:solidFill>
                  <a:schemeClr val="bg1"/>
                </a:solidFill>
              </a:rPr>
              <a:t>Signs final PMP</a:t>
            </a:r>
          </a:p>
        </p:txBody>
      </p:sp>
      <p:sp>
        <p:nvSpPr>
          <p:cNvPr id="14" name="Oval 13"/>
          <p:cNvSpPr/>
          <p:nvPr/>
        </p:nvSpPr>
        <p:spPr>
          <a:xfrm>
            <a:off x="2968931" y="934676"/>
            <a:ext cx="1841194" cy="1827574"/>
          </a:xfrm>
          <a:prstGeom prst="ellipse">
            <a:avLst/>
          </a:prstGeom>
          <a:blipFill rotWithShape="1">
            <a:blip r:embed="rId10"/>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5" name="TextBox 14"/>
          <p:cNvSpPr txBox="1"/>
          <p:nvPr/>
        </p:nvSpPr>
        <p:spPr>
          <a:xfrm>
            <a:off x="2949575" y="2679700"/>
            <a:ext cx="1749425" cy="2597150"/>
          </a:xfrm>
          <a:prstGeom prst="rect">
            <a:avLst/>
          </a:prstGeom>
          <a:noFill/>
          <a:ln>
            <a:noFill/>
          </a:ln>
        </p:spPr>
        <p:txBody>
          <a:bodyPr wrap="square" rtlCol="0" anchor="ctr">
            <a:noAutofit/>
          </a:bodyPr>
          <a:lstStyle/>
          <a:p>
            <a:pPr lvl="0" algn="ctr"/>
            <a:r>
              <a:rPr lang="en-US" sz="1400" b="1" dirty="0">
                <a:solidFill>
                  <a:schemeClr val="bg1"/>
                </a:solidFill>
              </a:rPr>
              <a:t>Reviewer </a:t>
            </a:r>
          </a:p>
          <a:p>
            <a:pPr lvl="0" algn="ctr"/>
            <a:endParaRPr lang="en-US" sz="1400" b="1" dirty="0">
              <a:solidFill>
                <a:schemeClr val="bg1"/>
              </a:solidFill>
            </a:endParaRPr>
          </a:p>
          <a:p>
            <a:pPr marL="100584" lvl="0" indent="-100584">
              <a:spcBef>
                <a:spcPts val="600"/>
              </a:spcBef>
              <a:buFontTx/>
              <a:buChar char="-"/>
            </a:pPr>
            <a:r>
              <a:rPr lang="en-US" sz="1400" dirty="0">
                <a:solidFill>
                  <a:schemeClr val="bg1"/>
                </a:solidFill>
              </a:rPr>
              <a:t>Reviews Supervisor Ratings and </a:t>
            </a:r>
            <a:r>
              <a:rPr lang="en-US" sz="1400" dirty="0" smtClean="0">
                <a:solidFill>
                  <a:schemeClr val="bg1"/>
                </a:solidFill>
              </a:rPr>
              <a:t>Comments</a:t>
            </a:r>
          </a:p>
          <a:p>
            <a:pPr marL="100584" lvl="0" indent="-100584">
              <a:spcBef>
                <a:spcPts val="600"/>
              </a:spcBef>
              <a:buFontTx/>
              <a:buChar char="-"/>
            </a:pPr>
            <a:r>
              <a:rPr lang="en-US" sz="1400" dirty="0" smtClean="0">
                <a:solidFill>
                  <a:schemeClr val="bg1"/>
                </a:solidFill>
              </a:rPr>
              <a:t>As required suggests changes</a:t>
            </a:r>
            <a:endParaRPr lang="en-US" sz="1400" dirty="0">
              <a:solidFill>
                <a:schemeClr val="bg1"/>
              </a:solidFill>
            </a:endParaRPr>
          </a:p>
        </p:txBody>
      </p:sp>
      <p:sp>
        <p:nvSpPr>
          <p:cNvPr id="17" name="Oval 16"/>
          <p:cNvSpPr/>
          <p:nvPr/>
        </p:nvSpPr>
        <p:spPr>
          <a:xfrm>
            <a:off x="8136283" y="1093428"/>
            <a:ext cx="1570935" cy="1750144"/>
          </a:xfrm>
          <a:prstGeom prst="ellipse">
            <a:avLst/>
          </a:prstGeom>
          <a:blipFill rotWithShape="1">
            <a:blip r:embed="rId8"/>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12130566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997568806"/>
              </p:ext>
            </p:extLst>
          </p:nvPr>
        </p:nvGraphicFramePr>
        <p:xfrm>
          <a:off x="-789100" y="857251"/>
          <a:ext cx="12641780" cy="5318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p:nvPr/>
        </p:nvGrpSpPr>
        <p:grpSpPr>
          <a:xfrm>
            <a:off x="803323" y="1585865"/>
            <a:ext cx="1526987" cy="1101855"/>
            <a:chOff x="3603624" y="111125"/>
            <a:chExt cx="1486062" cy="938473"/>
          </a:xfrm>
        </p:grpSpPr>
        <p:sp>
          <p:nvSpPr>
            <p:cNvPr id="4" name="Oval 3"/>
            <p:cNvSpPr/>
            <p:nvPr/>
          </p:nvSpPr>
          <p:spPr>
            <a:xfrm>
              <a:off x="4222749" y="111125"/>
              <a:ext cx="866937" cy="938473"/>
            </a:xfrm>
            <a:prstGeom prst="ellipse">
              <a:avLst/>
            </a:prstGeom>
            <a:blipFill>
              <a:blip r:embed="rId8">
                <a:extLst>
                  <a:ext uri="{28A0092B-C50C-407E-A947-70E740481C1C}">
                    <a14:useLocalDpi xmlns:a14="http://schemas.microsoft.com/office/drawing/2010/main" val="0"/>
                  </a:ext>
                </a:extLst>
              </a:blip>
              <a:srcRect/>
              <a:stretch>
                <a:fillRect l="-10000" r="-10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5" name="Oval 4"/>
            <p:cNvSpPr/>
            <p:nvPr/>
          </p:nvSpPr>
          <p:spPr>
            <a:xfrm>
              <a:off x="3603624" y="111125"/>
              <a:ext cx="866937" cy="938473"/>
            </a:xfrm>
            <a:prstGeom prst="ellipse">
              <a:avLst/>
            </a:prstGeom>
            <a:blipFill>
              <a:blip r:embed="rId9">
                <a:extLst>
                  <a:ext uri="{28A0092B-C50C-407E-A947-70E740481C1C}">
                    <a14:useLocalDpi xmlns:a14="http://schemas.microsoft.com/office/drawing/2010/main" val="0"/>
                  </a:ext>
                </a:extLst>
              </a:blip>
              <a:srcRect/>
              <a:stretch>
                <a:fillRect l="-4000" r="-4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pic>
        <p:nvPicPr>
          <p:cNvPr id="6" name="Picture 5"/>
          <p:cNvPicPr>
            <a:picLocks noChangeAspect="1"/>
          </p:cNvPicPr>
          <p:nvPr/>
        </p:nvPicPr>
        <p:blipFill>
          <a:blip r:embed="rId10"/>
          <a:stretch>
            <a:fillRect/>
          </a:stretch>
        </p:blipFill>
        <p:spPr>
          <a:xfrm>
            <a:off x="-440209" y="5480791"/>
            <a:ext cx="440209" cy="542925"/>
          </a:xfrm>
          <a:prstGeom prst="rect">
            <a:avLst/>
          </a:prstGeom>
        </p:spPr>
      </p:pic>
      <p:sp>
        <p:nvSpPr>
          <p:cNvPr id="7" name="TextBox 6"/>
          <p:cNvSpPr txBox="1"/>
          <p:nvPr/>
        </p:nvSpPr>
        <p:spPr>
          <a:xfrm>
            <a:off x="-2111375" y="6159500"/>
            <a:ext cx="428624" cy="571500"/>
          </a:xfrm>
          <a:prstGeom prst="rightArrow">
            <a:avLst/>
          </a:prstGeom>
          <a:noFill/>
          <a:ln>
            <a:noFill/>
          </a:ln>
        </p:spPr>
        <p:txBody>
          <a:bodyPr wrap="square" rtlCol="0" anchor="ctr">
            <a:noAutofit/>
          </a:bodyPr>
          <a:lstStyle/>
          <a:p>
            <a:pPr lvl="0" algn="ctr"/>
            <a:endParaRPr lang="en-US" sz="1400" dirty="0" smtClean="0">
              <a:solidFill>
                <a:schemeClr val="bg1"/>
              </a:solidFill>
            </a:endParaRPr>
          </a:p>
        </p:txBody>
      </p:sp>
      <p:sp>
        <p:nvSpPr>
          <p:cNvPr id="8" name="TextBox 7"/>
          <p:cNvSpPr txBox="1"/>
          <p:nvPr/>
        </p:nvSpPr>
        <p:spPr>
          <a:xfrm>
            <a:off x="799565" y="2946814"/>
            <a:ext cx="1536701" cy="2597150"/>
          </a:xfrm>
          <a:prstGeom prst="rect">
            <a:avLst/>
          </a:prstGeom>
          <a:noFill/>
          <a:ln>
            <a:noFill/>
          </a:ln>
        </p:spPr>
        <p:txBody>
          <a:bodyPr wrap="square" rtlCol="0" anchor="ctr">
            <a:noAutofit/>
          </a:bodyPr>
          <a:lstStyle/>
          <a:p>
            <a:pPr lvl="0" algn="ctr"/>
            <a:r>
              <a:rPr lang="en-US" sz="1400" b="1" dirty="0" smtClean="0">
                <a:solidFill>
                  <a:schemeClr val="bg1"/>
                </a:solidFill>
              </a:rPr>
              <a:t>Supervisor and Employee</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Meet to discuss the Employee’s Final Performance Review</a:t>
            </a:r>
          </a:p>
        </p:txBody>
      </p:sp>
      <p:sp>
        <p:nvSpPr>
          <p:cNvPr id="10" name="TextBox 9"/>
          <p:cNvSpPr txBox="1"/>
          <p:nvPr/>
        </p:nvSpPr>
        <p:spPr>
          <a:xfrm>
            <a:off x="7129953" y="2891416"/>
            <a:ext cx="1574804" cy="2044600"/>
          </a:xfrm>
          <a:prstGeom prst="rect">
            <a:avLst/>
          </a:prstGeom>
          <a:noFill/>
          <a:ln>
            <a:noFill/>
          </a:ln>
        </p:spPr>
        <p:txBody>
          <a:bodyPr wrap="square" rtlCol="0" anchor="ctr">
            <a:noAutofit/>
          </a:bodyPr>
          <a:lstStyle/>
          <a:p>
            <a:pPr lvl="0" algn="ctr"/>
            <a:r>
              <a:rPr lang="en-US" sz="1400" b="1" dirty="0" smtClean="0">
                <a:solidFill>
                  <a:schemeClr val="bg1"/>
                </a:solidFill>
              </a:rPr>
              <a:t>Employee</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Signs the Final PMP Rating </a:t>
            </a:r>
          </a:p>
        </p:txBody>
      </p:sp>
      <p:sp>
        <p:nvSpPr>
          <p:cNvPr id="11" name="TextBox 10"/>
          <p:cNvSpPr txBox="1"/>
          <p:nvPr/>
        </p:nvSpPr>
        <p:spPr>
          <a:xfrm>
            <a:off x="8705531" y="2934299"/>
            <a:ext cx="1535113" cy="1929222"/>
          </a:xfrm>
          <a:prstGeom prst="rect">
            <a:avLst/>
          </a:prstGeom>
          <a:noFill/>
          <a:ln>
            <a:noFill/>
          </a:ln>
        </p:spPr>
        <p:txBody>
          <a:bodyPr wrap="square" rtlCol="0" anchor="ctr">
            <a:noAutofit/>
          </a:bodyPr>
          <a:lstStyle/>
          <a:p>
            <a:pPr lvl="0" algn="ctr"/>
            <a:r>
              <a:rPr lang="en-US" sz="1400" b="1" dirty="0" smtClean="0">
                <a:solidFill>
                  <a:schemeClr val="bg1"/>
                </a:solidFill>
              </a:rPr>
              <a:t>Supervisor</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Ensures Employee Signs Final PMP</a:t>
            </a:r>
          </a:p>
        </p:txBody>
      </p:sp>
      <p:sp>
        <p:nvSpPr>
          <p:cNvPr id="12" name="TextBox 11"/>
          <p:cNvSpPr txBox="1"/>
          <p:nvPr/>
        </p:nvSpPr>
        <p:spPr>
          <a:xfrm>
            <a:off x="-814388" y="2865376"/>
            <a:ext cx="1628776" cy="2597150"/>
          </a:xfrm>
          <a:prstGeom prst="rect">
            <a:avLst/>
          </a:prstGeom>
          <a:noFill/>
          <a:ln>
            <a:noFill/>
          </a:ln>
        </p:spPr>
        <p:txBody>
          <a:bodyPr wrap="square" rtlCol="0" anchor="ctr">
            <a:noAutofit/>
          </a:bodyPr>
          <a:lstStyle/>
          <a:p>
            <a:pPr lvl="0" algn="ctr"/>
            <a:r>
              <a:rPr lang="en-US" sz="1400" b="1" dirty="0" smtClean="0">
                <a:solidFill>
                  <a:schemeClr val="bg1"/>
                </a:solidFill>
              </a:rPr>
              <a:t>Supervisor</a:t>
            </a:r>
          </a:p>
          <a:p>
            <a:pPr lvl="0" algn="ctr"/>
            <a:endParaRPr lang="en-US" sz="1400" b="1" dirty="0" smtClean="0">
              <a:solidFill>
                <a:schemeClr val="bg1"/>
              </a:solidFill>
            </a:endParaRPr>
          </a:p>
          <a:p>
            <a:pPr marL="100584" lvl="0" indent="-100584">
              <a:spcBef>
                <a:spcPts val="600"/>
              </a:spcBef>
              <a:buFontTx/>
              <a:buChar char="-"/>
            </a:pPr>
            <a:r>
              <a:rPr lang="en-US" sz="1400" dirty="0">
                <a:solidFill>
                  <a:schemeClr val="bg1"/>
                </a:solidFill>
              </a:rPr>
              <a:t>Sends </a:t>
            </a:r>
            <a:r>
              <a:rPr lang="en-US" sz="1400" dirty="0" smtClean="0">
                <a:solidFill>
                  <a:schemeClr val="bg1"/>
                </a:solidFill>
              </a:rPr>
              <a:t>Performance Review </a:t>
            </a:r>
            <a:r>
              <a:rPr lang="en-US" sz="1400" dirty="0">
                <a:solidFill>
                  <a:schemeClr val="bg1"/>
                </a:solidFill>
              </a:rPr>
              <a:t>Meeting request to </a:t>
            </a:r>
            <a:r>
              <a:rPr lang="en-US" sz="1400" dirty="0" smtClean="0">
                <a:solidFill>
                  <a:schemeClr val="bg1"/>
                </a:solidFill>
              </a:rPr>
              <a:t>Employee</a:t>
            </a:r>
            <a:endParaRPr lang="en-US" sz="1400" dirty="0">
              <a:solidFill>
                <a:schemeClr val="bg1"/>
              </a:solidFill>
            </a:endParaRPr>
          </a:p>
        </p:txBody>
      </p:sp>
      <p:sp>
        <p:nvSpPr>
          <p:cNvPr id="14" name="TextBox 13"/>
          <p:cNvSpPr txBox="1"/>
          <p:nvPr/>
        </p:nvSpPr>
        <p:spPr>
          <a:xfrm>
            <a:off x="2350905" y="3023085"/>
            <a:ext cx="1619250" cy="2152650"/>
          </a:xfrm>
          <a:prstGeom prst="rect">
            <a:avLst/>
          </a:prstGeom>
          <a:noFill/>
          <a:ln>
            <a:noFill/>
          </a:ln>
        </p:spPr>
        <p:txBody>
          <a:bodyPr wrap="square" rtlCol="0" anchor="ctr">
            <a:noAutofit/>
          </a:bodyPr>
          <a:lstStyle/>
          <a:p>
            <a:pPr lvl="0" algn="ctr"/>
            <a:r>
              <a:rPr lang="en-US" sz="1400" b="1" dirty="0" smtClean="0">
                <a:solidFill>
                  <a:schemeClr val="bg1"/>
                </a:solidFill>
              </a:rPr>
              <a:t>Supervisor</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Enters Final Ratings and Comments </a:t>
            </a:r>
          </a:p>
          <a:p>
            <a:pPr lvl="0">
              <a:spcBef>
                <a:spcPts val="600"/>
              </a:spcBef>
            </a:pPr>
            <a:endParaRPr lang="en-US" sz="1400" dirty="0" smtClean="0">
              <a:solidFill>
                <a:schemeClr val="bg1"/>
              </a:solidFill>
            </a:endParaRPr>
          </a:p>
        </p:txBody>
      </p:sp>
      <p:sp>
        <p:nvSpPr>
          <p:cNvPr id="15" name="TextBox 14"/>
          <p:cNvSpPr txBox="1"/>
          <p:nvPr/>
        </p:nvSpPr>
        <p:spPr>
          <a:xfrm>
            <a:off x="3930600" y="3460171"/>
            <a:ext cx="1619250" cy="2152650"/>
          </a:xfrm>
          <a:prstGeom prst="rect">
            <a:avLst/>
          </a:prstGeom>
          <a:noFill/>
          <a:ln>
            <a:noFill/>
          </a:ln>
        </p:spPr>
        <p:txBody>
          <a:bodyPr wrap="square" rtlCol="0" anchor="ctr">
            <a:noAutofit/>
          </a:bodyPr>
          <a:lstStyle/>
          <a:p>
            <a:pPr lvl="0" algn="ctr"/>
            <a:r>
              <a:rPr lang="en-US" sz="1400" b="1" dirty="0" smtClean="0">
                <a:solidFill>
                  <a:schemeClr val="bg1"/>
                </a:solidFill>
              </a:rPr>
              <a:t>Reviewer and Appointing Authority</a:t>
            </a:r>
          </a:p>
          <a:p>
            <a:pPr lvl="0" algn="ctr"/>
            <a:endParaRPr lang="en-US" sz="1400" b="1" dirty="0" smtClean="0">
              <a:solidFill>
                <a:schemeClr val="bg1"/>
              </a:solidFill>
            </a:endParaRPr>
          </a:p>
          <a:p>
            <a:pPr marL="100584" lvl="0" indent="-100584">
              <a:spcBef>
                <a:spcPts val="600"/>
              </a:spcBef>
              <a:buFontTx/>
              <a:buChar char="-"/>
            </a:pPr>
            <a:r>
              <a:rPr lang="en-US" sz="1400" dirty="0">
                <a:solidFill>
                  <a:schemeClr val="bg1"/>
                </a:solidFill>
              </a:rPr>
              <a:t>Reviews Supervisor Ratings and Comments</a:t>
            </a:r>
          </a:p>
          <a:p>
            <a:pPr marL="100584" lvl="0" indent="-100584">
              <a:spcBef>
                <a:spcPts val="600"/>
              </a:spcBef>
              <a:buFontTx/>
              <a:buChar char="-"/>
            </a:pPr>
            <a:r>
              <a:rPr lang="en-US" sz="1400" dirty="0">
                <a:solidFill>
                  <a:schemeClr val="bg1"/>
                </a:solidFill>
              </a:rPr>
              <a:t>As required suggests changes</a:t>
            </a:r>
          </a:p>
          <a:p>
            <a:pPr lvl="0">
              <a:spcBef>
                <a:spcPts val="600"/>
              </a:spcBef>
            </a:pPr>
            <a:endParaRPr lang="en-US" sz="1400" dirty="0" smtClean="0">
              <a:solidFill>
                <a:schemeClr val="bg1"/>
              </a:solidFill>
            </a:endParaRPr>
          </a:p>
        </p:txBody>
      </p:sp>
      <p:sp>
        <p:nvSpPr>
          <p:cNvPr id="16" name="TextBox 15"/>
          <p:cNvSpPr txBox="1"/>
          <p:nvPr/>
        </p:nvSpPr>
        <p:spPr>
          <a:xfrm>
            <a:off x="2635250" y="238125"/>
            <a:ext cx="3778250" cy="460375"/>
          </a:xfrm>
          <a:prstGeom prst="rect">
            <a:avLst/>
          </a:prstGeom>
          <a:noFill/>
          <a:ln>
            <a:noFill/>
          </a:ln>
        </p:spPr>
        <p:txBody>
          <a:bodyPr wrap="none" rtlCol="0" anchor="ctr">
            <a:noAutofit/>
          </a:bodyPr>
          <a:lstStyle/>
          <a:p>
            <a:pPr algn="ctr"/>
            <a:r>
              <a:rPr lang="en-US" sz="1400" b="1" dirty="0" smtClean="0">
                <a:latin typeface="Trebuchet MS" pitchFamily="34" charset="0"/>
              </a:rPr>
              <a:t>Final Review Process</a:t>
            </a:r>
          </a:p>
        </p:txBody>
      </p:sp>
      <p:sp>
        <p:nvSpPr>
          <p:cNvPr id="20" name="TextBox 19"/>
          <p:cNvSpPr txBox="1"/>
          <p:nvPr/>
        </p:nvSpPr>
        <p:spPr>
          <a:xfrm>
            <a:off x="5569157" y="3023660"/>
            <a:ext cx="1569730" cy="2044600"/>
          </a:xfrm>
          <a:prstGeom prst="rect">
            <a:avLst/>
          </a:prstGeom>
          <a:noFill/>
          <a:ln>
            <a:noFill/>
          </a:ln>
        </p:spPr>
        <p:txBody>
          <a:bodyPr wrap="square" rtlCol="0" anchor="ctr">
            <a:noAutofit/>
          </a:bodyPr>
          <a:lstStyle/>
          <a:p>
            <a:pPr lvl="0" algn="ctr"/>
            <a:r>
              <a:rPr lang="en-US" sz="1400" b="1" dirty="0" smtClean="0">
                <a:solidFill>
                  <a:schemeClr val="bg1"/>
                </a:solidFill>
              </a:rPr>
              <a:t>Supervisor</a:t>
            </a:r>
          </a:p>
          <a:p>
            <a:pPr lvl="0" algn="ctr"/>
            <a:endParaRPr lang="en-US" sz="1400" b="1" dirty="0" smtClean="0">
              <a:solidFill>
                <a:schemeClr val="bg1"/>
              </a:solidFill>
            </a:endParaRPr>
          </a:p>
          <a:p>
            <a:pPr marL="100584" lvl="0" indent="-100584">
              <a:spcBef>
                <a:spcPts val="600"/>
              </a:spcBef>
              <a:buFontTx/>
              <a:buChar char="-"/>
            </a:pPr>
            <a:r>
              <a:rPr lang="en-US" sz="1400" dirty="0" smtClean="0">
                <a:solidFill>
                  <a:schemeClr val="bg1"/>
                </a:solidFill>
              </a:rPr>
              <a:t>Releases the Final Performance Review to the Employee</a:t>
            </a:r>
          </a:p>
        </p:txBody>
      </p:sp>
    </p:spTree>
    <p:custDataLst>
      <p:tags r:id="rId1"/>
    </p:custDataLst>
    <p:extLst>
      <p:ext uri="{BB962C8B-B14F-4D97-AF65-F5344CB8AC3E}">
        <p14:creationId xmlns:p14="http://schemas.microsoft.com/office/powerpoint/2010/main" val="24618748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8.png"/>
          <p:cNvPicPr>
            <a:picLocks noChangeAspect="1"/>
          </p:cNvPicPr>
          <p:nvPr/>
        </p:nvPicPr>
        <p:blipFill rotWithShape="1">
          <a:blip r:embed="rId3">
            <a:extLst>
              <a:ext uri="{28A0092B-C50C-407E-A947-70E740481C1C}">
                <a14:useLocalDpi xmlns:a14="http://schemas.microsoft.com/office/drawing/2010/main" val="0"/>
              </a:ext>
            </a:extLst>
          </a:blip>
          <a:srcRect r="12489"/>
          <a:stretch/>
        </p:blipFill>
        <p:spPr>
          <a:xfrm>
            <a:off x="-1814976" y="0"/>
            <a:ext cx="14428352" cy="7007412"/>
          </a:xfrm>
          <a:prstGeom prst="rect">
            <a:avLst/>
          </a:prstGeom>
        </p:spPr>
      </p:pic>
    </p:spTree>
    <p:custDataLst>
      <p:tags r:id="rId1"/>
    </p:custDataLst>
    <p:extLst>
      <p:ext uri="{BB962C8B-B14F-4D97-AF65-F5344CB8AC3E}">
        <p14:creationId xmlns:p14="http://schemas.microsoft.com/office/powerpoint/2010/main" val="4978097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8.png"/>
          <p:cNvPicPr>
            <a:picLocks noChangeAspect="1"/>
          </p:cNvPicPr>
          <p:nvPr/>
        </p:nvPicPr>
        <p:blipFill rotWithShape="1">
          <a:blip r:embed="rId2" cstate="print">
            <a:extLst>
              <a:ext uri="{28A0092B-C50C-407E-A947-70E740481C1C}">
                <a14:useLocalDpi xmlns:a14="http://schemas.microsoft.com/office/drawing/2010/main" val="0"/>
              </a:ext>
            </a:extLst>
          </a:blip>
          <a:srcRect r="85575"/>
          <a:stretch/>
        </p:blipFill>
        <p:spPr>
          <a:xfrm>
            <a:off x="-298590" y="-179294"/>
            <a:ext cx="2121413" cy="7141882"/>
          </a:xfrm>
          <a:prstGeom prst="rect">
            <a:avLst/>
          </a:prstGeom>
        </p:spPr>
      </p:pic>
    </p:spTree>
    <p:extLst>
      <p:ext uri="{BB962C8B-B14F-4D97-AF65-F5344CB8AC3E}">
        <p14:creationId xmlns:p14="http://schemas.microsoft.com/office/powerpoint/2010/main" val="1153935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8.png"/>
          <p:cNvPicPr>
            <a:picLocks noChangeAspect="1"/>
          </p:cNvPicPr>
          <p:nvPr/>
        </p:nvPicPr>
        <p:blipFill rotWithShape="1">
          <a:blip r:embed="rId2" cstate="print">
            <a:extLst>
              <a:ext uri="{28A0092B-C50C-407E-A947-70E740481C1C}">
                <a14:useLocalDpi xmlns:a14="http://schemas.microsoft.com/office/drawing/2010/main" val="0"/>
              </a:ext>
            </a:extLst>
          </a:blip>
          <a:srcRect l="28750" r="57129"/>
          <a:stretch/>
        </p:blipFill>
        <p:spPr>
          <a:xfrm>
            <a:off x="283882" y="463176"/>
            <a:ext cx="1837763" cy="5961529"/>
          </a:xfrm>
          <a:prstGeom prst="rect">
            <a:avLst/>
          </a:prstGeom>
        </p:spPr>
      </p:pic>
      <p:grpSp>
        <p:nvGrpSpPr>
          <p:cNvPr id="5" name="Group 4"/>
          <p:cNvGrpSpPr/>
          <p:nvPr/>
        </p:nvGrpSpPr>
        <p:grpSpPr>
          <a:xfrm>
            <a:off x="2076823" y="643404"/>
            <a:ext cx="8830236" cy="5602008"/>
            <a:chOff x="254000" y="269875"/>
            <a:chExt cx="8699499" cy="5667375"/>
          </a:xfrm>
        </p:grpSpPr>
        <p:graphicFrame>
          <p:nvGraphicFramePr>
            <p:cNvPr id="6" name="Diagram 5"/>
            <p:cNvGraphicFramePr/>
            <p:nvPr>
              <p:extLst>
                <p:ext uri="{D42A27DB-BD31-4B8C-83A1-F6EECF244321}">
                  <p14:modId xmlns:p14="http://schemas.microsoft.com/office/powerpoint/2010/main" val="900665704"/>
                </p:ext>
              </p:extLst>
            </p:nvPr>
          </p:nvGraphicFramePr>
          <p:xfrm>
            <a:off x="254000" y="269875"/>
            <a:ext cx="8699499" cy="5667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510050" y="403943"/>
              <a:ext cx="535648" cy="923330"/>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3</a:t>
              </a:r>
            </a:p>
          </p:txBody>
        </p:sp>
        <p:sp>
          <p:nvSpPr>
            <p:cNvPr id="8" name="Rectangle 7"/>
            <p:cNvSpPr/>
            <p:nvPr/>
          </p:nvSpPr>
          <p:spPr>
            <a:xfrm>
              <a:off x="1120758" y="2531112"/>
              <a:ext cx="535648"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Rectangle 8"/>
            <p:cNvSpPr/>
            <p:nvPr/>
          </p:nvSpPr>
          <p:spPr>
            <a:xfrm>
              <a:off x="867413" y="1456958"/>
              <a:ext cx="880545"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Rectangle 9"/>
            <p:cNvSpPr/>
            <p:nvPr/>
          </p:nvSpPr>
          <p:spPr>
            <a:xfrm>
              <a:off x="477886" y="4657357"/>
              <a:ext cx="535648"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Rectangle 10"/>
            <p:cNvSpPr/>
            <p:nvPr/>
          </p:nvSpPr>
          <p:spPr>
            <a:xfrm>
              <a:off x="915220" y="3618047"/>
              <a:ext cx="747658"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spTree>
    <p:extLst>
      <p:ext uri="{BB962C8B-B14F-4D97-AF65-F5344CB8AC3E}">
        <p14:creationId xmlns:p14="http://schemas.microsoft.com/office/powerpoint/2010/main" val="14758641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8.png"/>
          <p:cNvPicPr>
            <a:picLocks noChangeAspect="1"/>
          </p:cNvPicPr>
          <p:nvPr/>
        </p:nvPicPr>
        <p:blipFill rotWithShape="1">
          <a:blip r:embed="rId2" cstate="print">
            <a:extLst>
              <a:ext uri="{28A0092B-C50C-407E-A947-70E740481C1C}">
                <a14:useLocalDpi xmlns:a14="http://schemas.microsoft.com/office/drawing/2010/main" val="0"/>
              </a:ext>
            </a:extLst>
          </a:blip>
          <a:srcRect l="71217" r="336"/>
          <a:stretch/>
        </p:blipFill>
        <p:spPr>
          <a:xfrm>
            <a:off x="3197411" y="-164352"/>
            <a:ext cx="4183529" cy="7141882"/>
          </a:xfrm>
          <a:prstGeom prst="rect">
            <a:avLst/>
          </a:prstGeom>
        </p:spPr>
      </p:pic>
    </p:spTree>
    <p:extLst>
      <p:ext uri="{BB962C8B-B14F-4D97-AF65-F5344CB8AC3E}">
        <p14:creationId xmlns:p14="http://schemas.microsoft.com/office/powerpoint/2010/main" val="1503797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7951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947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00185979"/>
              </p:ext>
            </p:extLst>
          </p:nvPr>
        </p:nvGraphicFramePr>
        <p:xfrm>
          <a:off x="-161260" y="141090"/>
          <a:ext cx="8970140" cy="6729655"/>
        </p:xfrm>
        <a:graphic>
          <a:graphicData uri="http://schemas.openxmlformats.org/drawingml/2006/table">
            <a:tbl>
              <a:tblPr firstRow="1" bandRow="1">
                <a:tableStyleId>{5C22544A-7EE6-4342-B048-85BDC9FD1C3A}</a:tableStyleId>
              </a:tblPr>
              <a:tblGrid>
                <a:gridCol w="2242535"/>
                <a:gridCol w="2242535"/>
                <a:gridCol w="2242535"/>
                <a:gridCol w="2242535"/>
              </a:tblGrid>
              <a:tr h="987633">
                <a:tc>
                  <a:txBody>
                    <a:bodyPr/>
                    <a:lstStyle/>
                    <a:p>
                      <a:r>
                        <a:rPr lang="en-US" sz="1800" b="1" kern="1200" dirty="0" smtClean="0">
                          <a:solidFill>
                            <a:schemeClr val="lt1"/>
                          </a:solidFill>
                          <a:effectLst/>
                          <a:latin typeface="+mn-lt"/>
                          <a:ea typeface="+mn-ea"/>
                          <a:cs typeface="+mn-cs"/>
                        </a:rPr>
                        <a:t>Employee unable to sign final rating</a:t>
                      </a:r>
                      <a:r>
                        <a:rPr lang="en-US" dirty="0" smtClean="0">
                          <a:effectLst/>
                        </a:rPr>
                        <a:t> </a:t>
                      </a:r>
                      <a:endParaRPr lang="en-US" dirty="0"/>
                    </a:p>
                  </a:txBody>
                  <a:tcPr/>
                </a:tc>
                <a:tc>
                  <a:txBody>
                    <a:bodyPr/>
                    <a:lstStyle/>
                    <a:p>
                      <a:r>
                        <a:rPr lang="en-US" sz="1800" b="1" kern="1200" dirty="0" smtClean="0">
                          <a:solidFill>
                            <a:schemeClr val="lt1"/>
                          </a:solidFill>
                          <a:effectLst/>
                          <a:latin typeface="+mn-lt"/>
                          <a:ea typeface="+mn-ea"/>
                          <a:cs typeface="+mn-cs"/>
                        </a:rPr>
                        <a:t>Employee refuses to sign PMP form </a:t>
                      </a:r>
                      <a:endParaRPr lang="en-US" dirty="0"/>
                    </a:p>
                  </a:txBody>
                  <a:tcPr/>
                </a:tc>
                <a:tc>
                  <a:txBody>
                    <a:bodyPr/>
                    <a:lstStyle/>
                    <a:p>
                      <a:r>
                        <a:rPr lang="en-US" sz="1800" b="1" kern="1200" dirty="0" smtClean="0">
                          <a:solidFill>
                            <a:schemeClr val="lt1"/>
                          </a:solidFill>
                          <a:effectLst/>
                          <a:latin typeface="+mn-lt"/>
                          <a:ea typeface="+mn-ea"/>
                          <a:cs typeface="+mn-cs"/>
                        </a:rPr>
                        <a:t>Employee disagrees with final rating </a:t>
                      </a:r>
                      <a:endParaRPr lang="en-US" dirty="0"/>
                    </a:p>
                  </a:txBody>
                  <a:tcPr/>
                </a:tc>
                <a:tc>
                  <a:txBody>
                    <a:bodyPr/>
                    <a:lstStyle/>
                    <a:p>
                      <a:r>
                        <a:rPr lang="en-US" sz="1800" b="1" kern="1200" dirty="0" smtClean="0">
                          <a:solidFill>
                            <a:schemeClr val="lt1"/>
                          </a:solidFill>
                          <a:effectLst/>
                          <a:latin typeface="+mn-lt"/>
                          <a:ea typeface="+mn-ea"/>
                          <a:cs typeface="+mn-cs"/>
                        </a:rPr>
                        <a:t>Failure of a supervisor to give a final rating </a:t>
                      </a:r>
                      <a:endParaRPr lang="en-US" dirty="0"/>
                    </a:p>
                  </a:txBody>
                  <a:tcPr/>
                </a:tc>
              </a:tr>
              <a:tr h="5742022">
                <a:tc>
                  <a:txBody>
                    <a:bodyPr/>
                    <a:lstStyle/>
                    <a:p>
                      <a:r>
                        <a:rPr lang="en-US" sz="1800" kern="1200" dirty="0" smtClean="0">
                          <a:solidFill>
                            <a:schemeClr val="dk1"/>
                          </a:solidFill>
                          <a:effectLst/>
                          <a:latin typeface="+mn-lt"/>
                          <a:ea typeface="+mn-ea"/>
                          <a:cs typeface="+mn-cs"/>
                        </a:rPr>
                        <a:t>If an employee is unable to sign the PMP form containing the final rating due to, e.g., medical leave, the supervisor contacts their HR Specialist so the form can be manually routed for completion.  The HR Specialist will provide a notation regarding the circumstances involved. </a:t>
                      </a:r>
                      <a:endParaRPr lang="en-US" dirty="0"/>
                    </a:p>
                  </a:txBody>
                  <a:tcPr/>
                </a:tc>
                <a:tc>
                  <a:txBody>
                    <a:bodyPr/>
                    <a:lstStyle/>
                    <a:p>
                      <a:r>
                        <a:rPr lang="en-US" sz="1800" kern="1200" dirty="0" smtClean="0">
                          <a:solidFill>
                            <a:schemeClr val="dk1"/>
                          </a:solidFill>
                          <a:effectLst/>
                          <a:latin typeface="+mn-lt"/>
                          <a:ea typeface="+mn-ea"/>
                          <a:cs typeface="+mn-cs"/>
                        </a:rPr>
                        <a:t>If an employee refuses to sign the PMP form, the supervisor contacts their HR Specialist so the form can be manually routed for completion.  The HR Specialist will provide a notation regarding the circumstances involved.  The supervisor’s rating stands as the employee’s final performance rating unless the employee successfully challenges the rating</a:t>
                      </a:r>
                      <a:endParaRPr lang="en-US" dirty="0"/>
                    </a:p>
                  </a:txBody>
                  <a:tcPr/>
                </a:tc>
                <a:tc>
                  <a:txBody>
                    <a:bodyPr/>
                    <a:lstStyle/>
                    <a:p>
                      <a:r>
                        <a:rPr lang="en-US" sz="1800" kern="1200" dirty="0" smtClean="0">
                          <a:solidFill>
                            <a:schemeClr val="dk1"/>
                          </a:solidFill>
                          <a:effectLst/>
                          <a:latin typeface="+mn-lt"/>
                          <a:ea typeface="+mn-ea"/>
                          <a:cs typeface="+mn-cs"/>
                        </a:rPr>
                        <a:t>An employee can provide a comment saying they disagree with the final rating and electronically acknowledge the form. The rating stands as the employee’s final rating unless the employee successfully challenges the rating by following the dispute resolution process.</a:t>
                      </a:r>
                      <a:r>
                        <a:rPr lang="en-US" dirty="0" smtClean="0">
                          <a:effectLst/>
                        </a:rPr>
                        <a:t> </a:t>
                      </a:r>
                      <a:endParaRPr lang="en-US" dirty="0"/>
                    </a:p>
                  </a:txBody>
                  <a:tcPr/>
                </a:tc>
                <a:tc>
                  <a:txBody>
                    <a:bodyPr/>
                    <a:lstStyle/>
                    <a:p>
                      <a:r>
                        <a:rPr lang="en-US" sz="1800" kern="1200" dirty="0" smtClean="0">
                          <a:solidFill>
                            <a:schemeClr val="dk1"/>
                          </a:solidFill>
                          <a:effectLst/>
                          <a:latin typeface="+mn-lt"/>
                          <a:ea typeface="+mn-ea"/>
                          <a:cs typeface="+mn-cs"/>
                        </a:rPr>
                        <a:t>Absent extraordinary circumstances, failure by a supervisor to provide a timely rating may result in a corrective action, disciplinary action, and/or ineligibility for a salary adjustment (Personnel Board Rule 6-5).</a:t>
                      </a:r>
                      <a:r>
                        <a:rPr lang="en-US" dirty="0" smtClean="0">
                          <a:effectLst/>
                        </a:rPr>
                        <a:t> </a:t>
                      </a:r>
                      <a:endParaRPr lang="en-US" dirty="0"/>
                    </a:p>
                  </a:txBody>
                  <a:tcPr/>
                </a:tc>
              </a:tr>
            </a:tbl>
          </a:graphicData>
        </a:graphic>
      </p:graphicFrame>
    </p:spTree>
    <p:extLst>
      <p:ext uri="{BB962C8B-B14F-4D97-AF65-F5344CB8AC3E}">
        <p14:creationId xmlns:p14="http://schemas.microsoft.com/office/powerpoint/2010/main" val="1582118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971288296"/>
              </p:ext>
            </p:extLst>
          </p:nvPr>
        </p:nvGraphicFramePr>
        <p:xfrm>
          <a:off x="0" y="534110"/>
          <a:ext cx="8763000" cy="5333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Rectangle 16"/>
          <p:cNvSpPr/>
          <p:nvPr/>
        </p:nvSpPr>
        <p:spPr>
          <a:xfrm>
            <a:off x="7533564" y="491318"/>
            <a:ext cx="1182805" cy="5418163"/>
          </a:xfrm>
          <a:prstGeom prst="rect">
            <a:avLst/>
          </a:prstGeom>
          <a:solidFill>
            <a:srgbClr val="E6EDF6"/>
          </a:solidFill>
          <a:ln>
            <a:solidFill>
              <a:schemeClr val="tx2">
                <a:lumMod val="20000"/>
                <a:lumOff val="80000"/>
              </a:schemeClr>
            </a:solidFill>
          </a:ln>
          <a:scene3d>
            <a:camera prst="orthographicFront"/>
            <a:lightRig rig="freezing"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lIns="27432" rIns="27432" rtlCol="0" anchor="ctr"/>
          <a:lstStyle/>
          <a:p>
            <a:pPr algn="ctr"/>
            <a:r>
              <a:rPr lang="en-US" sz="1700" b="1" dirty="0">
                <a:solidFill>
                  <a:sysClr val="windowText" lastClr="000000"/>
                </a:solidFill>
              </a:rPr>
              <a:t>Roll your cursor over the graphic for a more detailed description of the tools used for each of the elements in your learning process</a:t>
            </a:r>
            <a:r>
              <a:rPr lang="en-US" sz="1700" b="1" dirty="0" smtClean="0">
                <a:solidFill>
                  <a:sysClr val="windowText" lastClr="000000"/>
                </a:solidFill>
              </a:rPr>
              <a:t>.</a:t>
            </a:r>
            <a:endParaRPr lang="en-US" sz="1700" b="1" dirty="0">
              <a:solidFill>
                <a:sysClr val="windowText" lastClr="000000"/>
              </a:solidFill>
            </a:endParaRPr>
          </a:p>
        </p:txBody>
      </p:sp>
    </p:spTree>
    <p:extLst>
      <p:ext uri="{BB962C8B-B14F-4D97-AF65-F5344CB8AC3E}">
        <p14:creationId xmlns:p14="http://schemas.microsoft.com/office/powerpoint/2010/main" val="16524975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2439073" y="1672929"/>
            <a:ext cx="3553740" cy="2906056"/>
          </a:xfrm>
          <a:prstGeom prst="rect">
            <a:avLst/>
          </a:prstGeom>
          <a:ln>
            <a:noFill/>
          </a:ln>
          <a:effectLst>
            <a:softEdge rad="112500"/>
          </a:effectLst>
        </p:spPr>
      </p:pic>
    </p:spTree>
    <p:extLst>
      <p:ext uri="{BB962C8B-B14F-4D97-AF65-F5344CB8AC3E}">
        <p14:creationId xmlns:p14="http://schemas.microsoft.com/office/powerpoint/2010/main" val="41463875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500532220"/>
              </p:ext>
            </p:extLst>
          </p:nvPr>
        </p:nvGraphicFramePr>
        <p:xfrm>
          <a:off x="0" y="-98632"/>
          <a:ext cx="10752903" cy="6035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076843" y="1889447"/>
            <a:ext cx="1828429" cy="2883612"/>
          </a:xfrm>
          <a:prstGeom prst="rect">
            <a:avLst/>
          </a:prstGeom>
          <a:noFill/>
          <a:ln>
            <a:noFill/>
          </a:ln>
        </p:spPr>
        <p:txBody>
          <a:bodyPr wrap="square" rtlCol="0" anchor="ctr">
            <a:noAutofit/>
          </a:bodyPr>
          <a:lstStyle/>
          <a:p>
            <a:pPr algn="ctr"/>
            <a:endParaRPr lang="en-US" sz="1400" b="1" dirty="0" smtClean="0">
              <a:latin typeface="Trebuchet MS" pitchFamily="34" charset="0"/>
            </a:endParaRPr>
          </a:p>
        </p:txBody>
      </p:sp>
      <p:sp>
        <p:nvSpPr>
          <p:cNvPr id="5" name="TextBox 4"/>
          <p:cNvSpPr txBox="1"/>
          <p:nvPr/>
        </p:nvSpPr>
        <p:spPr>
          <a:xfrm>
            <a:off x="174135" y="2381190"/>
            <a:ext cx="2316461" cy="2930179"/>
          </a:xfrm>
          <a:prstGeom prst="rect">
            <a:avLst/>
          </a:prstGeom>
          <a:noFill/>
          <a:ln>
            <a:noFill/>
          </a:ln>
        </p:spPr>
        <p:txBody>
          <a:bodyPr wrap="square" rtlCol="0" anchor="ctr">
            <a:noAutofit/>
          </a:bodyPr>
          <a:lstStyle/>
          <a:p>
            <a:pPr lvl="0" algn="ctr"/>
            <a:r>
              <a:rPr lang="en-US" sz="1600" b="1" dirty="0" smtClean="0">
                <a:solidFill>
                  <a:schemeClr val="bg1"/>
                </a:solidFill>
              </a:rPr>
              <a:t>Supervisor and Employee</a:t>
            </a:r>
          </a:p>
          <a:p>
            <a:pPr lvl="0">
              <a:spcBef>
                <a:spcPts val="600"/>
              </a:spcBef>
            </a:pPr>
            <a:endParaRPr lang="en-US" sz="1600" dirty="0" smtClean="0">
              <a:solidFill>
                <a:schemeClr val="bg1"/>
              </a:solidFill>
            </a:endParaRPr>
          </a:p>
          <a:p>
            <a:pPr marL="100584" lvl="0" indent="-100584">
              <a:spcBef>
                <a:spcPts val="600"/>
              </a:spcBef>
              <a:buFontTx/>
              <a:buChar char="-"/>
            </a:pPr>
            <a:r>
              <a:rPr lang="en-US" sz="1600" dirty="0" smtClean="0">
                <a:solidFill>
                  <a:schemeClr val="bg1"/>
                </a:solidFill>
              </a:rPr>
              <a:t>Meet to discuss the reason for the Performance Improvement Plan</a:t>
            </a:r>
          </a:p>
        </p:txBody>
      </p:sp>
      <p:sp>
        <p:nvSpPr>
          <p:cNvPr id="6" name="TextBox 5"/>
          <p:cNvSpPr txBox="1"/>
          <p:nvPr/>
        </p:nvSpPr>
        <p:spPr>
          <a:xfrm>
            <a:off x="2724524" y="2308616"/>
            <a:ext cx="2616122" cy="2641017"/>
          </a:xfrm>
          <a:prstGeom prst="rect">
            <a:avLst/>
          </a:prstGeom>
          <a:noFill/>
          <a:ln>
            <a:noFill/>
          </a:ln>
        </p:spPr>
        <p:txBody>
          <a:bodyPr wrap="square" rtlCol="0" anchor="ctr">
            <a:noAutofit/>
          </a:bodyPr>
          <a:lstStyle/>
          <a:p>
            <a:pPr lvl="0" algn="ctr"/>
            <a:r>
              <a:rPr lang="en-US" sz="1600" b="1" dirty="0" smtClean="0">
                <a:solidFill>
                  <a:srgbClr val="FFFFFF"/>
                </a:solidFill>
              </a:rPr>
              <a:t>Supervisor</a:t>
            </a:r>
          </a:p>
          <a:p>
            <a:pPr lvl="0" algn="ctr"/>
            <a:endParaRPr lang="en-US" sz="1600" b="1" dirty="0" smtClean="0">
              <a:solidFill>
                <a:srgbClr val="FFFFFF"/>
              </a:solidFill>
            </a:endParaRPr>
          </a:p>
          <a:p>
            <a:pPr marL="100584" lvl="0" indent="-100584">
              <a:spcBef>
                <a:spcPts val="600"/>
              </a:spcBef>
              <a:buFontTx/>
              <a:buChar char="-"/>
            </a:pPr>
            <a:r>
              <a:rPr lang="en-US" sz="1600" dirty="0" smtClean="0">
                <a:solidFill>
                  <a:srgbClr val="FFFFFF"/>
                </a:solidFill>
              </a:rPr>
              <a:t>Creates the Performance improvement Plan and sends to Employee</a:t>
            </a:r>
          </a:p>
        </p:txBody>
      </p:sp>
      <p:sp>
        <p:nvSpPr>
          <p:cNvPr id="7" name="TextBox 6"/>
          <p:cNvSpPr txBox="1"/>
          <p:nvPr/>
        </p:nvSpPr>
        <p:spPr>
          <a:xfrm>
            <a:off x="5487775" y="2336287"/>
            <a:ext cx="2635182" cy="3159436"/>
          </a:xfrm>
          <a:prstGeom prst="rect">
            <a:avLst/>
          </a:prstGeom>
          <a:noFill/>
          <a:ln>
            <a:noFill/>
          </a:ln>
        </p:spPr>
        <p:txBody>
          <a:bodyPr wrap="square" rtlCol="0" anchor="ctr">
            <a:noAutofit/>
          </a:bodyPr>
          <a:lstStyle/>
          <a:p>
            <a:pPr lvl="0" algn="ctr"/>
            <a:r>
              <a:rPr lang="en-US" sz="1600" b="1" dirty="0" smtClean="0">
                <a:solidFill>
                  <a:srgbClr val="FFFFFF"/>
                </a:solidFill>
              </a:rPr>
              <a:t>Employee</a:t>
            </a:r>
          </a:p>
          <a:p>
            <a:pPr lvl="0" algn="ctr"/>
            <a:r>
              <a:rPr lang="en-US" sz="1600" b="1" dirty="0" smtClean="0">
                <a:solidFill>
                  <a:srgbClr val="FFFFFF"/>
                </a:solidFill>
              </a:rPr>
              <a:t> </a:t>
            </a:r>
            <a:endParaRPr lang="en-US" sz="1600" dirty="0" smtClean="0">
              <a:solidFill>
                <a:srgbClr val="FFFFFF"/>
              </a:solidFill>
            </a:endParaRPr>
          </a:p>
          <a:p>
            <a:pPr marL="100584" indent="-100584">
              <a:spcBef>
                <a:spcPts val="600"/>
              </a:spcBef>
              <a:buFontTx/>
              <a:buChar char="-"/>
            </a:pPr>
            <a:r>
              <a:rPr lang="en-US" sz="1600" dirty="0" smtClean="0">
                <a:solidFill>
                  <a:srgbClr val="FFFFFF"/>
                </a:solidFill>
              </a:rPr>
              <a:t>Acknowledges Performance Improvement Plan</a:t>
            </a:r>
            <a:endParaRPr lang="en-US" sz="1600" dirty="0">
              <a:solidFill>
                <a:srgbClr val="FFFFFF"/>
              </a:solidFill>
            </a:endParaRPr>
          </a:p>
          <a:p>
            <a:pPr marL="100584" lvl="0" indent="-100584">
              <a:spcBef>
                <a:spcPts val="600"/>
              </a:spcBef>
              <a:buFontTx/>
              <a:buChar char="-"/>
            </a:pPr>
            <a:endParaRPr lang="en-US" sz="1600" dirty="0"/>
          </a:p>
          <a:p>
            <a:pPr algn="ctr"/>
            <a:endParaRPr lang="en-US" sz="1600" b="1" dirty="0" smtClean="0">
              <a:latin typeface="Trebuchet MS" pitchFamily="34" charset="0"/>
            </a:endParaRPr>
          </a:p>
        </p:txBody>
      </p:sp>
      <p:pic>
        <p:nvPicPr>
          <p:cNvPr id="9" name="Picture 8"/>
          <p:cNvPicPr>
            <a:picLocks noChangeAspect="1"/>
          </p:cNvPicPr>
          <p:nvPr/>
        </p:nvPicPr>
        <p:blipFill>
          <a:blip r:embed="rId8"/>
          <a:stretch>
            <a:fillRect/>
          </a:stretch>
        </p:blipFill>
        <p:spPr>
          <a:xfrm>
            <a:off x="4249282" y="5278284"/>
            <a:ext cx="381000" cy="558800"/>
          </a:xfrm>
          <a:prstGeom prst="rect">
            <a:avLst/>
          </a:prstGeom>
        </p:spPr>
      </p:pic>
      <p:sp>
        <p:nvSpPr>
          <p:cNvPr id="10" name="TextBox 9"/>
          <p:cNvSpPr txBox="1"/>
          <p:nvPr/>
        </p:nvSpPr>
        <p:spPr>
          <a:xfrm>
            <a:off x="8172805" y="2853272"/>
            <a:ext cx="2501872" cy="2340852"/>
          </a:xfrm>
          <a:prstGeom prst="rect">
            <a:avLst/>
          </a:prstGeom>
          <a:noFill/>
          <a:ln>
            <a:noFill/>
          </a:ln>
        </p:spPr>
        <p:txBody>
          <a:bodyPr wrap="square" rtlCol="0" anchor="ctr">
            <a:noAutofit/>
          </a:bodyPr>
          <a:lstStyle/>
          <a:p>
            <a:pPr lvl="0" algn="ctr"/>
            <a:r>
              <a:rPr lang="en-US" sz="1600" b="1" dirty="0" smtClean="0">
                <a:solidFill>
                  <a:srgbClr val="FFFFFF"/>
                </a:solidFill>
              </a:rPr>
              <a:t>Supervisor</a:t>
            </a:r>
          </a:p>
          <a:p>
            <a:pPr lvl="0" algn="ctr"/>
            <a:endParaRPr lang="en-US" sz="1600" b="1" dirty="0" smtClean="0">
              <a:solidFill>
                <a:srgbClr val="FFFFFF"/>
              </a:solidFill>
            </a:endParaRPr>
          </a:p>
          <a:p>
            <a:pPr marL="100584" lvl="0" indent="-100584">
              <a:spcBef>
                <a:spcPts val="600"/>
              </a:spcBef>
              <a:buFontTx/>
              <a:buChar char="-"/>
            </a:pPr>
            <a:r>
              <a:rPr lang="en-US" sz="1600" dirty="0">
                <a:solidFill>
                  <a:schemeClr val="bg1"/>
                </a:solidFill>
              </a:rPr>
              <a:t>C</a:t>
            </a:r>
            <a:r>
              <a:rPr lang="en-US" sz="1600" dirty="0" smtClean="0">
                <a:solidFill>
                  <a:schemeClr val="bg1"/>
                </a:solidFill>
              </a:rPr>
              <a:t>ompletes </a:t>
            </a:r>
            <a:r>
              <a:rPr lang="en-US" sz="1600" dirty="0">
                <a:solidFill>
                  <a:schemeClr val="bg1"/>
                </a:solidFill>
              </a:rPr>
              <a:t>the </a:t>
            </a:r>
            <a:r>
              <a:rPr lang="en-US" sz="1600" dirty="0" smtClean="0">
                <a:solidFill>
                  <a:schemeClr val="bg1"/>
                </a:solidFill>
              </a:rPr>
              <a:t>Performance Improvement Plan by </a:t>
            </a:r>
            <a:r>
              <a:rPr lang="en-US" sz="1600" dirty="0">
                <a:solidFill>
                  <a:schemeClr val="bg1"/>
                </a:solidFill>
              </a:rPr>
              <a:t>documenting the results of the </a:t>
            </a:r>
            <a:r>
              <a:rPr lang="en-US" sz="1600" dirty="0" smtClean="0">
                <a:solidFill>
                  <a:schemeClr val="bg1"/>
                </a:solidFill>
              </a:rPr>
              <a:t>Plan </a:t>
            </a:r>
          </a:p>
        </p:txBody>
      </p:sp>
    </p:spTree>
    <p:extLst>
      <p:ext uri="{BB962C8B-B14F-4D97-AF65-F5344CB8AC3E}">
        <p14:creationId xmlns:p14="http://schemas.microsoft.com/office/powerpoint/2010/main" val="19666594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09501133"/>
              </p:ext>
            </p:extLst>
          </p:nvPr>
        </p:nvGraphicFramePr>
        <p:xfrm>
          <a:off x="0" y="0"/>
          <a:ext cx="9914042" cy="6226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8368736" y="2050745"/>
            <a:ext cx="1685788" cy="2974506"/>
          </a:xfrm>
          <a:prstGeom prst="rect">
            <a:avLst/>
          </a:prstGeom>
          <a:noFill/>
          <a:ln>
            <a:noFill/>
          </a:ln>
        </p:spPr>
        <p:txBody>
          <a:bodyPr wrap="square" rtlCol="0" anchor="ctr">
            <a:noAutofit/>
          </a:bodyPr>
          <a:lstStyle/>
          <a:p>
            <a:pPr algn="ctr"/>
            <a:endParaRPr lang="en-US" sz="1400" b="1" dirty="0" smtClean="0">
              <a:latin typeface="Trebuchet MS" pitchFamily="34" charset="0"/>
            </a:endParaRPr>
          </a:p>
        </p:txBody>
      </p:sp>
      <p:sp>
        <p:nvSpPr>
          <p:cNvPr id="5" name="TextBox 4"/>
          <p:cNvSpPr txBox="1"/>
          <p:nvPr/>
        </p:nvSpPr>
        <p:spPr>
          <a:xfrm>
            <a:off x="135891" y="2252546"/>
            <a:ext cx="2314802" cy="2910251"/>
          </a:xfrm>
          <a:prstGeom prst="rect">
            <a:avLst/>
          </a:prstGeom>
          <a:noFill/>
          <a:ln>
            <a:noFill/>
          </a:ln>
        </p:spPr>
        <p:txBody>
          <a:bodyPr wrap="square" rtlCol="0" anchor="ctr">
            <a:noAutofit/>
          </a:bodyPr>
          <a:lstStyle/>
          <a:p>
            <a:pPr lvl="0" algn="ctr"/>
            <a:r>
              <a:rPr lang="en-US" sz="1600" b="1" dirty="0" smtClean="0">
                <a:solidFill>
                  <a:schemeClr val="bg1"/>
                </a:solidFill>
              </a:rPr>
              <a:t>Supervisor and Employee</a:t>
            </a:r>
          </a:p>
          <a:p>
            <a:pPr lvl="0">
              <a:spcBef>
                <a:spcPts val="600"/>
              </a:spcBef>
            </a:pPr>
            <a:endParaRPr lang="en-US" sz="1600" dirty="0" smtClean="0">
              <a:solidFill>
                <a:schemeClr val="bg1"/>
              </a:solidFill>
            </a:endParaRPr>
          </a:p>
          <a:p>
            <a:pPr marL="100584" lvl="0" indent="-100584">
              <a:spcBef>
                <a:spcPts val="600"/>
              </a:spcBef>
              <a:buFontTx/>
              <a:buChar char="-"/>
            </a:pPr>
            <a:r>
              <a:rPr lang="en-US" sz="1600" dirty="0" smtClean="0">
                <a:solidFill>
                  <a:schemeClr val="bg1"/>
                </a:solidFill>
              </a:rPr>
              <a:t>Meet to discuss the reason for the Performance Document</a:t>
            </a:r>
          </a:p>
        </p:txBody>
      </p:sp>
      <p:sp>
        <p:nvSpPr>
          <p:cNvPr id="6" name="TextBox 5"/>
          <p:cNvSpPr txBox="1"/>
          <p:nvPr/>
        </p:nvSpPr>
        <p:spPr>
          <a:xfrm>
            <a:off x="2511977" y="2483127"/>
            <a:ext cx="2412031" cy="2724264"/>
          </a:xfrm>
          <a:prstGeom prst="rect">
            <a:avLst/>
          </a:prstGeom>
          <a:noFill/>
          <a:ln>
            <a:noFill/>
          </a:ln>
        </p:spPr>
        <p:txBody>
          <a:bodyPr wrap="square" rtlCol="0" anchor="ctr">
            <a:noAutofit/>
          </a:bodyPr>
          <a:lstStyle/>
          <a:p>
            <a:pPr lvl="0" algn="ctr"/>
            <a:r>
              <a:rPr lang="en-US" sz="1600" b="1" dirty="0" smtClean="0">
                <a:solidFill>
                  <a:srgbClr val="FFFFFF"/>
                </a:solidFill>
              </a:rPr>
              <a:t>Supervisor</a:t>
            </a:r>
          </a:p>
          <a:p>
            <a:pPr lvl="0" algn="ctr"/>
            <a:endParaRPr lang="en-US" sz="1600" b="1" dirty="0" smtClean="0">
              <a:solidFill>
                <a:srgbClr val="FFFFFF"/>
              </a:solidFill>
            </a:endParaRPr>
          </a:p>
          <a:p>
            <a:pPr marL="100584" lvl="0" indent="-100584">
              <a:spcBef>
                <a:spcPts val="600"/>
              </a:spcBef>
              <a:buFontTx/>
              <a:buChar char="-"/>
            </a:pPr>
            <a:r>
              <a:rPr lang="en-US" sz="1600" dirty="0" smtClean="0">
                <a:solidFill>
                  <a:srgbClr val="FFFFFF"/>
                </a:solidFill>
              </a:rPr>
              <a:t>Creates the Performance Document and sends to Employee</a:t>
            </a:r>
          </a:p>
        </p:txBody>
      </p:sp>
      <p:sp>
        <p:nvSpPr>
          <p:cNvPr id="7" name="TextBox 6"/>
          <p:cNvSpPr txBox="1"/>
          <p:nvPr/>
        </p:nvSpPr>
        <p:spPr>
          <a:xfrm>
            <a:off x="5059660" y="2511670"/>
            <a:ext cx="2429605" cy="3259024"/>
          </a:xfrm>
          <a:prstGeom prst="rect">
            <a:avLst/>
          </a:prstGeom>
          <a:noFill/>
          <a:ln>
            <a:noFill/>
          </a:ln>
        </p:spPr>
        <p:txBody>
          <a:bodyPr wrap="square" rtlCol="0" anchor="ctr">
            <a:noAutofit/>
          </a:bodyPr>
          <a:lstStyle/>
          <a:p>
            <a:pPr lvl="0" algn="ctr"/>
            <a:r>
              <a:rPr lang="en-US" sz="1600" b="1" dirty="0" smtClean="0">
                <a:solidFill>
                  <a:srgbClr val="FFFFFF"/>
                </a:solidFill>
              </a:rPr>
              <a:t>Employee</a:t>
            </a:r>
          </a:p>
          <a:p>
            <a:pPr lvl="0" algn="ctr"/>
            <a:r>
              <a:rPr lang="en-US" sz="1600" b="1" dirty="0" smtClean="0">
                <a:solidFill>
                  <a:srgbClr val="FFFFFF"/>
                </a:solidFill>
              </a:rPr>
              <a:t> </a:t>
            </a:r>
            <a:endParaRPr lang="en-US" sz="1600" dirty="0" smtClean="0">
              <a:solidFill>
                <a:srgbClr val="FFFFFF"/>
              </a:solidFill>
            </a:endParaRPr>
          </a:p>
          <a:p>
            <a:pPr marL="100584" indent="-100584">
              <a:spcBef>
                <a:spcPts val="600"/>
              </a:spcBef>
              <a:buFontTx/>
              <a:buChar char="-"/>
            </a:pPr>
            <a:r>
              <a:rPr lang="en-US" sz="1600" dirty="0" smtClean="0">
                <a:solidFill>
                  <a:srgbClr val="FFFFFF"/>
                </a:solidFill>
              </a:rPr>
              <a:t>Acknowledges Performance Improvement Plan</a:t>
            </a:r>
            <a:endParaRPr lang="en-US" sz="1600" dirty="0">
              <a:solidFill>
                <a:srgbClr val="FFFFFF"/>
              </a:solidFill>
            </a:endParaRPr>
          </a:p>
          <a:p>
            <a:pPr marL="100584" lvl="0" indent="-100584">
              <a:spcBef>
                <a:spcPts val="600"/>
              </a:spcBef>
              <a:buFontTx/>
              <a:buChar char="-"/>
            </a:pPr>
            <a:endParaRPr lang="en-US" sz="1600" dirty="0"/>
          </a:p>
          <a:p>
            <a:pPr algn="ctr"/>
            <a:endParaRPr lang="en-US" sz="1600" b="1" dirty="0" smtClean="0">
              <a:latin typeface="Trebuchet MS" pitchFamily="34" charset="0"/>
            </a:endParaRPr>
          </a:p>
        </p:txBody>
      </p:sp>
      <p:pic>
        <p:nvPicPr>
          <p:cNvPr id="9" name="Picture 8"/>
          <p:cNvPicPr>
            <a:picLocks noChangeAspect="1"/>
          </p:cNvPicPr>
          <p:nvPr/>
        </p:nvPicPr>
        <p:blipFill>
          <a:blip r:embed="rId8"/>
          <a:stretch>
            <a:fillRect/>
          </a:stretch>
        </p:blipFill>
        <p:spPr>
          <a:xfrm>
            <a:off x="4125985" y="5327600"/>
            <a:ext cx="381000" cy="573565"/>
          </a:xfrm>
          <a:prstGeom prst="rect">
            <a:avLst/>
          </a:prstGeom>
        </p:spPr>
      </p:pic>
      <p:sp>
        <p:nvSpPr>
          <p:cNvPr id="11" name="TextBox 10"/>
          <p:cNvSpPr txBox="1"/>
          <p:nvPr/>
        </p:nvSpPr>
        <p:spPr>
          <a:xfrm>
            <a:off x="7497613" y="2586211"/>
            <a:ext cx="2412031" cy="2724264"/>
          </a:xfrm>
          <a:prstGeom prst="rect">
            <a:avLst/>
          </a:prstGeom>
          <a:noFill/>
          <a:ln>
            <a:noFill/>
          </a:ln>
        </p:spPr>
        <p:txBody>
          <a:bodyPr wrap="square" rtlCol="0" anchor="ctr">
            <a:noAutofit/>
          </a:bodyPr>
          <a:lstStyle/>
          <a:p>
            <a:pPr lvl="0" algn="ctr"/>
            <a:r>
              <a:rPr lang="en-US" sz="1600" b="1" dirty="0" smtClean="0">
                <a:solidFill>
                  <a:srgbClr val="FFFFFF"/>
                </a:solidFill>
              </a:rPr>
              <a:t>Supervisor</a:t>
            </a:r>
          </a:p>
          <a:p>
            <a:pPr lvl="0" algn="ctr"/>
            <a:endParaRPr lang="en-US" sz="1600" b="1" dirty="0" smtClean="0">
              <a:solidFill>
                <a:srgbClr val="FFFFFF"/>
              </a:solidFill>
            </a:endParaRPr>
          </a:p>
          <a:p>
            <a:pPr marL="100584" lvl="0" indent="-100584">
              <a:spcBef>
                <a:spcPts val="600"/>
              </a:spcBef>
              <a:buFontTx/>
              <a:buChar char="-"/>
            </a:pPr>
            <a:r>
              <a:rPr lang="en-US" sz="1600" dirty="0">
                <a:solidFill>
                  <a:schemeClr val="bg1"/>
                </a:solidFill>
              </a:rPr>
              <a:t>Reviews Employee Comments </a:t>
            </a:r>
          </a:p>
          <a:p>
            <a:pPr marL="100584" lvl="0" indent="-100584">
              <a:spcBef>
                <a:spcPts val="600"/>
              </a:spcBef>
              <a:buFontTx/>
              <a:buChar char="-"/>
            </a:pPr>
            <a:r>
              <a:rPr lang="en-US" sz="1600" dirty="0">
                <a:solidFill>
                  <a:schemeClr val="bg1"/>
                </a:solidFill>
              </a:rPr>
              <a:t>Signs Performance Document</a:t>
            </a:r>
          </a:p>
        </p:txBody>
      </p:sp>
    </p:spTree>
    <p:extLst>
      <p:ext uri="{BB962C8B-B14F-4D97-AF65-F5344CB8AC3E}">
        <p14:creationId xmlns:p14="http://schemas.microsoft.com/office/powerpoint/2010/main" val="36810761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132129" y="895003"/>
            <a:ext cx="1598172" cy="3379704"/>
            <a:chOff x="3132129" y="895003"/>
            <a:chExt cx="1598172" cy="3379704"/>
          </a:xfrm>
        </p:grpSpPr>
        <p:pic>
          <p:nvPicPr>
            <p:cNvPr id="6" name="Picture 5"/>
            <p:cNvPicPr/>
            <p:nvPr/>
          </p:nvPicPr>
          <p:blipFill rotWithShape="1">
            <a:blip r:embed="rId2" cstate="print">
              <a:extLst>
                <a:ext uri="{28A0092B-C50C-407E-A947-70E740481C1C}">
                  <a14:useLocalDpi xmlns:a14="http://schemas.microsoft.com/office/drawing/2010/main" val="0"/>
                </a:ext>
              </a:extLst>
            </a:blip>
            <a:srcRect r="47692"/>
            <a:stretch/>
          </p:blipFill>
          <p:spPr bwMode="auto">
            <a:xfrm>
              <a:off x="3237755" y="2571601"/>
              <a:ext cx="1485411" cy="1700530"/>
            </a:xfrm>
            <a:prstGeom prst="rect">
              <a:avLst/>
            </a:prstGeom>
            <a:noFill/>
            <a:ln>
              <a:noFill/>
            </a:ln>
            <a:effectLst/>
            <a:extLst/>
          </p:spPr>
        </p:pic>
        <p:pic>
          <p:nvPicPr>
            <p:cNvPr id="7" name="Picture 6"/>
            <p:cNvPicPr/>
            <p:nvPr/>
          </p:nvPicPr>
          <p:blipFill rotWithShape="1">
            <a:blip r:embed="rId2" cstate="print">
              <a:extLst>
                <a:ext uri="{28A0092B-C50C-407E-A947-70E740481C1C}">
                  <a14:useLocalDpi xmlns:a14="http://schemas.microsoft.com/office/drawing/2010/main" val="0"/>
                </a:ext>
              </a:extLst>
            </a:blip>
            <a:srcRect l="48198"/>
            <a:stretch/>
          </p:blipFill>
          <p:spPr bwMode="auto">
            <a:xfrm>
              <a:off x="3132129" y="904714"/>
              <a:ext cx="1471037" cy="1700530"/>
            </a:xfrm>
            <a:prstGeom prst="rect">
              <a:avLst/>
            </a:prstGeom>
            <a:noFill/>
            <a:ln>
              <a:noFill/>
            </a:ln>
            <a:effectLst/>
            <a:extLst/>
          </p:spPr>
        </p:pic>
        <p:pic>
          <p:nvPicPr>
            <p:cNvPr id="8" name="Picture 7"/>
            <p:cNvPicPr/>
            <p:nvPr/>
          </p:nvPicPr>
          <p:blipFill rotWithShape="1">
            <a:blip r:embed="rId2" cstate="print">
              <a:extLst>
                <a:ext uri="{28A0092B-C50C-407E-A947-70E740481C1C}">
                  <a14:useLocalDpi xmlns:a14="http://schemas.microsoft.com/office/drawing/2010/main" val="0"/>
                </a:ext>
              </a:extLst>
            </a:blip>
            <a:srcRect l="48037" r="47441"/>
            <a:stretch/>
          </p:blipFill>
          <p:spPr bwMode="auto">
            <a:xfrm>
              <a:off x="4601875" y="895003"/>
              <a:ext cx="128426" cy="1700530"/>
            </a:xfrm>
            <a:prstGeom prst="rect">
              <a:avLst/>
            </a:prstGeom>
            <a:noFill/>
            <a:ln>
              <a:noFill/>
            </a:ln>
            <a:effectLst/>
            <a:extLst/>
          </p:spPr>
        </p:pic>
        <p:pic>
          <p:nvPicPr>
            <p:cNvPr id="9" name="Picture 8"/>
            <p:cNvPicPr/>
            <p:nvPr/>
          </p:nvPicPr>
          <p:blipFill rotWithShape="1">
            <a:blip r:embed="rId2" cstate="print">
              <a:extLst>
                <a:ext uri="{28A0092B-C50C-407E-A947-70E740481C1C}">
                  <a14:useLocalDpi xmlns:a14="http://schemas.microsoft.com/office/drawing/2010/main" val="0"/>
                </a:ext>
              </a:extLst>
            </a:blip>
            <a:srcRect l="48037" r="47441"/>
            <a:stretch/>
          </p:blipFill>
          <p:spPr bwMode="auto">
            <a:xfrm>
              <a:off x="3134700" y="2574177"/>
              <a:ext cx="128426" cy="1700530"/>
            </a:xfrm>
            <a:prstGeom prst="rect">
              <a:avLst/>
            </a:prstGeom>
            <a:noFill/>
            <a:ln>
              <a:noFill/>
            </a:ln>
            <a:effectLst/>
            <a:extLst/>
          </p:spPr>
        </p:pic>
      </p:grpSp>
      <p:pic>
        <p:nvPicPr>
          <p:cNvPr id="11" name="Picture 10" descr="6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028" y="999484"/>
            <a:ext cx="2422954" cy="5122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18103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A02127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097" y="1192680"/>
            <a:ext cx="3121152" cy="2066544"/>
          </a:xfrm>
          <a:prstGeom prst="rect">
            <a:avLst/>
          </a:prstGeom>
        </p:spPr>
      </p:pic>
      <p:pic>
        <p:nvPicPr>
          <p:cNvPr id="3" name="Picture 2" descr="AA02127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8010" y="3974095"/>
            <a:ext cx="3121152" cy="1740408"/>
          </a:xfrm>
          <a:prstGeom prst="rect">
            <a:avLst/>
          </a:prstGeom>
        </p:spPr>
      </p:pic>
      <p:pic>
        <p:nvPicPr>
          <p:cNvPr id="4" name="Picture 3" descr="AA02307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7945" y="3422516"/>
            <a:ext cx="3121152" cy="1944624"/>
          </a:xfrm>
          <a:prstGeom prst="rect">
            <a:avLst/>
          </a:prstGeom>
        </p:spPr>
      </p:pic>
    </p:spTree>
    <p:extLst>
      <p:ext uri="{BB962C8B-B14F-4D97-AF65-F5344CB8AC3E}">
        <p14:creationId xmlns:p14="http://schemas.microsoft.com/office/powerpoint/2010/main" val="34083300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04734" y="1640926"/>
            <a:ext cx="3890979" cy="2616121"/>
            <a:chOff x="2104734" y="1640926"/>
            <a:chExt cx="3890979" cy="2616121"/>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9004" y="1640926"/>
              <a:ext cx="3866823" cy="2616121"/>
            </a:xfrm>
            <a:prstGeom prst="rect">
              <a:avLst/>
            </a:prstGeom>
            <a:noFill/>
            <a:ln>
              <a:noFill/>
            </a:ln>
          </p:spPr>
        </p:pic>
        <p:sp>
          <p:nvSpPr>
            <p:cNvPr id="5" name="Rectangle 4"/>
            <p:cNvSpPr/>
            <p:nvPr/>
          </p:nvSpPr>
          <p:spPr>
            <a:xfrm>
              <a:off x="2104734" y="1797884"/>
              <a:ext cx="563641" cy="228303"/>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7" name="Rectangle 6"/>
            <p:cNvSpPr/>
            <p:nvPr/>
          </p:nvSpPr>
          <p:spPr>
            <a:xfrm>
              <a:off x="4005132" y="2147474"/>
              <a:ext cx="1988009" cy="1094148"/>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8" name="Rectangle 7"/>
            <p:cNvSpPr/>
            <p:nvPr/>
          </p:nvSpPr>
          <p:spPr>
            <a:xfrm>
              <a:off x="4014839" y="3251333"/>
              <a:ext cx="1971168" cy="993671"/>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9" name="Rectangle 8"/>
            <p:cNvSpPr/>
            <p:nvPr/>
          </p:nvSpPr>
          <p:spPr>
            <a:xfrm>
              <a:off x="2140987" y="3253909"/>
              <a:ext cx="1875845" cy="991095"/>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1" name="Rectangle 10"/>
            <p:cNvSpPr/>
            <p:nvPr/>
          </p:nvSpPr>
          <p:spPr>
            <a:xfrm>
              <a:off x="2131281" y="2147473"/>
              <a:ext cx="1878416" cy="1096725"/>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2" name="Rectangle 11"/>
            <p:cNvSpPr/>
            <p:nvPr/>
          </p:nvSpPr>
          <p:spPr>
            <a:xfrm>
              <a:off x="5722023" y="1940573"/>
              <a:ext cx="273690" cy="214034"/>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grpSp>
    </p:spTree>
    <p:extLst>
      <p:ext uri="{BB962C8B-B14F-4D97-AF65-F5344CB8AC3E}">
        <p14:creationId xmlns:p14="http://schemas.microsoft.com/office/powerpoint/2010/main" val="38212968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2">
            <a:extLst>
              <a:ext uri="{28A0092B-C50C-407E-A947-70E740481C1C}">
                <a14:useLocalDpi xmlns:a14="http://schemas.microsoft.com/office/drawing/2010/main" val="0"/>
              </a:ext>
            </a:extLst>
          </a:blip>
          <a:srcRect l="49959" t="20033" r="1449" b="40427"/>
          <a:stretch/>
        </p:blipFill>
        <p:spPr bwMode="auto">
          <a:xfrm>
            <a:off x="4840941" y="1060822"/>
            <a:ext cx="2749178" cy="1509060"/>
          </a:xfrm>
          <a:prstGeom prst="rect">
            <a:avLst/>
          </a:prstGeom>
          <a:noFill/>
          <a:ln>
            <a:noFill/>
          </a:ln>
        </p:spPr>
      </p:pic>
      <p:pic>
        <p:nvPicPr>
          <p:cNvPr id="15" name="Picture 14"/>
          <p:cNvPicPr/>
          <p:nvPr/>
        </p:nvPicPr>
        <p:blipFill>
          <a:blip r:embed="rId3">
            <a:extLst>
              <a:ext uri="{28A0092B-C50C-407E-A947-70E740481C1C}">
                <a14:useLocalDpi xmlns:a14="http://schemas.microsoft.com/office/drawing/2010/main" val="0"/>
              </a:ext>
            </a:extLst>
          </a:blip>
          <a:srcRect/>
          <a:stretch>
            <a:fillRect/>
          </a:stretch>
        </p:blipFill>
        <p:spPr bwMode="auto">
          <a:xfrm>
            <a:off x="2021405" y="4095359"/>
            <a:ext cx="5703183" cy="715698"/>
          </a:xfrm>
          <a:prstGeom prst="rect">
            <a:avLst/>
          </a:prstGeom>
          <a:noFill/>
          <a:ln>
            <a:noFill/>
          </a:ln>
        </p:spPr>
      </p:pic>
      <p:pic>
        <p:nvPicPr>
          <p:cNvPr id="17" name="Picture 16"/>
          <p:cNvPicPr/>
          <p:nvPr/>
        </p:nvPicPr>
        <p:blipFill rotWithShape="1">
          <a:blip r:embed="rId2">
            <a:extLst>
              <a:ext uri="{28A0092B-C50C-407E-A947-70E740481C1C}">
                <a14:useLocalDpi xmlns:a14="http://schemas.microsoft.com/office/drawing/2010/main" val="0"/>
              </a:ext>
            </a:extLst>
          </a:blip>
          <a:srcRect l="50698" t="61061" r="446" b="-600"/>
          <a:stretch/>
        </p:blipFill>
        <p:spPr bwMode="auto">
          <a:xfrm>
            <a:off x="791881" y="956234"/>
            <a:ext cx="2764117" cy="1509059"/>
          </a:xfrm>
          <a:prstGeom prst="rect">
            <a:avLst/>
          </a:prstGeom>
          <a:noFill/>
          <a:ln>
            <a:noFill/>
          </a:ln>
        </p:spPr>
      </p:pic>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709842" y="5009761"/>
            <a:ext cx="5703183" cy="715698"/>
          </a:xfrm>
          <a:prstGeom prst="rect">
            <a:avLst/>
          </a:prstGeom>
          <a:noFill/>
          <a:ln>
            <a:noFill/>
          </a:ln>
        </p:spPr>
      </p:pic>
    </p:spTree>
    <p:extLst>
      <p:ext uri="{BB962C8B-B14F-4D97-AF65-F5344CB8AC3E}">
        <p14:creationId xmlns:p14="http://schemas.microsoft.com/office/powerpoint/2010/main" val="22772079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546" t="39651"/>
          <a:stretch/>
        </p:blipFill>
        <p:spPr>
          <a:xfrm>
            <a:off x="418352" y="2719294"/>
            <a:ext cx="8614793" cy="4138705"/>
          </a:xfrm>
          <a:prstGeom prst="rect">
            <a:avLst/>
          </a:prstGeom>
        </p:spPr>
      </p:pic>
    </p:spTree>
    <p:extLst>
      <p:ext uri="{BB962C8B-B14F-4D97-AF65-F5344CB8AC3E}">
        <p14:creationId xmlns:p14="http://schemas.microsoft.com/office/powerpoint/2010/main" val="27461018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13" t="17646" r="5450" b="5665"/>
          <a:stretch/>
        </p:blipFill>
        <p:spPr>
          <a:xfrm>
            <a:off x="433294" y="1210234"/>
            <a:ext cx="8113059" cy="5259295"/>
          </a:xfrm>
          <a:prstGeom prst="rect">
            <a:avLst/>
          </a:prstGeom>
        </p:spPr>
      </p:pic>
    </p:spTree>
    <p:extLst>
      <p:ext uri="{BB962C8B-B14F-4D97-AF65-F5344CB8AC3E}">
        <p14:creationId xmlns:p14="http://schemas.microsoft.com/office/powerpoint/2010/main" val="1364427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50105" y="1933987"/>
            <a:ext cx="1482251" cy="1072896"/>
            <a:chOff x="0" y="1813052"/>
            <a:chExt cx="1482251" cy="1072896"/>
          </a:xfrm>
        </p:grpSpPr>
        <p:pic>
          <p:nvPicPr>
            <p:cNvPr id="2" name="Picture 1" descr="apoint 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3052"/>
              <a:ext cx="914400" cy="1072896"/>
            </a:xfrm>
            <a:prstGeom prst="rect">
              <a:avLst/>
            </a:prstGeom>
          </p:spPr>
        </p:pic>
        <p:pic>
          <p:nvPicPr>
            <p:cNvPr id="3" name="Picture 2" descr="2nd level.png"/>
            <p:cNvPicPr>
              <a:picLocks noChangeAspect="1"/>
            </p:cNvPicPr>
            <p:nvPr/>
          </p:nvPicPr>
          <p:blipFill rotWithShape="1">
            <a:blip r:embed="rId3">
              <a:extLst>
                <a:ext uri="{28A0092B-C50C-407E-A947-70E740481C1C}">
                  <a14:useLocalDpi xmlns:a14="http://schemas.microsoft.com/office/drawing/2010/main" val="0"/>
                </a:ext>
              </a:extLst>
            </a:blip>
            <a:srcRect r="19403"/>
            <a:stretch/>
          </p:blipFill>
          <p:spPr>
            <a:xfrm>
              <a:off x="625000" y="1872547"/>
              <a:ext cx="857251" cy="1011922"/>
            </a:xfrm>
            <a:prstGeom prst="rect">
              <a:avLst/>
            </a:prstGeom>
          </p:spPr>
        </p:pic>
      </p:grpSp>
    </p:spTree>
    <p:extLst>
      <p:ext uri="{BB962C8B-B14F-4D97-AF65-F5344CB8AC3E}">
        <p14:creationId xmlns:p14="http://schemas.microsoft.com/office/powerpoint/2010/main" val="1803814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863" y="1367449"/>
            <a:ext cx="3114799" cy="3838096"/>
          </a:xfrm>
          <a:prstGeom prst="rect">
            <a:avLst/>
          </a:prstGeom>
        </p:spPr>
      </p:pic>
    </p:spTree>
    <p:extLst>
      <p:ext uri="{BB962C8B-B14F-4D97-AF65-F5344CB8AC3E}">
        <p14:creationId xmlns:p14="http://schemas.microsoft.com/office/powerpoint/2010/main" val="1267908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1041400"/>
            <a:ext cx="6350000" cy="4762500"/>
          </a:xfrm>
          <a:prstGeom prst="rect">
            <a:avLst/>
          </a:prstGeom>
          <a:ln>
            <a:noFill/>
          </a:ln>
          <a:effectLst>
            <a:softEdge rad="112500"/>
          </a:effectLst>
        </p:spPr>
      </p:pic>
    </p:spTree>
    <p:extLst>
      <p:ext uri="{BB962C8B-B14F-4D97-AF65-F5344CB8AC3E}">
        <p14:creationId xmlns:p14="http://schemas.microsoft.com/office/powerpoint/2010/main" val="13719406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0149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935" y="2046034"/>
            <a:ext cx="3657600" cy="2438400"/>
          </a:xfrm>
          <a:prstGeom prst="rect">
            <a:avLst/>
          </a:prstGeom>
          <a:ln>
            <a:noFill/>
          </a:ln>
          <a:effectLst>
            <a:softEdge rad="112500"/>
          </a:effectLst>
        </p:spPr>
      </p:pic>
    </p:spTree>
    <p:extLst>
      <p:ext uri="{BB962C8B-B14F-4D97-AF65-F5344CB8AC3E}">
        <p14:creationId xmlns:p14="http://schemas.microsoft.com/office/powerpoint/2010/main" val="234992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800100"/>
            <a:ext cx="8128000" cy="5245100"/>
          </a:xfrm>
          <a:prstGeom prst="rect">
            <a:avLst/>
          </a:prstGeom>
          <a:ln>
            <a:noFill/>
          </a:ln>
          <a:effectLst>
            <a:softEdge rad="112500"/>
          </a:effectLst>
        </p:spPr>
      </p:pic>
    </p:spTree>
    <p:extLst>
      <p:ext uri="{BB962C8B-B14F-4D97-AF65-F5344CB8AC3E}">
        <p14:creationId xmlns:p14="http://schemas.microsoft.com/office/powerpoint/2010/main" val="27912240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019" y="4538855"/>
            <a:ext cx="3401863" cy="13412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47" y="1499703"/>
            <a:ext cx="3881506" cy="2311412"/>
          </a:xfrm>
          <a:prstGeom prst="rect">
            <a:avLst/>
          </a:prstGeom>
        </p:spPr>
      </p:pic>
      <p:sp>
        <p:nvSpPr>
          <p:cNvPr id="2" name="TextBox 1"/>
          <p:cNvSpPr txBox="1"/>
          <p:nvPr/>
        </p:nvSpPr>
        <p:spPr>
          <a:xfrm>
            <a:off x="5109882" y="1524000"/>
            <a:ext cx="3316942" cy="2629647"/>
          </a:xfrm>
          <a:prstGeom prst="rect">
            <a:avLst/>
          </a:prstGeom>
          <a:noFill/>
          <a:ln>
            <a:noFill/>
          </a:ln>
        </p:spPr>
        <p:txBody>
          <a:bodyPr wrap="square" rtlCol="0" anchor="ctr">
            <a:noAutofit/>
          </a:bodyPr>
          <a:lstStyle/>
          <a:p>
            <a:pPr algn="ctr"/>
            <a:endParaRPr lang="en-US" sz="1400" b="1" dirty="0" smtClean="0">
              <a:latin typeface="Trebuchet MS" pitchFamily="34" charset="0"/>
            </a:endParaRPr>
          </a:p>
        </p:txBody>
      </p:sp>
    </p:spTree>
    <p:extLst>
      <p:ext uri="{BB962C8B-B14F-4D97-AF65-F5344CB8AC3E}">
        <p14:creationId xmlns:p14="http://schemas.microsoft.com/office/powerpoint/2010/main" val="41234981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594" y="956951"/>
            <a:ext cx="2954136" cy="3332458"/>
          </a:xfrm>
          <a:prstGeom prst="rect">
            <a:avLst/>
          </a:prstGeom>
        </p:spPr>
      </p:pic>
    </p:spTree>
    <p:extLst>
      <p:ext uri="{BB962C8B-B14F-4D97-AF65-F5344CB8AC3E}">
        <p14:creationId xmlns:p14="http://schemas.microsoft.com/office/powerpoint/2010/main" val="34943115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872" y="1087821"/>
            <a:ext cx="3579627" cy="3573600"/>
          </a:xfrm>
          <a:prstGeom prst="rect">
            <a:avLst/>
          </a:prstGeom>
        </p:spPr>
      </p:pic>
    </p:spTree>
    <p:extLst>
      <p:ext uri="{BB962C8B-B14F-4D97-AF65-F5344CB8AC3E}">
        <p14:creationId xmlns:p14="http://schemas.microsoft.com/office/powerpoint/2010/main" val="3098186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495" y="877230"/>
            <a:ext cx="4992103" cy="31772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1625286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ARBAR~1\AppData\Local\Temp\SNAGHTML6c1fa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993" y="677915"/>
            <a:ext cx="4257732" cy="3026982"/>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1476" y="3262970"/>
            <a:ext cx="4458840" cy="30266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3080097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BARBAR~1\AppData\Local\Temp\SNAGHTML2d623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730" y="786245"/>
            <a:ext cx="6619875" cy="3743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280559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034" y="1232559"/>
            <a:ext cx="5126370" cy="3474720"/>
          </a:xfrm>
          <a:prstGeom prst="rect">
            <a:avLst/>
          </a:prstGeom>
        </p:spPr>
      </p:pic>
    </p:spTree>
    <p:extLst>
      <p:ext uri="{BB962C8B-B14F-4D97-AF65-F5344CB8AC3E}">
        <p14:creationId xmlns:p14="http://schemas.microsoft.com/office/powerpoint/2010/main" val="3776094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09600"/>
            <a:ext cx="3651138"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9547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5880" y="1658258"/>
            <a:ext cx="5632239" cy="3541483"/>
          </a:xfrm>
          <a:prstGeom prst="rect">
            <a:avLst/>
          </a:prstGeom>
        </p:spPr>
      </p:pic>
    </p:spTree>
    <p:extLst>
      <p:ext uri="{BB962C8B-B14F-4D97-AF65-F5344CB8AC3E}">
        <p14:creationId xmlns:p14="http://schemas.microsoft.com/office/powerpoint/2010/main" val="14400854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9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chor="ctr">
        <a:noAutofit/>
      </a:bodyPr>
      <a:lstStyle>
        <a:defPPr algn="ctr">
          <a:defRPr sz="1400" b="1" dirty="0" smtClean="0">
            <a:latin typeface="Trebuchet MS"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52246</TotalTime>
  <Words>2593</Words>
  <Application>Microsoft Office PowerPoint</Application>
  <PresentationFormat>On-screen Show (4:3)</PresentationFormat>
  <Paragraphs>482</Paragraphs>
  <Slides>90</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90</vt:i4>
      </vt:variant>
    </vt:vector>
  </HeadingPairs>
  <TitlesOfParts>
    <vt:vector size="96" baseType="lpstr">
      <vt:lpstr>Arial</vt:lpstr>
      <vt:lpstr>Calibri</vt:lpstr>
      <vt:lpstr>Times New Roman</vt:lpstr>
      <vt:lpstr>Trebuchet MS</vt:lpstr>
      <vt:lpstr>Zapf Dingbats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mdreyer</dc:creator>
  <cp:lastModifiedBy>Prince, Jason M</cp:lastModifiedBy>
  <cp:revision>902</cp:revision>
  <cp:lastPrinted>2013-11-06T22:02:29Z</cp:lastPrinted>
  <dcterms:created xsi:type="dcterms:W3CDTF">2013-03-26T17:26:27Z</dcterms:created>
  <dcterms:modified xsi:type="dcterms:W3CDTF">2016-02-25T20:48:36Z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6C15E0A2-62B6-41FE-B8F5-0B79AA60A732</vt:lpwstr>
  </property>
  <property fmtid="{D5CDD505-2E9C-101B-9397-08002B2CF9AE}" pid="3" name="ArticulatePath">
    <vt:lpwstr>PMP PowerPoint Source Graphic File Final</vt:lpwstr>
  </property>
</Properties>
</file>