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538" r:id="rId2"/>
    <p:sldId id="354" r:id="rId3"/>
    <p:sldId id="544" r:id="rId4"/>
    <p:sldId id="540" r:id="rId5"/>
    <p:sldId id="459" r:id="rId6"/>
    <p:sldId id="566" r:id="rId7"/>
    <p:sldId id="567" r:id="rId8"/>
    <p:sldId id="560" r:id="rId9"/>
    <p:sldId id="460" r:id="rId10"/>
    <p:sldId id="552" r:id="rId11"/>
    <p:sldId id="568" r:id="rId12"/>
    <p:sldId id="569" r:id="rId13"/>
    <p:sldId id="520" r:id="rId14"/>
    <p:sldId id="529" r:id="rId15"/>
    <p:sldId id="562" r:id="rId16"/>
    <p:sldId id="555" r:id="rId17"/>
    <p:sldId id="563" r:id="rId18"/>
    <p:sldId id="570" r:id="rId19"/>
    <p:sldId id="571" r:id="rId20"/>
    <p:sldId id="548" r:id="rId21"/>
    <p:sldId id="556" r:id="rId22"/>
    <p:sldId id="572" r:id="rId23"/>
    <p:sldId id="550" r:id="rId24"/>
    <p:sldId id="557" r:id="rId25"/>
    <p:sldId id="574" r:id="rId26"/>
    <p:sldId id="565" r:id="rId27"/>
    <p:sldId id="573" r:id="rId28"/>
    <p:sldId id="479" r:id="rId29"/>
    <p:sldId id="480" r:id="rId30"/>
    <p:sldId id="482" r:id="rId31"/>
  </p:sldIdLst>
  <p:sldSz cx="9144000" cy="6858000" type="screen4x3"/>
  <p:notesSz cx="7023100" cy="93091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66704" autoAdjust="0"/>
  </p:normalViewPr>
  <p:slideViewPr>
    <p:cSldViewPr snapToGrid="0" showGuides="1">
      <p:cViewPr varScale="1">
        <p:scale>
          <a:sx n="68" d="100"/>
          <a:sy n="68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 snapToGrid="0" showGuides="1">
      <p:cViewPr>
        <p:scale>
          <a:sx n="125" d="100"/>
          <a:sy n="125" d="100"/>
        </p:scale>
        <p:origin x="-3056" y="192"/>
      </p:cViewPr>
      <p:guideLst>
        <p:guide orient="horz" pos="2932"/>
        <p:guide pos="2212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28F51-D99B-443E-9316-B4143E297DD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578F5-FCA9-404A-9680-76D661DD3D67}">
      <dgm:prSet phldrT="[Text]"/>
      <dgm:spPr/>
      <dgm:t>
        <a:bodyPr/>
        <a:lstStyle/>
        <a:p>
          <a:r>
            <a:rPr lang="en-US" dirty="0" smtClean="0"/>
            <a:t>Motivate</a:t>
          </a:r>
          <a:endParaRPr lang="en-US" dirty="0"/>
        </a:p>
      </dgm:t>
    </dgm:pt>
    <dgm:pt modelId="{770C9F2B-476C-46F5-B54A-160F19A18B83}" type="parTrans" cxnId="{4D250308-914A-4059-8DFE-D71812CCD6AE}">
      <dgm:prSet/>
      <dgm:spPr/>
      <dgm:t>
        <a:bodyPr/>
        <a:lstStyle/>
        <a:p>
          <a:endParaRPr lang="en-US"/>
        </a:p>
      </dgm:t>
    </dgm:pt>
    <dgm:pt modelId="{963D7A44-7DBD-4A86-94DD-1E92D94E413C}" type="sibTrans" cxnId="{4D250308-914A-4059-8DFE-D71812CCD6AE}">
      <dgm:prSet/>
      <dgm:spPr/>
      <dgm:t>
        <a:bodyPr/>
        <a:lstStyle/>
        <a:p>
          <a:endParaRPr lang="en-US"/>
        </a:p>
      </dgm:t>
    </dgm:pt>
    <dgm:pt modelId="{4FC5FE38-7570-4BDB-A404-3B41D1D6DF13}">
      <dgm:prSet phldrT="[Text]"/>
      <dgm:spPr/>
      <dgm:t>
        <a:bodyPr/>
        <a:lstStyle/>
        <a:p>
          <a:r>
            <a:rPr lang="en-US" dirty="0" smtClean="0"/>
            <a:t>Empower</a:t>
          </a:r>
          <a:endParaRPr lang="en-US" dirty="0"/>
        </a:p>
      </dgm:t>
    </dgm:pt>
    <dgm:pt modelId="{4D80B2A7-D1C5-4641-878B-86370324000C}" type="parTrans" cxnId="{5813CF5D-19F2-4BA8-A6A7-6D8F0C124F08}">
      <dgm:prSet/>
      <dgm:spPr/>
      <dgm:t>
        <a:bodyPr/>
        <a:lstStyle/>
        <a:p>
          <a:endParaRPr lang="en-US"/>
        </a:p>
      </dgm:t>
    </dgm:pt>
    <dgm:pt modelId="{1403B3AF-B8DA-428D-B8D4-374CBF92E5A8}" type="sibTrans" cxnId="{5813CF5D-19F2-4BA8-A6A7-6D8F0C124F08}">
      <dgm:prSet/>
      <dgm:spPr/>
      <dgm:t>
        <a:bodyPr/>
        <a:lstStyle/>
        <a:p>
          <a:endParaRPr lang="en-US"/>
        </a:p>
      </dgm:t>
    </dgm:pt>
    <dgm:pt modelId="{CAC31825-F1DB-4592-903A-2B40C91F71B5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41672C7C-DD53-4C4C-902F-C831646AFE0C}" type="parTrans" cxnId="{A39C0EAB-D1EF-4A1B-9406-2C7BDEFD043C}">
      <dgm:prSet/>
      <dgm:spPr/>
      <dgm:t>
        <a:bodyPr/>
        <a:lstStyle/>
        <a:p>
          <a:endParaRPr lang="en-US"/>
        </a:p>
      </dgm:t>
    </dgm:pt>
    <dgm:pt modelId="{224F604B-C552-4F5A-A129-539E260BE5B5}" type="sibTrans" cxnId="{A39C0EAB-D1EF-4A1B-9406-2C7BDEFD043C}">
      <dgm:prSet/>
      <dgm:spPr/>
      <dgm:t>
        <a:bodyPr/>
        <a:lstStyle/>
        <a:p>
          <a:endParaRPr lang="en-US"/>
        </a:p>
      </dgm:t>
    </dgm:pt>
    <dgm:pt modelId="{6060529E-21FF-4ED7-957C-A3A381A96C5C}" type="pres">
      <dgm:prSet presAssocID="{AFE28F51-D99B-443E-9316-B4143E297DD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3B1A7-F888-4EE5-B30A-55A672B51F62}" type="pres">
      <dgm:prSet presAssocID="{D80578F5-FCA9-404A-9680-76D661DD3D67}" presName="Accent1" presStyleCnt="0"/>
      <dgm:spPr/>
    </dgm:pt>
    <dgm:pt modelId="{B4989E7E-6319-487D-AE4B-CA2228D69490}" type="pres">
      <dgm:prSet presAssocID="{D80578F5-FCA9-404A-9680-76D661DD3D67}" presName="Accent" presStyleLbl="node1" presStyleIdx="0" presStyleCnt="3" custLinFactNeighborX="693"/>
      <dgm:spPr/>
    </dgm:pt>
    <dgm:pt modelId="{AC53D0D1-EC6C-4F13-951F-34D047831782}" type="pres">
      <dgm:prSet presAssocID="{D80578F5-FCA9-404A-9680-76D661DD3D6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4906A-946A-4EDD-92FC-1F5E9D5FD898}" type="pres">
      <dgm:prSet presAssocID="{4FC5FE38-7570-4BDB-A404-3B41D1D6DF13}" presName="Accent2" presStyleCnt="0"/>
      <dgm:spPr/>
    </dgm:pt>
    <dgm:pt modelId="{8C7E3D09-B175-4F00-96B0-0BF36F5E7247}" type="pres">
      <dgm:prSet presAssocID="{4FC5FE38-7570-4BDB-A404-3B41D1D6DF13}" presName="Accent" presStyleLbl="node1" presStyleIdx="1" presStyleCnt="3"/>
      <dgm:spPr/>
    </dgm:pt>
    <dgm:pt modelId="{86078975-54E3-462D-AA27-2CDC5F2BF7E7}" type="pres">
      <dgm:prSet presAssocID="{4FC5FE38-7570-4BDB-A404-3B41D1D6DF1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D042A-640F-40F1-8A70-64DF09E96F8C}" type="pres">
      <dgm:prSet presAssocID="{CAC31825-F1DB-4592-903A-2B40C91F71B5}" presName="Accent3" presStyleCnt="0"/>
      <dgm:spPr/>
    </dgm:pt>
    <dgm:pt modelId="{50C8A260-CD0D-4B30-ADA3-447064FF5DB8}" type="pres">
      <dgm:prSet presAssocID="{CAC31825-F1DB-4592-903A-2B40C91F71B5}" presName="Accent" presStyleLbl="node1" presStyleIdx="2" presStyleCnt="3"/>
      <dgm:spPr/>
    </dgm:pt>
    <dgm:pt modelId="{BF242D9A-64AA-467A-8348-998C052182FF}" type="pres">
      <dgm:prSet presAssocID="{CAC31825-F1DB-4592-903A-2B40C91F71B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3F9CB-F562-4153-AEA2-F1A9CD79FFB9}" type="presOf" srcId="{CAC31825-F1DB-4592-903A-2B40C91F71B5}" destId="{BF242D9A-64AA-467A-8348-998C052182FF}" srcOrd="0" destOrd="0" presId="urn:microsoft.com/office/officeart/2009/layout/CircleArrowProcess"/>
    <dgm:cxn modelId="{5877D61B-6806-4188-A80F-DCC3C1C31284}" type="presOf" srcId="{D80578F5-FCA9-404A-9680-76D661DD3D67}" destId="{AC53D0D1-EC6C-4F13-951F-34D047831782}" srcOrd="0" destOrd="0" presId="urn:microsoft.com/office/officeart/2009/layout/CircleArrowProcess"/>
    <dgm:cxn modelId="{A39C0EAB-D1EF-4A1B-9406-2C7BDEFD043C}" srcId="{AFE28F51-D99B-443E-9316-B4143E297DD5}" destId="{CAC31825-F1DB-4592-903A-2B40C91F71B5}" srcOrd="2" destOrd="0" parTransId="{41672C7C-DD53-4C4C-902F-C831646AFE0C}" sibTransId="{224F604B-C552-4F5A-A129-539E260BE5B5}"/>
    <dgm:cxn modelId="{5813CF5D-19F2-4BA8-A6A7-6D8F0C124F08}" srcId="{AFE28F51-D99B-443E-9316-B4143E297DD5}" destId="{4FC5FE38-7570-4BDB-A404-3B41D1D6DF13}" srcOrd="1" destOrd="0" parTransId="{4D80B2A7-D1C5-4641-878B-86370324000C}" sibTransId="{1403B3AF-B8DA-428D-B8D4-374CBF92E5A8}"/>
    <dgm:cxn modelId="{4D250308-914A-4059-8DFE-D71812CCD6AE}" srcId="{AFE28F51-D99B-443E-9316-B4143E297DD5}" destId="{D80578F5-FCA9-404A-9680-76D661DD3D67}" srcOrd="0" destOrd="0" parTransId="{770C9F2B-476C-46F5-B54A-160F19A18B83}" sibTransId="{963D7A44-7DBD-4A86-94DD-1E92D94E413C}"/>
    <dgm:cxn modelId="{5B3F85FB-7AD0-4609-AE6A-C54863A42500}" type="presOf" srcId="{AFE28F51-D99B-443E-9316-B4143E297DD5}" destId="{6060529E-21FF-4ED7-957C-A3A381A96C5C}" srcOrd="0" destOrd="0" presId="urn:microsoft.com/office/officeart/2009/layout/CircleArrowProcess"/>
    <dgm:cxn modelId="{CA2C57DC-1C28-4E80-8453-7607AA1379C1}" type="presOf" srcId="{4FC5FE38-7570-4BDB-A404-3B41D1D6DF13}" destId="{86078975-54E3-462D-AA27-2CDC5F2BF7E7}" srcOrd="0" destOrd="0" presId="urn:microsoft.com/office/officeart/2009/layout/CircleArrowProcess"/>
    <dgm:cxn modelId="{C6ECDD4C-1D4E-4D70-AC38-80C839D3CC65}" type="presParOf" srcId="{6060529E-21FF-4ED7-957C-A3A381A96C5C}" destId="{0FA3B1A7-F888-4EE5-B30A-55A672B51F62}" srcOrd="0" destOrd="0" presId="urn:microsoft.com/office/officeart/2009/layout/CircleArrowProcess"/>
    <dgm:cxn modelId="{07B60F91-C879-44C6-86DB-59635B734326}" type="presParOf" srcId="{0FA3B1A7-F888-4EE5-B30A-55A672B51F62}" destId="{B4989E7E-6319-487D-AE4B-CA2228D69490}" srcOrd="0" destOrd="0" presId="urn:microsoft.com/office/officeart/2009/layout/CircleArrowProcess"/>
    <dgm:cxn modelId="{FEE2BFD7-EE4F-46B6-B332-C1B6ADC7F3C1}" type="presParOf" srcId="{6060529E-21FF-4ED7-957C-A3A381A96C5C}" destId="{AC53D0D1-EC6C-4F13-951F-34D047831782}" srcOrd="1" destOrd="0" presId="urn:microsoft.com/office/officeart/2009/layout/CircleArrowProcess"/>
    <dgm:cxn modelId="{762859E9-E6B4-47C2-8B12-E3BFB04C66E9}" type="presParOf" srcId="{6060529E-21FF-4ED7-957C-A3A381A96C5C}" destId="{0EA4906A-946A-4EDD-92FC-1F5E9D5FD898}" srcOrd="2" destOrd="0" presId="urn:microsoft.com/office/officeart/2009/layout/CircleArrowProcess"/>
    <dgm:cxn modelId="{93EE9C40-3B4B-45AC-8293-170BDAF7E533}" type="presParOf" srcId="{0EA4906A-946A-4EDD-92FC-1F5E9D5FD898}" destId="{8C7E3D09-B175-4F00-96B0-0BF36F5E7247}" srcOrd="0" destOrd="0" presId="urn:microsoft.com/office/officeart/2009/layout/CircleArrowProcess"/>
    <dgm:cxn modelId="{C520398C-E669-4279-8965-37607425E995}" type="presParOf" srcId="{6060529E-21FF-4ED7-957C-A3A381A96C5C}" destId="{86078975-54E3-462D-AA27-2CDC5F2BF7E7}" srcOrd="3" destOrd="0" presId="urn:microsoft.com/office/officeart/2009/layout/CircleArrowProcess"/>
    <dgm:cxn modelId="{9EBEAD3E-40FB-4E54-9B84-D36EF85780BC}" type="presParOf" srcId="{6060529E-21FF-4ED7-957C-A3A381A96C5C}" destId="{7C3D042A-640F-40F1-8A70-64DF09E96F8C}" srcOrd="4" destOrd="0" presId="urn:microsoft.com/office/officeart/2009/layout/CircleArrowProcess"/>
    <dgm:cxn modelId="{B20E04EB-6539-4657-948B-B39B9D4D31DC}" type="presParOf" srcId="{7C3D042A-640F-40F1-8A70-64DF09E96F8C}" destId="{50C8A260-CD0D-4B30-ADA3-447064FF5DB8}" srcOrd="0" destOrd="0" presId="urn:microsoft.com/office/officeart/2009/layout/CircleArrowProcess"/>
    <dgm:cxn modelId="{0B2893EE-DD6B-406E-B992-43036720A904}" type="presParOf" srcId="{6060529E-21FF-4ED7-957C-A3A381A96C5C}" destId="{BF242D9A-64AA-467A-8348-998C052182F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A3DB8-3A05-4321-B924-1CEF51A1D45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FB2A85-1FF5-4FDD-837B-F348E0B5C61A}">
      <dgm:prSet phldrT="[Text]" custT="1"/>
      <dgm:spPr/>
      <dgm:t>
        <a:bodyPr/>
        <a:lstStyle/>
        <a:p>
          <a:pPr algn="ctr"/>
          <a:r>
            <a:rPr lang="en-US" sz="1600" dirty="0" smtClean="0"/>
            <a:t>Build Relationship</a:t>
          </a:r>
        </a:p>
        <a:p>
          <a:pPr algn="ctr"/>
          <a:r>
            <a:rPr lang="en-US" sz="1600" dirty="0" smtClean="0"/>
            <a:t>(Meet)</a:t>
          </a:r>
          <a:endParaRPr lang="en-US" sz="1600" dirty="0"/>
        </a:p>
      </dgm:t>
    </dgm:pt>
    <dgm:pt modelId="{D07DF260-309D-4D55-BBE0-21AF15F5F161}" type="parTrans" cxnId="{023AFE75-5A4A-4121-A9D0-A3E0A1864196}">
      <dgm:prSet/>
      <dgm:spPr/>
      <dgm:t>
        <a:bodyPr/>
        <a:lstStyle/>
        <a:p>
          <a:endParaRPr lang="en-US"/>
        </a:p>
      </dgm:t>
    </dgm:pt>
    <dgm:pt modelId="{9CA38E27-45FD-4975-AC88-20BBE221DF52}" type="sibTrans" cxnId="{023AFE75-5A4A-4121-A9D0-A3E0A1864196}">
      <dgm:prSet/>
      <dgm:spPr/>
      <dgm:t>
        <a:bodyPr/>
        <a:lstStyle/>
        <a:p>
          <a:endParaRPr lang="en-US"/>
        </a:p>
      </dgm:t>
    </dgm:pt>
    <dgm:pt modelId="{73158A9F-CBDF-4E70-88A5-E21EAD7B36B8}">
      <dgm:prSet phldrT="[Text]" custT="1"/>
      <dgm:spPr/>
      <dgm:t>
        <a:bodyPr/>
        <a:lstStyle/>
        <a:p>
          <a:pPr algn="ctr"/>
          <a:r>
            <a:rPr lang="en-US" sz="1600" dirty="0" smtClean="0"/>
            <a:t>Goal Setting</a:t>
          </a:r>
        </a:p>
        <a:p>
          <a:pPr algn="ctr"/>
          <a:r>
            <a:rPr lang="en-US" sz="1600" dirty="0" smtClean="0"/>
            <a:t>         (Vision</a:t>
          </a:r>
          <a:r>
            <a:rPr lang="en-US" sz="1300" dirty="0" smtClean="0"/>
            <a:t>)		</a:t>
          </a:r>
          <a:endParaRPr lang="en-US" sz="1300" dirty="0"/>
        </a:p>
      </dgm:t>
    </dgm:pt>
    <dgm:pt modelId="{3FFF0913-5786-4EDC-A756-94976A401085}" type="parTrans" cxnId="{1EA224AE-E6A8-42ED-AAD9-BDB860C4407C}">
      <dgm:prSet/>
      <dgm:spPr/>
      <dgm:t>
        <a:bodyPr/>
        <a:lstStyle/>
        <a:p>
          <a:endParaRPr lang="en-US"/>
        </a:p>
      </dgm:t>
    </dgm:pt>
    <dgm:pt modelId="{8BBB36B5-CBB0-4CD8-A4C8-79156D868A8D}" type="sibTrans" cxnId="{1EA224AE-E6A8-42ED-AAD9-BDB860C4407C}">
      <dgm:prSet/>
      <dgm:spPr/>
      <dgm:t>
        <a:bodyPr/>
        <a:lstStyle/>
        <a:p>
          <a:endParaRPr lang="en-US"/>
        </a:p>
      </dgm:t>
    </dgm:pt>
    <dgm:pt modelId="{11A5145D-BAD4-4B9A-B4F7-925F3DAAD48E}">
      <dgm:prSet phldrT="[Text]" custT="1"/>
      <dgm:spPr/>
      <dgm:t>
        <a:bodyPr/>
        <a:lstStyle/>
        <a:p>
          <a:r>
            <a:rPr lang="en-US" sz="1600" dirty="0" smtClean="0"/>
            <a:t>Refine Goal/</a:t>
          </a:r>
        </a:p>
        <a:p>
          <a:r>
            <a:rPr lang="en-US" sz="1600" dirty="0" smtClean="0"/>
            <a:t>Make Plan</a:t>
          </a:r>
        </a:p>
        <a:p>
          <a:r>
            <a:rPr lang="en-US" sz="1600" dirty="0" smtClean="0"/>
            <a:t>(Plan)</a:t>
          </a:r>
          <a:endParaRPr lang="en-US" sz="1600" dirty="0"/>
        </a:p>
      </dgm:t>
    </dgm:pt>
    <dgm:pt modelId="{8CF83A73-1346-4A52-AE76-2DFBBD632F9F}" type="parTrans" cxnId="{CF2697DF-56D9-4569-BC35-AEA395541CA2}">
      <dgm:prSet/>
      <dgm:spPr/>
      <dgm:t>
        <a:bodyPr/>
        <a:lstStyle/>
        <a:p>
          <a:endParaRPr lang="en-US"/>
        </a:p>
      </dgm:t>
    </dgm:pt>
    <dgm:pt modelId="{68A6C551-0E4C-445F-843A-55E8581330F4}" type="sibTrans" cxnId="{CF2697DF-56D9-4569-BC35-AEA395541CA2}">
      <dgm:prSet/>
      <dgm:spPr/>
      <dgm:t>
        <a:bodyPr/>
        <a:lstStyle/>
        <a:p>
          <a:endParaRPr lang="en-US"/>
        </a:p>
      </dgm:t>
    </dgm:pt>
    <dgm:pt modelId="{812CF479-B02A-464C-BA4A-A7A4EC4A3439}">
      <dgm:prSet phldrT="[Text]"/>
      <dgm:spPr/>
      <dgm:t>
        <a:bodyPr/>
        <a:lstStyle/>
        <a:p>
          <a:r>
            <a:rPr lang="en-US" dirty="0" smtClean="0"/>
            <a:t>Feedback/Reflection</a:t>
          </a:r>
        </a:p>
        <a:p>
          <a:r>
            <a:rPr lang="en-US" dirty="0" smtClean="0"/>
            <a:t>       (Success)	</a:t>
          </a:r>
          <a:endParaRPr lang="en-US" dirty="0"/>
        </a:p>
      </dgm:t>
    </dgm:pt>
    <dgm:pt modelId="{E67EAF76-3E45-4184-B5E6-E5F1A6E089F2}" type="parTrans" cxnId="{B8772B6F-7A99-4E04-AD8A-3419B0CADE89}">
      <dgm:prSet/>
      <dgm:spPr/>
      <dgm:t>
        <a:bodyPr/>
        <a:lstStyle/>
        <a:p>
          <a:endParaRPr lang="en-US"/>
        </a:p>
      </dgm:t>
    </dgm:pt>
    <dgm:pt modelId="{848291A3-BB53-40A9-A557-4D3042E527D4}" type="sibTrans" cxnId="{B8772B6F-7A99-4E04-AD8A-3419B0CADE89}">
      <dgm:prSet/>
      <dgm:spPr/>
      <dgm:t>
        <a:bodyPr/>
        <a:lstStyle/>
        <a:p>
          <a:endParaRPr lang="en-US"/>
        </a:p>
      </dgm:t>
    </dgm:pt>
    <dgm:pt modelId="{031A2074-41C2-403A-B83F-3782B1D112C3}">
      <dgm:prSet phldrT="[Text]"/>
      <dgm:spPr/>
      <dgm:t>
        <a:bodyPr/>
        <a:lstStyle/>
        <a:p>
          <a:r>
            <a:rPr lang="en-US" dirty="0" smtClean="0"/>
            <a:t>On-Going Coaching</a:t>
          </a:r>
        </a:p>
        <a:p>
          <a:r>
            <a:rPr lang="en-US" dirty="0" smtClean="0"/>
            <a:t>      (Journey)	</a:t>
          </a:r>
          <a:endParaRPr lang="en-US" dirty="0"/>
        </a:p>
      </dgm:t>
    </dgm:pt>
    <dgm:pt modelId="{B60E2336-D2B0-4DEA-92E4-7459EF6A99AF}" type="parTrans" cxnId="{23E44FE8-2AEC-4CB5-A951-7D517A0AB21A}">
      <dgm:prSet/>
      <dgm:spPr/>
      <dgm:t>
        <a:bodyPr/>
        <a:lstStyle/>
        <a:p>
          <a:endParaRPr lang="en-US"/>
        </a:p>
      </dgm:t>
    </dgm:pt>
    <dgm:pt modelId="{CA174952-4EBE-4832-A8B5-525DABD8659D}" type="sibTrans" cxnId="{23E44FE8-2AEC-4CB5-A951-7D517A0AB21A}">
      <dgm:prSet/>
      <dgm:spPr/>
      <dgm:t>
        <a:bodyPr/>
        <a:lstStyle/>
        <a:p>
          <a:endParaRPr lang="en-US"/>
        </a:p>
      </dgm:t>
    </dgm:pt>
    <dgm:pt modelId="{9AEF4800-EBA6-429E-BE5C-5F2F0F0A51A5}">
      <dgm:prSet custT="1"/>
      <dgm:spPr/>
      <dgm:t>
        <a:bodyPr/>
        <a:lstStyle/>
        <a:p>
          <a:r>
            <a:rPr lang="en-US" sz="2000" dirty="0" smtClean="0"/>
            <a:t>?</a:t>
          </a:r>
          <a:endParaRPr lang="en-US" sz="2000" dirty="0"/>
        </a:p>
      </dgm:t>
    </dgm:pt>
    <dgm:pt modelId="{6406A51B-4E8E-4B1F-B1AA-578B78515A69}" type="parTrans" cxnId="{095F0E7D-7E21-4626-A407-234A4BBE6F16}">
      <dgm:prSet/>
      <dgm:spPr/>
      <dgm:t>
        <a:bodyPr/>
        <a:lstStyle/>
        <a:p>
          <a:endParaRPr lang="en-US"/>
        </a:p>
      </dgm:t>
    </dgm:pt>
    <dgm:pt modelId="{3D58BE5E-96FB-4D99-9908-C00C3E61E72D}" type="sibTrans" cxnId="{095F0E7D-7E21-4626-A407-234A4BBE6F16}">
      <dgm:prSet/>
      <dgm:spPr/>
      <dgm:t>
        <a:bodyPr/>
        <a:lstStyle/>
        <a:p>
          <a:endParaRPr lang="en-US"/>
        </a:p>
      </dgm:t>
    </dgm:pt>
    <dgm:pt modelId="{DF8AD181-3F90-49DB-8974-C85F05069BFB}" type="pres">
      <dgm:prSet presAssocID="{BABA3DB8-3A05-4321-B924-1CEF51A1D4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331A7-5367-445C-89B6-56C0520D78EE}" type="pres">
      <dgm:prSet presAssocID="{AFFB2A85-1FF5-4FDD-837B-F348E0B5C6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47E1A-ABAC-42B0-8905-3A343C49732C}" type="pres">
      <dgm:prSet presAssocID="{9CA38E27-45FD-4975-AC88-20BBE221DF5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75AA6F3-CCF2-4024-A442-601F4941B861}" type="pres">
      <dgm:prSet presAssocID="{9CA38E27-45FD-4975-AC88-20BBE221DF5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86C419F-294E-4CF5-8282-9FA61B5D95DE}" type="pres">
      <dgm:prSet presAssocID="{73158A9F-CBDF-4E70-88A5-E21EAD7B36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2219-1F74-41BF-9CC5-5B1698877D51}" type="pres">
      <dgm:prSet presAssocID="{8BBB36B5-CBB0-4CD8-A4C8-79156D868A8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890387F-E3E3-426E-B9A9-021C5C26C5DC}" type="pres">
      <dgm:prSet presAssocID="{8BBB36B5-CBB0-4CD8-A4C8-79156D868A8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E9F294D-FBB6-452D-BEA5-C1687E25C3F4}" type="pres">
      <dgm:prSet presAssocID="{11A5145D-BAD4-4B9A-B4F7-925F3DAAD48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16B46-2F2D-4323-9C46-F3FE7DFF8EF5}" type="pres">
      <dgm:prSet presAssocID="{68A6C551-0E4C-445F-843A-55E8581330F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36D485D-0DC0-412A-8747-48F14DB4EAB1}" type="pres">
      <dgm:prSet presAssocID="{68A6C551-0E4C-445F-843A-55E8581330F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9B149-928F-40E0-8715-975AB490E433}" type="pres">
      <dgm:prSet presAssocID="{812CF479-B02A-464C-BA4A-A7A4EC4A34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63429-090A-4D01-8A8A-54CAA0672ED6}" type="pres">
      <dgm:prSet presAssocID="{848291A3-BB53-40A9-A557-4D3042E527D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02FD7EB-CFA7-4ADE-BAF2-D215A3B7A09D}" type="pres">
      <dgm:prSet presAssocID="{848291A3-BB53-40A9-A557-4D3042E527D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8BF5B5E-E2E8-4EEE-A143-8AF47CBDA77C}" type="pres">
      <dgm:prSet presAssocID="{9AEF4800-EBA6-429E-BE5C-5F2F0F0A51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792E7-681C-419C-8E37-99AAF73073EA}" type="pres">
      <dgm:prSet presAssocID="{3D58BE5E-96FB-4D99-9908-C00C3E61E72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610D157-AC39-4E35-91B4-BDFF1C45B9CD}" type="pres">
      <dgm:prSet presAssocID="{3D58BE5E-96FB-4D99-9908-C00C3E61E72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CAE22D7-2F82-46E0-8D4E-566353BCD97D}" type="pres">
      <dgm:prSet presAssocID="{031A2074-41C2-403A-B83F-3782B1D112C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44FE8-2AEC-4CB5-A951-7D517A0AB21A}" srcId="{BABA3DB8-3A05-4321-B924-1CEF51A1D456}" destId="{031A2074-41C2-403A-B83F-3782B1D112C3}" srcOrd="5" destOrd="0" parTransId="{B60E2336-D2B0-4DEA-92E4-7459EF6A99AF}" sibTransId="{CA174952-4EBE-4832-A8B5-525DABD8659D}"/>
    <dgm:cxn modelId="{138F4B54-04D4-4B59-B170-A3F06C5C43CE}" type="presOf" srcId="{8BBB36B5-CBB0-4CD8-A4C8-79156D868A8D}" destId="{96312219-1F74-41BF-9CC5-5B1698877D51}" srcOrd="0" destOrd="0" presId="urn:microsoft.com/office/officeart/2005/8/layout/process5"/>
    <dgm:cxn modelId="{1EA224AE-E6A8-42ED-AAD9-BDB860C4407C}" srcId="{BABA3DB8-3A05-4321-B924-1CEF51A1D456}" destId="{73158A9F-CBDF-4E70-88A5-E21EAD7B36B8}" srcOrd="1" destOrd="0" parTransId="{3FFF0913-5786-4EDC-A756-94976A401085}" sibTransId="{8BBB36B5-CBB0-4CD8-A4C8-79156D868A8D}"/>
    <dgm:cxn modelId="{BD753218-E387-4B84-833F-887470835D1A}" type="presOf" srcId="{3D58BE5E-96FB-4D99-9908-C00C3E61E72D}" destId="{9610D157-AC39-4E35-91B4-BDFF1C45B9CD}" srcOrd="1" destOrd="0" presId="urn:microsoft.com/office/officeart/2005/8/layout/process5"/>
    <dgm:cxn modelId="{9A9A9897-562E-43C4-BF16-D5BDE6543762}" type="presOf" srcId="{BABA3DB8-3A05-4321-B924-1CEF51A1D456}" destId="{DF8AD181-3F90-49DB-8974-C85F05069BFB}" srcOrd="0" destOrd="0" presId="urn:microsoft.com/office/officeart/2005/8/layout/process5"/>
    <dgm:cxn modelId="{023AFE75-5A4A-4121-A9D0-A3E0A1864196}" srcId="{BABA3DB8-3A05-4321-B924-1CEF51A1D456}" destId="{AFFB2A85-1FF5-4FDD-837B-F348E0B5C61A}" srcOrd="0" destOrd="0" parTransId="{D07DF260-309D-4D55-BBE0-21AF15F5F161}" sibTransId="{9CA38E27-45FD-4975-AC88-20BBE221DF52}"/>
    <dgm:cxn modelId="{C73D4502-C1C2-4A75-92BA-5BAE35EB2C70}" type="presOf" srcId="{8BBB36B5-CBB0-4CD8-A4C8-79156D868A8D}" destId="{7890387F-E3E3-426E-B9A9-021C5C26C5DC}" srcOrd="1" destOrd="0" presId="urn:microsoft.com/office/officeart/2005/8/layout/process5"/>
    <dgm:cxn modelId="{095F0E7D-7E21-4626-A407-234A4BBE6F16}" srcId="{BABA3DB8-3A05-4321-B924-1CEF51A1D456}" destId="{9AEF4800-EBA6-429E-BE5C-5F2F0F0A51A5}" srcOrd="4" destOrd="0" parTransId="{6406A51B-4E8E-4B1F-B1AA-578B78515A69}" sibTransId="{3D58BE5E-96FB-4D99-9908-C00C3E61E72D}"/>
    <dgm:cxn modelId="{FC646037-EBA6-4904-8FA1-A390D3DFDDBD}" type="presOf" srcId="{68A6C551-0E4C-445F-843A-55E8581330F4}" destId="{2A216B46-2F2D-4323-9C46-F3FE7DFF8EF5}" srcOrd="0" destOrd="0" presId="urn:microsoft.com/office/officeart/2005/8/layout/process5"/>
    <dgm:cxn modelId="{8FD135CF-FB7D-4B99-A395-2AB2C518FD58}" type="presOf" srcId="{9CA38E27-45FD-4975-AC88-20BBE221DF52}" destId="{775AA6F3-CCF2-4024-A442-601F4941B861}" srcOrd="1" destOrd="0" presId="urn:microsoft.com/office/officeart/2005/8/layout/process5"/>
    <dgm:cxn modelId="{CF2697DF-56D9-4569-BC35-AEA395541CA2}" srcId="{BABA3DB8-3A05-4321-B924-1CEF51A1D456}" destId="{11A5145D-BAD4-4B9A-B4F7-925F3DAAD48E}" srcOrd="2" destOrd="0" parTransId="{8CF83A73-1346-4A52-AE76-2DFBBD632F9F}" sibTransId="{68A6C551-0E4C-445F-843A-55E8581330F4}"/>
    <dgm:cxn modelId="{3B0A673D-0938-4246-AE6E-19DE22E69D57}" type="presOf" srcId="{9AEF4800-EBA6-429E-BE5C-5F2F0F0A51A5}" destId="{18BF5B5E-E2E8-4EEE-A143-8AF47CBDA77C}" srcOrd="0" destOrd="0" presId="urn:microsoft.com/office/officeart/2005/8/layout/process5"/>
    <dgm:cxn modelId="{3BBAE30D-3474-4B47-9CD3-C3F1E22CEF26}" type="presOf" srcId="{9CA38E27-45FD-4975-AC88-20BBE221DF52}" destId="{3E547E1A-ABAC-42B0-8905-3A343C49732C}" srcOrd="0" destOrd="0" presId="urn:microsoft.com/office/officeart/2005/8/layout/process5"/>
    <dgm:cxn modelId="{61A8F761-1A61-4BE6-A843-32F6541E38FA}" type="presOf" srcId="{848291A3-BB53-40A9-A557-4D3042E527D4}" destId="{602FD7EB-CFA7-4ADE-BAF2-D215A3B7A09D}" srcOrd="1" destOrd="0" presId="urn:microsoft.com/office/officeart/2005/8/layout/process5"/>
    <dgm:cxn modelId="{A9FE801C-01BE-426D-A75A-2701D251EDAB}" type="presOf" srcId="{AFFB2A85-1FF5-4FDD-837B-F348E0B5C61A}" destId="{1CF331A7-5367-445C-89B6-56C0520D78EE}" srcOrd="0" destOrd="0" presId="urn:microsoft.com/office/officeart/2005/8/layout/process5"/>
    <dgm:cxn modelId="{E2009019-8185-494E-9BF3-457C13BFF69A}" type="presOf" srcId="{848291A3-BB53-40A9-A557-4D3042E527D4}" destId="{8EE63429-090A-4D01-8A8A-54CAA0672ED6}" srcOrd="0" destOrd="0" presId="urn:microsoft.com/office/officeart/2005/8/layout/process5"/>
    <dgm:cxn modelId="{AF25E530-1C0E-4491-8988-B454993E79D5}" type="presOf" srcId="{68A6C551-0E4C-445F-843A-55E8581330F4}" destId="{336D485D-0DC0-412A-8747-48F14DB4EAB1}" srcOrd="1" destOrd="0" presId="urn:microsoft.com/office/officeart/2005/8/layout/process5"/>
    <dgm:cxn modelId="{5BF757B8-9AF6-4F16-BF1D-2B55BAC1A456}" type="presOf" srcId="{3D58BE5E-96FB-4D99-9908-C00C3E61E72D}" destId="{D91792E7-681C-419C-8E37-99AAF73073EA}" srcOrd="0" destOrd="0" presId="urn:microsoft.com/office/officeart/2005/8/layout/process5"/>
    <dgm:cxn modelId="{5BCA948A-9B80-45ED-A077-A950B6ABD78E}" type="presOf" srcId="{812CF479-B02A-464C-BA4A-A7A4EC4A3439}" destId="{1189B149-928F-40E0-8715-975AB490E433}" srcOrd="0" destOrd="0" presId="urn:microsoft.com/office/officeart/2005/8/layout/process5"/>
    <dgm:cxn modelId="{D63B2508-0897-4A8D-B31E-40480B140125}" type="presOf" srcId="{031A2074-41C2-403A-B83F-3782B1D112C3}" destId="{2CAE22D7-2F82-46E0-8D4E-566353BCD97D}" srcOrd="0" destOrd="0" presId="urn:microsoft.com/office/officeart/2005/8/layout/process5"/>
    <dgm:cxn modelId="{B8772B6F-7A99-4E04-AD8A-3419B0CADE89}" srcId="{BABA3DB8-3A05-4321-B924-1CEF51A1D456}" destId="{812CF479-B02A-464C-BA4A-A7A4EC4A3439}" srcOrd="3" destOrd="0" parTransId="{E67EAF76-3E45-4184-B5E6-E5F1A6E089F2}" sibTransId="{848291A3-BB53-40A9-A557-4D3042E527D4}"/>
    <dgm:cxn modelId="{A4CF3E5D-2700-4C6D-B38C-8AA2CFE8E1AD}" type="presOf" srcId="{11A5145D-BAD4-4B9A-B4F7-925F3DAAD48E}" destId="{0E9F294D-FBB6-452D-BEA5-C1687E25C3F4}" srcOrd="0" destOrd="0" presId="urn:microsoft.com/office/officeart/2005/8/layout/process5"/>
    <dgm:cxn modelId="{2367BA16-CDF4-4AC5-880A-A8A5EFF717DC}" type="presOf" srcId="{73158A9F-CBDF-4E70-88A5-E21EAD7B36B8}" destId="{386C419F-294E-4CF5-8282-9FA61B5D95DE}" srcOrd="0" destOrd="0" presId="urn:microsoft.com/office/officeart/2005/8/layout/process5"/>
    <dgm:cxn modelId="{C647853A-DAD8-4904-AFB7-16E01BDD79E7}" type="presParOf" srcId="{DF8AD181-3F90-49DB-8974-C85F05069BFB}" destId="{1CF331A7-5367-445C-89B6-56C0520D78EE}" srcOrd="0" destOrd="0" presId="urn:microsoft.com/office/officeart/2005/8/layout/process5"/>
    <dgm:cxn modelId="{7742B68C-03D6-4CA8-8F3D-5DDC6D9DDB54}" type="presParOf" srcId="{DF8AD181-3F90-49DB-8974-C85F05069BFB}" destId="{3E547E1A-ABAC-42B0-8905-3A343C49732C}" srcOrd="1" destOrd="0" presId="urn:microsoft.com/office/officeart/2005/8/layout/process5"/>
    <dgm:cxn modelId="{24EE73C3-29B9-4208-A030-D7A60ED4D910}" type="presParOf" srcId="{3E547E1A-ABAC-42B0-8905-3A343C49732C}" destId="{775AA6F3-CCF2-4024-A442-601F4941B861}" srcOrd="0" destOrd="0" presId="urn:microsoft.com/office/officeart/2005/8/layout/process5"/>
    <dgm:cxn modelId="{CF95C171-006E-48B9-9B44-AE62C7FE86C9}" type="presParOf" srcId="{DF8AD181-3F90-49DB-8974-C85F05069BFB}" destId="{386C419F-294E-4CF5-8282-9FA61B5D95DE}" srcOrd="2" destOrd="0" presId="urn:microsoft.com/office/officeart/2005/8/layout/process5"/>
    <dgm:cxn modelId="{C319CA8D-6353-4D58-B532-6F4EFB17EF56}" type="presParOf" srcId="{DF8AD181-3F90-49DB-8974-C85F05069BFB}" destId="{96312219-1F74-41BF-9CC5-5B1698877D51}" srcOrd="3" destOrd="0" presId="urn:microsoft.com/office/officeart/2005/8/layout/process5"/>
    <dgm:cxn modelId="{ABF92462-4505-4E4D-B941-BD5290334138}" type="presParOf" srcId="{96312219-1F74-41BF-9CC5-5B1698877D51}" destId="{7890387F-E3E3-426E-B9A9-021C5C26C5DC}" srcOrd="0" destOrd="0" presId="urn:microsoft.com/office/officeart/2005/8/layout/process5"/>
    <dgm:cxn modelId="{35D36689-8ACD-4CA8-9CC7-7E76BE472766}" type="presParOf" srcId="{DF8AD181-3F90-49DB-8974-C85F05069BFB}" destId="{0E9F294D-FBB6-452D-BEA5-C1687E25C3F4}" srcOrd="4" destOrd="0" presId="urn:microsoft.com/office/officeart/2005/8/layout/process5"/>
    <dgm:cxn modelId="{2FCE1FDF-5CE2-4DCC-83CD-671672CFA0B9}" type="presParOf" srcId="{DF8AD181-3F90-49DB-8974-C85F05069BFB}" destId="{2A216B46-2F2D-4323-9C46-F3FE7DFF8EF5}" srcOrd="5" destOrd="0" presId="urn:microsoft.com/office/officeart/2005/8/layout/process5"/>
    <dgm:cxn modelId="{D4D7B77F-F577-4F04-A77C-4DEB9D8D10B4}" type="presParOf" srcId="{2A216B46-2F2D-4323-9C46-F3FE7DFF8EF5}" destId="{336D485D-0DC0-412A-8747-48F14DB4EAB1}" srcOrd="0" destOrd="0" presId="urn:microsoft.com/office/officeart/2005/8/layout/process5"/>
    <dgm:cxn modelId="{F88E71CE-C462-436D-AECC-5DA6BA3E2A02}" type="presParOf" srcId="{DF8AD181-3F90-49DB-8974-C85F05069BFB}" destId="{1189B149-928F-40E0-8715-975AB490E433}" srcOrd="6" destOrd="0" presId="urn:microsoft.com/office/officeart/2005/8/layout/process5"/>
    <dgm:cxn modelId="{88E92947-BC0B-48E7-8237-09D5E26DCF09}" type="presParOf" srcId="{DF8AD181-3F90-49DB-8974-C85F05069BFB}" destId="{8EE63429-090A-4D01-8A8A-54CAA0672ED6}" srcOrd="7" destOrd="0" presId="urn:microsoft.com/office/officeart/2005/8/layout/process5"/>
    <dgm:cxn modelId="{3C52B5EB-59DF-48C3-ADF4-5B72A1F4DC6A}" type="presParOf" srcId="{8EE63429-090A-4D01-8A8A-54CAA0672ED6}" destId="{602FD7EB-CFA7-4ADE-BAF2-D215A3B7A09D}" srcOrd="0" destOrd="0" presId="urn:microsoft.com/office/officeart/2005/8/layout/process5"/>
    <dgm:cxn modelId="{6CF61DF1-2394-4E22-8C5C-01E08E60606A}" type="presParOf" srcId="{DF8AD181-3F90-49DB-8974-C85F05069BFB}" destId="{18BF5B5E-E2E8-4EEE-A143-8AF47CBDA77C}" srcOrd="8" destOrd="0" presId="urn:microsoft.com/office/officeart/2005/8/layout/process5"/>
    <dgm:cxn modelId="{9A772C32-0E8D-492D-985D-B13071B3B0D9}" type="presParOf" srcId="{DF8AD181-3F90-49DB-8974-C85F05069BFB}" destId="{D91792E7-681C-419C-8E37-99AAF73073EA}" srcOrd="9" destOrd="0" presId="urn:microsoft.com/office/officeart/2005/8/layout/process5"/>
    <dgm:cxn modelId="{8996C8F0-1ED1-45A2-A94B-74BD6B19CB27}" type="presParOf" srcId="{D91792E7-681C-419C-8E37-99AAF73073EA}" destId="{9610D157-AC39-4E35-91B4-BDFF1C45B9CD}" srcOrd="0" destOrd="0" presId="urn:microsoft.com/office/officeart/2005/8/layout/process5"/>
    <dgm:cxn modelId="{637BC82A-D808-4ED0-8E6E-794ECA595F76}" type="presParOf" srcId="{DF8AD181-3F90-49DB-8974-C85F05069BFB}" destId="{2CAE22D7-2F82-46E0-8D4E-566353BCD97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57983-D83B-45B2-AAA2-F35C81B28C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F6B1C7D-918E-440C-8721-CD7E6331B42E}">
      <dgm:prSet phldrT="[Text]"/>
      <dgm:spPr/>
      <dgm:t>
        <a:bodyPr/>
        <a:lstStyle/>
        <a:p>
          <a:r>
            <a:rPr lang="en-US"/>
            <a:t>Values</a:t>
          </a:r>
        </a:p>
      </dgm:t>
    </dgm:pt>
    <dgm:pt modelId="{7FDA4DAB-07DE-47FC-BAC7-D03B2FE43C93}" type="parTrans" cxnId="{A49E0B48-6512-4156-8C67-0C14E9CE36A2}">
      <dgm:prSet/>
      <dgm:spPr/>
      <dgm:t>
        <a:bodyPr/>
        <a:lstStyle/>
        <a:p>
          <a:endParaRPr lang="en-US"/>
        </a:p>
      </dgm:t>
    </dgm:pt>
    <dgm:pt modelId="{97E6BBBB-1C28-4DA4-8A34-ABD6DC748A5A}" type="sibTrans" cxnId="{A49E0B48-6512-4156-8C67-0C14E9CE36A2}">
      <dgm:prSet/>
      <dgm:spPr/>
      <dgm:t>
        <a:bodyPr/>
        <a:lstStyle/>
        <a:p>
          <a:endParaRPr lang="en-US"/>
        </a:p>
      </dgm:t>
    </dgm:pt>
    <dgm:pt modelId="{AC00B3C1-6A37-4B33-95EF-D44853F8EB36}">
      <dgm:prSet phldrT="[Text]"/>
      <dgm:spPr/>
      <dgm:t>
        <a:bodyPr/>
        <a:lstStyle/>
        <a:p>
          <a:r>
            <a:rPr lang="en-US"/>
            <a:t>Attitudes</a:t>
          </a:r>
        </a:p>
      </dgm:t>
    </dgm:pt>
    <dgm:pt modelId="{E65A6640-B496-40A4-8781-A155B20144AA}" type="parTrans" cxnId="{EED6CA6F-3654-45EF-9753-AA9627E16844}">
      <dgm:prSet/>
      <dgm:spPr/>
      <dgm:t>
        <a:bodyPr/>
        <a:lstStyle/>
        <a:p>
          <a:endParaRPr lang="en-US"/>
        </a:p>
      </dgm:t>
    </dgm:pt>
    <dgm:pt modelId="{C14F7EE7-C16B-4C0D-B86C-30AC1F3EFC01}" type="sibTrans" cxnId="{EED6CA6F-3654-45EF-9753-AA9627E16844}">
      <dgm:prSet/>
      <dgm:spPr/>
      <dgm:t>
        <a:bodyPr/>
        <a:lstStyle/>
        <a:p>
          <a:endParaRPr lang="en-US"/>
        </a:p>
      </dgm:t>
    </dgm:pt>
    <dgm:pt modelId="{66C95428-4580-474A-927C-EB7AEE412AB0}">
      <dgm:prSet phldrT="[Text]"/>
      <dgm:spPr/>
      <dgm:t>
        <a:bodyPr/>
        <a:lstStyle/>
        <a:p>
          <a:r>
            <a:rPr lang="en-US" dirty="0"/>
            <a:t>Behavior</a:t>
          </a:r>
        </a:p>
      </dgm:t>
    </dgm:pt>
    <dgm:pt modelId="{7E1B51FC-747B-45DF-89B7-D1F54ABF9E3F}" type="sibTrans" cxnId="{A230BBFB-547B-4557-B482-2B873E5AD89F}">
      <dgm:prSet/>
      <dgm:spPr/>
      <dgm:t>
        <a:bodyPr/>
        <a:lstStyle/>
        <a:p>
          <a:endParaRPr lang="en-US"/>
        </a:p>
      </dgm:t>
    </dgm:pt>
    <dgm:pt modelId="{80FBBFA1-6540-40D5-9C33-591661DBD001}" type="parTrans" cxnId="{A230BBFB-547B-4557-B482-2B873E5AD89F}">
      <dgm:prSet/>
      <dgm:spPr/>
      <dgm:t>
        <a:bodyPr/>
        <a:lstStyle/>
        <a:p>
          <a:endParaRPr lang="en-US"/>
        </a:p>
      </dgm:t>
    </dgm:pt>
    <dgm:pt modelId="{ADEBFF2E-BC27-4F0E-831F-0A9553C31837}" type="pres">
      <dgm:prSet presAssocID="{EE057983-D83B-45B2-AAA2-F35C81B28C49}" presName="compositeShape" presStyleCnt="0">
        <dgm:presLayoutVars>
          <dgm:chMax val="7"/>
          <dgm:dir/>
          <dgm:resizeHandles val="exact"/>
        </dgm:presLayoutVars>
      </dgm:prSet>
      <dgm:spPr/>
    </dgm:pt>
    <dgm:pt modelId="{5001C706-4813-40AC-B7F3-59CC1CA98CDE}" type="pres">
      <dgm:prSet presAssocID="{EE057983-D83B-45B2-AAA2-F35C81B28C49}" presName="wedge1" presStyleLbl="node1" presStyleIdx="0" presStyleCnt="3"/>
      <dgm:spPr/>
      <dgm:t>
        <a:bodyPr/>
        <a:lstStyle/>
        <a:p>
          <a:endParaRPr lang="en-US"/>
        </a:p>
      </dgm:t>
    </dgm:pt>
    <dgm:pt modelId="{13891388-AC6B-47E6-AA0E-09C2BCE6023F}" type="pres">
      <dgm:prSet presAssocID="{EE057983-D83B-45B2-AAA2-F35C81B28C49}" presName="dummy1a" presStyleCnt="0"/>
      <dgm:spPr/>
    </dgm:pt>
    <dgm:pt modelId="{0B07A68A-0A5D-4C9A-B0A0-A2843A9C967B}" type="pres">
      <dgm:prSet presAssocID="{EE057983-D83B-45B2-AAA2-F35C81B28C49}" presName="dummy1b" presStyleCnt="0"/>
      <dgm:spPr/>
    </dgm:pt>
    <dgm:pt modelId="{8A2673BF-DF3B-43AB-A244-E755E61398EC}" type="pres">
      <dgm:prSet presAssocID="{EE057983-D83B-45B2-AAA2-F35C81B28C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650AA-D888-44AE-BA85-FAF17B447FBC}" type="pres">
      <dgm:prSet presAssocID="{EE057983-D83B-45B2-AAA2-F35C81B28C49}" presName="wedge2" presStyleLbl="node1" presStyleIdx="1" presStyleCnt="3"/>
      <dgm:spPr/>
      <dgm:t>
        <a:bodyPr/>
        <a:lstStyle/>
        <a:p>
          <a:endParaRPr lang="en-US"/>
        </a:p>
      </dgm:t>
    </dgm:pt>
    <dgm:pt modelId="{7C8686BD-1DCF-4840-878C-E7DA2C2B5812}" type="pres">
      <dgm:prSet presAssocID="{EE057983-D83B-45B2-AAA2-F35C81B28C49}" presName="dummy2a" presStyleCnt="0"/>
      <dgm:spPr/>
    </dgm:pt>
    <dgm:pt modelId="{77DA4753-0CDD-4337-97EB-2CBCDDBE3B32}" type="pres">
      <dgm:prSet presAssocID="{EE057983-D83B-45B2-AAA2-F35C81B28C49}" presName="dummy2b" presStyleCnt="0"/>
      <dgm:spPr/>
    </dgm:pt>
    <dgm:pt modelId="{B0D1FC08-54E5-4F4B-9508-DABAC04DD347}" type="pres">
      <dgm:prSet presAssocID="{EE057983-D83B-45B2-AAA2-F35C81B28C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36AA9-B644-48E6-A222-C87A88DC6120}" type="pres">
      <dgm:prSet presAssocID="{EE057983-D83B-45B2-AAA2-F35C81B28C49}" presName="wedge3" presStyleLbl="node1" presStyleIdx="2" presStyleCnt="3"/>
      <dgm:spPr/>
      <dgm:t>
        <a:bodyPr/>
        <a:lstStyle/>
        <a:p>
          <a:endParaRPr lang="en-US"/>
        </a:p>
      </dgm:t>
    </dgm:pt>
    <dgm:pt modelId="{1ED9C324-E821-447D-B8A8-0118C417A968}" type="pres">
      <dgm:prSet presAssocID="{EE057983-D83B-45B2-AAA2-F35C81B28C49}" presName="dummy3a" presStyleCnt="0"/>
      <dgm:spPr/>
    </dgm:pt>
    <dgm:pt modelId="{AE92C32A-8319-4DE2-B553-F44C9939E490}" type="pres">
      <dgm:prSet presAssocID="{EE057983-D83B-45B2-AAA2-F35C81B28C49}" presName="dummy3b" presStyleCnt="0"/>
      <dgm:spPr/>
    </dgm:pt>
    <dgm:pt modelId="{0695C913-37EE-449D-96C1-0F4ED85CCD68}" type="pres">
      <dgm:prSet presAssocID="{EE057983-D83B-45B2-AAA2-F35C81B28C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85C64-A96A-4F51-A533-1C7001171DF7}" type="pres">
      <dgm:prSet presAssocID="{97E6BBBB-1C28-4DA4-8A34-ABD6DC748A5A}" presName="arrowWedge1" presStyleLbl="fgSibTrans2D1" presStyleIdx="0" presStyleCnt="3"/>
      <dgm:spPr/>
    </dgm:pt>
    <dgm:pt modelId="{7788D70E-B40E-4F9F-8B06-D4A36E1C9F5D}" type="pres">
      <dgm:prSet presAssocID="{C14F7EE7-C16B-4C0D-B86C-30AC1F3EFC01}" presName="arrowWedge2" presStyleLbl="fgSibTrans2D1" presStyleIdx="1" presStyleCnt="3"/>
      <dgm:spPr/>
    </dgm:pt>
    <dgm:pt modelId="{818FB96E-AE02-4076-A968-24CA99F20DC8}" type="pres">
      <dgm:prSet presAssocID="{7E1B51FC-747B-45DF-89B7-D1F54ABF9E3F}" presName="arrowWedge3" presStyleLbl="fgSibTrans2D1" presStyleIdx="2" presStyleCnt="3"/>
      <dgm:spPr/>
    </dgm:pt>
  </dgm:ptLst>
  <dgm:cxnLst>
    <dgm:cxn modelId="{0E2693B5-31F2-444F-9C3F-DDFFEE623B7D}" type="presOf" srcId="{AC00B3C1-6A37-4B33-95EF-D44853F8EB36}" destId="{B0D1FC08-54E5-4F4B-9508-DABAC04DD347}" srcOrd="1" destOrd="0" presId="urn:microsoft.com/office/officeart/2005/8/layout/cycle8"/>
    <dgm:cxn modelId="{A49E0B48-6512-4156-8C67-0C14E9CE36A2}" srcId="{EE057983-D83B-45B2-AAA2-F35C81B28C49}" destId="{3F6B1C7D-918E-440C-8721-CD7E6331B42E}" srcOrd="0" destOrd="0" parTransId="{7FDA4DAB-07DE-47FC-BAC7-D03B2FE43C93}" sibTransId="{97E6BBBB-1C28-4DA4-8A34-ABD6DC748A5A}"/>
    <dgm:cxn modelId="{A230BBFB-547B-4557-B482-2B873E5AD89F}" srcId="{EE057983-D83B-45B2-AAA2-F35C81B28C49}" destId="{66C95428-4580-474A-927C-EB7AEE412AB0}" srcOrd="2" destOrd="0" parTransId="{80FBBFA1-6540-40D5-9C33-591661DBD001}" sibTransId="{7E1B51FC-747B-45DF-89B7-D1F54ABF9E3F}"/>
    <dgm:cxn modelId="{57AE42F2-F51F-4143-86C3-2E068343B1C9}" type="presOf" srcId="{3F6B1C7D-918E-440C-8721-CD7E6331B42E}" destId="{8A2673BF-DF3B-43AB-A244-E755E61398EC}" srcOrd="1" destOrd="0" presId="urn:microsoft.com/office/officeart/2005/8/layout/cycle8"/>
    <dgm:cxn modelId="{0A4F5889-253E-45B8-BCAE-917943BE1CF2}" type="presOf" srcId="{66C95428-4580-474A-927C-EB7AEE412AB0}" destId="{B8D36AA9-B644-48E6-A222-C87A88DC6120}" srcOrd="0" destOrd="0" presId="urn:microsoft.com/office/officeart/2005/8/layout/cycle8"/>
    <dgm:cxn modelId="{A6F49626-94D0-44E6-AD7C-1CD5DB040B62}" type="presOf" srcId="{66C95428-4580-474A-927C-EB7AEE412AB0}" destId="{0695C913-37EE-449D-96C1-0F4ED85CCD68}" srcOrd="1" destOrd="0" presId="urn:microsoft.com/office/officeart/2005/8/layout/cycle8"/>
    <dgm:cxn modelId="{71A42B43-ACF7-42D9-AD36-2310DE657F9D}" type="presOf" srcId="{AC00B3C1-6A37-4B33-95EF-D44853F8EB36}" destId="{3D9650AA-D888-44AE-BA85-FAF17B447FBC}" srcOrd="0" destOrd="0" presId="urn:microsoft.com/office/officeart/2005/8/layout/cycle8"/>
    <dgm:cxn modelId="{2003E70A-16AB-48D0-B559-28FB46BD885E}" type="presOf" srcId="{EE057983-D83B-45B2-AAA2-F35C81B28C49}" destId="{ADEBFF2E-BC27-4F0E-831F-0A9553C31837}" srcOrd="0" destOrd="0" presId="urn:microsoft.com/office/officeart/2005/8/layout/cycle8"/>
    <dgm:cxn modelId="{EED6CA6F-3654-45EF-9753-AA9627E16844}" srcId="{EE057983-D83B-45B2-AAA2-F35C81B28C49}" destId="{AC00B3C1-6A37-4B33-95EF-D44853F8EB36}" srcOrd="1" destOrd="0" parTransId="{E65A6640-B496-40A4-8781-A155B20144AA}" sibTransId="{C14F7EE7-C16B-4C0D-B86C-30AC1F3EFC01}"/>
    <dgm:cxn modelId="{60894A6A-BECE-4837-9238-F2BC953B3CC1}" type="presOf" srcId="{3F6B1C7D-918E-440C-8721-CD7E6331B42E}" destId="{5001C706-4813-40AC-B7F3-59CC1CA98CDE}" srcOrd="0" destOrd="0" presId="urn:microsoft.com/office/officeart/2005/8/layout/cycle8"/>
    <dgm:cxn modelId="{FE6AECEB-E4DA-4277-834F-69256244CB98}" type="presParOf" srcId="{ADEBFF2E-BC27-4F0E-831F-0A9553C31837}" destId="{5001C706-4813-40AC-B7F3-59CC1CA98CDE}" srcOrd="0" destOrd="0" presId="urn:microsoft.com/office/officeart/2005/8/layout/cycle8"/>
    <dgm:cxn modelId="{9B1E95AA-7DC0-4C38-ABDA-79A5A70F6AB3}" type="presParOf" srcId="{ADEBFF2E-BC27-4F0E-831F-0A9553C31837}" destId="{13891388-AC6B-47E6-AA0E-09C2BCE6023F}" srcOrd="1" destOrd="0" presId="urn:microsoft.com/office/officeart/2005/8/layout/cycle8"/>
    <dgm:cxn modelId="{C5ED84EC-6144-4D2E-A2F8-B88FB0E4CF5F}" type="presParOf" srcId="{ADEBFF2E-BC27-4F0E-831F-0A9553C31837}" destId="{0B07A68A-0A5D-4C9A-B0A0-A2843A9C967B}" srcOrd="2" destOrd="0" presId="urn:microsoft.com/office/officeart/2005/8/layout/cycle8"/>
    <dgm:cxn modelId="{C1AAF96C-86CD-4E03-8D95-390AF7BFEB9A}" type="presParOf" srcId="{ADEBFF2E-BC27-4F0E-831F-0A9553C31837}" destId="{8A2673BF-DF3B-43AB-A244-E755E61398EC}" srcOrd="3" destOrd="0" presId="urn:microsoft.com/office/officeart/2005/8/layout/cycle8"/>
    <dgm:cxn modelId="{91F24ADB-CD50-48B3-8E6D-DD82E11D578B}" type="presParOf" srcId="{ADEBFF2E-BC27-4F0E-831F-0A9553C31837}" destId="{3D9650AA-D888-44AE-BA85-FAF17B447FBC}" srcOrd="4" destOrd="0" presId="urn:microsoft.com/office/officeart/2005/8/layout/cycle8"/>
    <dgm:cxn modelId="{D60D176F-CB06-4919-9A5F-4E02CE18FA34}" type="presParOf" srcId="{ADEBFF2E-BC27-4F0E-831F-0A9553C31837}" destId="{7C8686BD-1DCF-4840-878C-E7DA2C2B5812}" srcOrd="5" destOrd="0" presId="urn:microsoft.com/office/officeart/2005/8/layout/cycle8"/>
    <dgm:cxn modelId="{3645EA47-35A8-4967-A21B-FAF31DB0AA3A}" type="presParOf" srcId="{ADEBFF2E-BC27-4F0E-831F-0A9553C31837}" destId="{77DA4753-0CDD-4337-97EB-2CBCDDBE3B32}" srcOrd="6" destOrd="0" presId="urn:microsoft.com/office/officeart/2005/8/layout/cycle8"/>
    <dgm:cxn modelId="{E0F4694A-D29D-4973-B516-8E13C369A3CD}" type="presParOf" srcId="{ADEBFF2E-BC27-4F0E-831F-0A9553C31837}" destId="{B0D1FC08-54E5-4F4B-9508-DABAC04DD347}" srcOrd="7" destOrd="0" presId="urn:microsoft.com/office/officeart/2005/8/layout/cycle8"/>
    <dgm:cxn modelId="{96897085-184E-4446-A746-0F62F7D52FFC}" type="presParOf" srcId="{ADEBFF2E-BC27-4F0E-831F-0A9553C31837}" destId="{B8D36AA9-B644-48E6-A222-C87A88DC6120}" srcOrd="8" destOrd="0" presId="urn:microsoft.com/office/officeart/2005/8/layout/cycle8"/>
    <dgm:cxn modelId="{56E34271-3737-4DA0-9F86-224AA46C821A}" type="presParOf" srcId="{ADEBFF2E-BC27-4F0E-831F-0A9553C31837}" destId="{1ED9C324-E821-447D-B8A8-0118C417A968}" srcOrd="9" destOrd="0" presId="urn:microsoft.com/office/officeart/2005/8/layout/cycle8"/>
    <dgm:cxn modelId="{14A10E64-666A-4054-9747-5831E6045FDF}" type="presParOf" srcId="{ADEBFF2E-BC27-4F0E-831F-0A9553C31837}" destId="{AE92C32A-8319-4DE2-B553-F44C9939E490}" srcOrd="10" destOrd="0" presId="urn:microsoft.com/office/officeart/2005/8/layout/cycle8"/>
    <dgm:cxn modelId="{2D2BE8EF-F374-41FF-A4A0-5C4E187637F2}" type="presParOf" srcId="{ADEBFF2E-BC27-4F0E-831F-0A9553C31837}" destId="{0695C913-37EE-449D-96C1-0F4ED85CCD68}" srcOrd="11" destOrd="0" presId="urn:microsoft.com/office/officeart/2005/8/layout/cycle8"/>
    <dgm:cxn modelId="{E1B6A8CD-F3B1-4E28-939C-CD9643C3C167}" type="presParOf" srcId="{ADEBFF2E-BC27-4F0E-831F-0A9553C31837}" destId="{CC785C64-A96A-4F51-A533-1C7001171DF7}" srcOrd="12" destOrd="0" presId="urn:microsoft.com/office/officeart/2005/8/layout/cycle8"/>
    <dgm:cxn modelId="{CAF36466-18FE-4FE1-874E-87ECE4D57853}" type="presParOf" srcId="{ADEBFF2E-BC27-4F0E-831F-0A9553C31837}" destId="{7788D70E-B40E-4F9F-8B06-D4A36E1C9F5D}" srcOrd="13" destOrd="0" presId="urn:microsoft.com/office/officeart/2005/8/layout/cycle8"/>
    <dgm:cxn modelId="{5632AFA1-FF87-4506-9F2F-997E434AE09F}" type="presParOf" srcId="{ADEBFF2E-BC27-4F0E-831F-0A9553C31837}" destId="{818FB96E-AE02-4076-A968-24CA99F20DC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89E7E-6319-487D-AE4B-CA2228D69490}">
      <dsp:nvSpPr>
        <dsp:cNvPr id="0" name=""/>
        <dsp:cNvSpPr/>
      </dsp:nvSpPr>
      <dsp:spPr>
        <a:xfrm>
          <a:off x="3824690" y="0"/>
          <a:ext cx="1650469" cy="16507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3D0D1-EC6C-4F13-951F-34D047831782}">
      <dsp:nvSpPr>
        <dsp:cNvPr id="0" name=""/>
        <dsp:cNvSpPr/>
      </dsp:nvSpPr>
      <dsp:spPr>
        <a:xfrm>
          <a:off x="4178060" y="595960"/>
          <a:ext cx="917134" cy="45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Motivate</a:t>
          </a:r>
          <a:endParaRPr lang="en-US" sz="1800" kern="1200" dirty="0"/>
        </a:p>
      </dsp:txBody>
      <dsp:txXfrm>
        <a:off x="4178060" y="595960"/>
        <a:ext cx="917134" cy="458457"/>
      </dsp:txXfrm>
    </dsp:sp>
    <dsp:sp modelId="{8C7E3D09-B175-4F00-96B0-0BF36F5E7247}">
      <dsp:nvSpPr>
        <dsp:cNvPr id="0" name=""/>
        <dsp:cNvSpPr/>
      </dsp:nvSpPr>
      <dsp:spPr>
        <a:xfrm>
          <a:off x="3354840" y="948461"/>
          <a:ext cx="1650469" cy="16507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78975-54E3-462D-AA27-2CDC5F2BF7E7}">
      <dsp:nvSpPr>
        <dsp:cNvPr id="0" name=""/>
        <dsp:cNvSpPr/>
      </dsp:nvSpPr>
      <dsp:spPr>
        <a:xfrm>
          <a:off x="3721507" y="1549908"/>
          <a:ext cx="917134" cy="45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Empower</a:t>
          </a:r>
          <a:endParaRPr lang="en-US" sz="1800" kern="1200" dirty="0"/>
        </a:p>
      </dsp:txBody>
      <dsp:txXfrm>
        <a:off x="3721507" y="1549908"/>
        <a:ext cx="917134" cy="458457"/>
      </dsp:txXfrm>
    </dsp:sp>
    <dsp:sp modelId="{50C8A260-CD0D-4B30-ADA3-447064FF5DB8}">
      <dsp:nvSpPr>
        <dsp:cNvPr id="0" name=""/>
        <dsp:cNvSpPr/>
      </dsp:nvSpPr>
      <dsp:spPr>
        <a:xfrm>
          <a:off x="3930722" y="2010422"/>
          <a:ext cx="1418008" cy="14185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42D9A-64AA-467A-8348-998C052182FF}">
      <dsp:nvSpPr>
        <dsp:cNvPr id="0" name=""/>
        <dsp:cNvSpPr/>
      </dsp:nvSpPr>
      <dsp:spPr>
        <a:xfrm>
          <a:off x="4180229" y="2505227"/>
          <a:ext cx="917134" cy="45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</a:t>
          </a:r>
          <a:endParaRPr lang="en-US" sz="1800" kern="1200" dirty="0"/>
        </a:p>
      </dsp:txBody>
      <dsp:txXfrm>
        <a:off x="4180229" y="2505227"/>
        <a:ext cx="917134" cy="458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331A7-5367-445C-89B6-56C0520D78EE}">
      <dsp:nvSpPr>
        <dsp:cNvPr id="0" name=""/>
        <dsp:cNvSpPr/>
      </dsp:nvSpPr>
      <dsp:spPr>
        <a:xfrm>
          <a:off x="5357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Build Relationship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(Meet)</a:t>
          </a:r>
          <a:endParaRPr lang="en-US" sz="1600" kern="1200" dirty="0"/>
        </a:p>
      </dsp:txBody>
      <dsp:txXfrm>
        <a:off x="33499" y="779029"/>
        <a:ext cx="1545106" cy="904550"/>
      </dsp:txXfrm>
    </dsp:sp>
    <dsp:sp modelId="{3E547E1A-ABAC-42B0-8905-3A343C49732C}">
      <dsp:nvSpPr>
        <dsp:cNvPr id="0" name=""/>
        <dsp:cNvSpPr/>
      </dsp:nvSpPr>
      <dsp:spPr>
        <a:xfrm>
          <a:off x="1747670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747670" y="1112161"/>
        <a:ext cx="237646" cy="238286"/>
      </dsp:txXfrm>
    </dsp:sp>
    <dsp:sp modelId="{386C419F-294E-4CF5-8282-9FA61B5D95DE}">
      <dsp:nvSpPr>
        <dsp:cNvPr id="0" name=""/>
        <dsp:cNvSpPr/>
      </dsp:nvSpPr>
      <dsp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Goal Setting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    (Vision</a:t>
          </a:r>
          <a:r>
            <a:rPr lang="en-US" sz="1300" kern="1200" dirty="0" smtClean="0"/>
            <a:t>)		</a:t>
          </a:r>
          <a:endParaRPr lang="en-US" sz="1300" kern="1200" dirty="0"/>
        </a:p>
      </dsp:txBody>
      <dsp:txXfrm>
        <a:off x="2275446" y="779029"/>
        <a:ext cx="1545106" cy="904550"/>
      </dsp:txXfrm>
    </dsp:sp>
    <dsp:sp modelId="{96312219-1F74-41BF-9CC5-5B1698877D51}">
      <dsp:nvSpPr>
        <dsp:cNvPr id="0" name=""/>
        <dsp:cNvSpPr/>
      </dsp:nvSpPr>
      <dsp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989617" y="1112161"/>
        <a:ext cx="237646" cy="238286"/>
      </dsp:txXfrm>
    </dsp:sp>
    <dsp:sp modelId="{0E9F294D-FBB6-452D-BEA5-C1687E25C3F4}">
      <dsp:nvSpPr>
        <dsp:cNvPr id="0" name=""/>
        <dsp:cNvSpPr/>
      </dsp:nvSpPr>
      <dsp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Refine Goal/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Make Plan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(Plan)</a:t>
          </a:r>
          <a:endParaRPr lang="en-US" sz="1600" kern="1200" dirty="0"/>
        </a:p>
      </dsp:txBody>
      <dsp:txXfrm>
        <a:off x="4517393" y="779029"/>
        <a:ext cx="1545106" cy="904550"/>
      </dsp:txXfrm>
    </dsp:sp>
    <dsp:sp modelId="{2A216B46-2F2D-4323-9C46-F3FE7DFF8EF5}">
      <dsp:nvSpPr>
        <dsp:cNvPr id="0" name=""/>
        <dsp:cNvSpPr/>
      </dsp:nvSpPr>
      <dsp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5170803" y="1852644"/>
        <a:ext cx="238286" cy="237646"/>
      </dsp:txXfrm>
    </dsp:sp>
    <dsp:sp modelId="{1189B149-928F-40E0-8715-975AB490E433}">
      <dsp:nvSpPr>
        <dsp:cNvPr id="0" name=""/>
        <dsp:cNvSpPr/>
      </dsp:nvSpPr>
      <dsp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Feedback/Reflection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      (Success)	</a:t>
          </a:r>
          <a:endParaRPr lang="en-US" sz="1300" kern="1200" dirty="0"/>
        </a:p>
      </dsp:txBody>
      <dsp:txXfrm>
        <a:off x="4517393" y="2380420"/>
        <a:ext cx="1545106" cy="904550"/>
      </dsp:txXfrm>
    </dsp:sp>
    <dsp:sp modelId="{8EE63429-090A-4D01-8A8A-54CAA0672ED6}">
      <dsp:nvSpPr>
        <dsp:cNvPr id="0" name=""/>
        <dsp:cNvSpPr/>
      </dsp:nvSpPr>
      <dsp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110682" y="2713551"/>
        <a:ext cx="237646" cy="238286"/>
      </dsp:txXfrm>
    </dsp:sp>
    <dsp:sp modelId="{18BF5B5E-E2E8-4EEE-A143-8AF47CBDA77C}">
      <dsp:nvSpPr>
        <dsp:cNvPr id="0" name=""/>
        <dsp:cNvSpPr/>
      </dsp:nvSpPr>
      <dsp:spPr>
        <a:xfrm>
          <a:off x="2247304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?</a:t>
          </a:r>
          <a:endParaRPr lang="en-US" sz="2000" kern="1200" dirty="0"/>
        </a:p>
      </dsp:txBody>
      <dsp:txXfrm>
        <a:off x="2275446" y="2380420"/>
        <a:ext cx="1545106" cy="904550"/>
      </dsp:txXfrm>
    </dsp:sp>
    <dsp:sp modelId="{D91792E7-681C-419C-8E37-99AAF73073EA}">
      <dsp:nvSpPr>
        <dsp:cNvPr id="0" name=""/>
        <dsp:cNvSpPr/>
      </dsp:nvSpPr>
      <dsp:spPr>
        <a:xfrm rot="10800000">
          <a:off x="1766887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868735" y="2713551"/>
        <a:ext cx="237646" cy="238286"/>
      </dsp:txXfrm>
    </dsp:sp>
    <dsp:sp modelId="{2CAE22D7-2F82-46E0-8D4E-566353BCD97D}">
      <dsp:nvSpPr>
        <dsp:cNvPr id="0" name=""/>
        <dsp:cNvSpPr/>
      </dsp:nvSpPr>
      <dsp:spPr>
        <a:xfrm>
          <a:off x="5357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On-Going Coaching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     (Journey)	</a:t>
          </a:r>
          <a:endParaRPr lang="en-US" sz="1300" kern="1200" dirty="0"/>
        </a:p>
      </dsp:txBody>
      <dsp:txXfrm>
        <a:off x="33499" y="2380420"/>
        <a:ext cx="1545106" cy="90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1C706-4813-40AC-B7F3-59CC1CA98CDE}">
      <dsp:nvSpPr>
        <dsp:cNvPr id="0" name=""/>
        <dsp:cNvSpPr/>
      </dsp:nvSpPr>
      <dsp:spPr>
        <a:xfrm>
          <a:off x="554672" y="198739"/>
          <a:ext cx="2568321" cy="256832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Values</a:t>
          </a:r>
        </a:p>
      </dsp:txBody>
      <dsp:txXfrm>
        <a:off x="1908238" y="742978"/>
        <a:ext cx="917257" cy="764381"/>
      </dsp:txXfrm>
    </dsp:sp>
    <dsp:sp modelId="{3D9650AA-D888-44AE-BA85-FAF17B447FBC}">
      <dsp:nvSpPr>
        <dsp:cNvPr id="0" name=""/>
        <dsp:cNvSpPr/>
      </dsp:nvSpPr>
      <dsp:spPr>
        <a:xfrm>
          <a:off x="501776" y="290464"/>
          <a:ext cx="2568321" cy="256832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Attitudes</a:t>
          </a:r>
        </a:p>
      </dsp:txBody>
      <dsp:txXfrm>
        <a:off x="1113282" y="1956816"/>
        <a:ext cx="1375886" cy="672655"/>
      </dsp:txXfrm>
    </dsp:sp>
    <dsp:sp modelId="{B8D36AA9-B644-48E6-A222-C87A88DC6120}">
      <dsp:nvSpPr>
        <dsp:cNvPr id="0" name=""/>
        <dsp:cNvSpPr/>
      </dsp:nvSpPr>
      <dsp:spPr>
        <a:xfrm>
          <a:off x="448881" y="198739"/>
          <a:ext cx="2568321" cy="256832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Behavior</a:t>
          </a:r>
        </a:p>
      </dsp:txBody>
      <dsp:txXfrm>
        <a:off x="746378" y="742978"/>
        <a:ext cx="917257" cy="764381"/>
      </dsp:txXfrm>
    </dsp:sp>
    <dsp:sp modelId="{CC785C64-A96A-4F51-A533-1C7001171DF7}">
      <dsp:nvSpPr>
        <dsp:cNvPr id="0" name=""/>
        <dsp:cNvSpPr/>
      </dsp:nvSpPr>
      <dsp:spPr>
        <a:xfrm>
          <a:off x="395892" y="39747"/>
          <a:ext cx="2886303" cy="288630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D70E-B40E-4F9F-8B06-D4A36E1C9F5D}">
      <dsp:nvSpPr>
        <dsp:cNvPr id="0" name=""/>
        <dsp:cNvSpPr/>
      </dsp:nvSpPr>
      <dsp:spPr>
        <a:xfrm>
          <a:off x="342785" y="131311"/>
          <a:ext cx="2886303" cy="288630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FB96E-AE02-4076-A968-24CA99F20DC8}">
      <dsp:nvSpPr>
        <dsp:cNvPr id="0" name=""/>
        <dsp:cNvSpPr/>
      </dsp:nvSpPr>
      <dsp:spPr>
        <a:xfrm>
          <a:off x="289678" y="39747"/>
          <a:ext cx="2886303" cy="28863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335738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5456" y="0"/>
            <a:ext cx="3043343" cy="335738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4/19/2016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050" y="4333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498" y="4039030"/>
            <a:ext cx="4661710" cy="492415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3317" tIns="46659" rIns="93317" bIns="46659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68846" y="9075101"/>
            <a:ext cx="1952629" cy="23238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4926348" y="443835"/>
            <a:ext cx="1944076" cy="851935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3317" tIns="46659" rIns="93317" bIns="46659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0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Notes: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Tab 6 Coaching Road</a:t>
            </a:r>
            <a:r>
              <a:rPr lang="en-US" b="0" baseline="0" dirty="0" smtClean="0"/>
              <a:t>map</a:t>
            </a:r>
          </a:p>
          <a:p>
            <a:endParaRPr lang="en-US" b="0" baseline="0" dirty="0" smtClean="0"/>
          </a:p>
          <a:p>
            <a:r>
              <a:rPr lang="en-US" b="0" dirty="0" smtClean="0"/>
              <a:t>Discuss Coaching</a:t>
            </a:r>
            <a:r>
              <a:rPr lang="en-US" b="0" baseline="0" dirty="0" smtClean="0"/>
              <a:t> Roadmap </a:t>
            </a:r>
            <a:r>
              <a:rPr lang="en-US" b="0" dirty="0" err="1" smtClean="0"/>
              <a:t>HandOut</a:t>
            </a:r>
            <a:r>
              <a:rPr lang="en-US" b="0" dirty="0" smtClean="0"/>
              <a:t>*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4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Notes: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Tab 7 - Self</a:t>
            </a:r>
            <a:r>
              <a:rPr lang="en-US" b="0" baseline="0" dirty="0" smtClean="0"/>
              <a:t> Motivation Assessment Tool Handout* and discuss</a:t>
            </a:r>
          </a:p>
          <a:p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1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3A2DA-CDF3-48EB-B347-1586A460E593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</p:spTree>
    <p:extLst>
      <p:ext uri="{BB962C8B-B14F-4D97-AF65-F5344CB8AC3E}">
        <p14:creationId xmlns:p14="http://schemas.microsoft.com/office/powerpoint/2010/main" val="188496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9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7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2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79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78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3A2DA-CDF3-48EB-B347-1586A460E593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</p:spTree>
    <p:extLst>
      <p:ext uri="{BB962C8B-B14F-4D97-AF65-F5344CB8AC3E}">
        <p14:creationId xmlns:p14="http://schemas.microsoft.com/office/powerpoint/2010/main" val="802520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6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3A2DA-CDF3-48EB-B347-1586A460E593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</p:spTree>
    <p:extLst>
      <p:ext uri="{BB962C8B-B14F-4D97-AF65-F5344CB8AC3E}">
        <p14:creationId xmlns:p14="http://schemas.microsoft.com/office/powerpoint/2010/main" val="78147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</a:p>
          <a:p>
            <a:endParaRPr lang="en-US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Tab 8 - Employee Assessment Handout*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9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b="0" dirty="0" smtClean="0"/>
              <a:t>Tab 9 Individual Development Plan Handout</a:t>
            </a:r>
            <a:r>
              <a:rPr lang="en-US" dirty="0" smtClean="0"/>
              <a:t>*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2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01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90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13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3A2DA-CDF3-48EB-B347-1586A460E593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</p:spTree>
    <p:extLst>
      <p:ext uri="{BB962C8B-B14F-4D97-AF65-F5344CB8AC3E}">
        <p14:creationId xmlns:p14="http://schemas.microsoft.com/office/powerpoint/2010/main" val="714061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72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463" y="433388"/>
            <a:ext cx="4656137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C2757C-12F3-4466-AB59-43286A501E31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350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463" y="433388"/>
            <a:ext cx="4656137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/>
              <a:t>Notes: </a:t>
            </a:r>
            <a:endParaRPr lang="en-US" u="sng" dirty="0" smtClean="0"/>
          </a:p>
          <a:p>
            <a:pPr marL="229467" indent="-229467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9B3CD-BE3F-4487-9CC2-3C0FE73C487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5714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463" y="433388"/>
            <a:ext cx="4656137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Notes:</a:t>
            </a:r>
            <a:endParaRPr lang="en-US" b="1" dirty="0" smtClean="0"/>
          </a:p>
          <a:p>
            <a:endParaRPr lang="en-US" b="1" dirty="0" smtClean="0"/>
          </a:p>
          <a:p>
            <a:endParaRPr lang="en-US" b="0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3240D-A500-4858-BFBC-D3B76D10238B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85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463" y="433388"/>
            <a:ext cx="4656137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/>
              <a:t>Notes: </a:t>
            </a:r>
            <a:endParaRPr lang="en-US" u="sng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E71443-BCD1-4D8F-863D-664C7A26BB8A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387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3A2DA-CDF3-48EB-B347-1586A460E593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</p:spTree>
    <p:extLst>
      <p:ext uri="{BB962C8B-B14F-4D97-AF65-F5344CB8AC3E}">
        <p14:creationId xmlns:p14="http://schemas.microsoft.com/office/powerpoint/2010/main" val="308380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Notes: </a:t>
            </a:r>
            <a:endParaRPr lang="en-US" u="sng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D7EC9-3807-4050-A8EC-3632DEFCBDE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44463" y="433388"/>
            <a:ext cx="4656137" cy="3490912"/>
          </a:xfrm>
        </p:spPr>
      </p:sp>
    </p:spTree>
    <p:extLst>
      <p:ext uri="{BB962C8B-B14F-4D97-AF65-F5344CB8AC3E}">
        <p14:creationId xmlns:p14="http://schemas.microsoft.com/office/powerpoint/2010/main" val="428905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3" name="Rectangle 2"/>
          <p:cNvSpPr/>
          <p:nvPr userDrawn="1"/>
        </p:nvSpPr>
        <p:spPr>
          <a:xfrm>
            <a:off x="241728" y="6233755"/>
            <a:ext cx="172634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soft" dir="t"/>
            </a:scene3d>
            <a:sp3d extrusionH="57150" contourW="6350" prstMaterial="plastic">
              <a:bevelT w="127000" h="31750"/>
              <a:bevelB w="38100" h="3810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CDOTU</a:t>
            </a:r>
            <a:r>
              <a:rPr lang="en-US" sz="1600" b="1" cap="all" spc="0" baseline="0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16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Logo</a:t>
            </a:r>
            <a:endParaRPr lang="en-US" sz="1600" b="1" cap="all" spc="0" dirty="0">
              <a:ln w="0"/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5300" y="5570140"/>
            <a:ext cx="1181100" cy="10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71552044"/>
              </p:ext>
            </p:extLst>
          </p:nvPr>
        </p:nvGraphicFramePr>
        <p:xfrm>
          <a:off x="1600200" y="1417638"/>
          <a:ext cx="73612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663"/>
                <a:gridCol w="5637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&amp;Text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&amp;Text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hyperlink" Target="mailto:susan.maxfield@state.co.us" TargetMode="External"/><Relationship Id="rId4" Type="http://schemas.openxmlformats.org/officeDocument/2006/relationships/hyperlink" Target="mailto:Beverly.wyatt@state.co.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hyperlink" Target="mailto:cw@earthtreksclimbing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UY75MQte4RU&amp;nohtml5=Fal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Leveraging </a:t>
            </a:r>
          </a:p>
          <a:p>
            <a:r>
              <a:rPr lang="en-US" dirty="0" smtClean="0"/>
              <a:t>The</a:t>
            </a:r>
          </a:p>
          <a:p>
            <a:r>
              <a:rPr lang="en-US" dirty="0" smtClean="0"/>
              <a:t> Performance Management Program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3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Road Map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8874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59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your motivation?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your employee’s motivation?</a:t>
            </a:r>
          </a:p>
          <a:p>
            <a:endParaRPr lang="en-US" dirty="0"/>
          </a:p>
          <a:p>
            <a:r>
              <a:rPr lang="en-US" dirty="0"/>
              <a:t>Let’s take 10 minutes to have you complete a self-motivation assessment for yourself which you can also use for your supervisors.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One - Self </a:t>
            </a:r>
            <a:r>
              <a:rPr lang="en-US" dirty="0"/>
              <a:t>Check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2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119" y="1417320"/>
            <a:ext cx="7672001" cy="4754880"/>
          </a:xfrm>
        </p:spPr>
        <p:txBody>
          <a:bodyPr/>
          <a:lstStyle/>
          <a:p>
            <a:r>
              <a:rPr lang="en-US" sz="2900" dirty="0" smtClean="0"/>
              <a:t>Learning Logistics</a:t>
            </a:r>
          </a:p>
          <a:p>
            <a:r>
              <a:rPr lang="en-US" sz="2900" dirty="0" smtClean="0"/>
              <a:t>Section 1 – Course Introduction</a:t>
            </a:r>
          </a:p>
          <a:p>
            <a:r>
              <a:rPr lang="en-US" sz="2900" b="1" i="1" dirty="0" smtClean="0"/>
              <a:t>Section 2 – Teaching Others</a:t>
            </a:r>
            <a:endParaRPr lang="en-US" sz="1800" b="1" i="1" dirty="0" smtClean="0"/>
          </a:p>
          <a:p>
            <a:r>
              <a:rPr lang="en-US" sz="2900" dirty="0"/>
              <a:t>Section 3</a:t>
            </a:r>
            <a:r>
              <a:rPr lang="en-US" sz="2900" dirty="0" smtClean="0"/>
              <a:t> – Development Plan</a:t>
            </a:r>
          </a:p>
          <a:p>
            <a:r>
              <a:rPr lang="en-US" sz="2900" dirty="0" smtClean="0"/>
              <a:t>Conclusion </a:t>
            </a:r>
          </a:p>
          <a:p>
            <a:pPr marL="457200" indent="-457200">
              <a:buFont typeface="Arial"/>
              <a:buChar char="•"/>
            </a:pPr>
            <a:endParaRPr lang="en-US" sz="2900" dirty="0"/>
          </a:p>
          <a:p>
            <a:pPr marL="457200" indent="-457200">
              <a:buFont typeface="Arial"/>
              <a:buChar char="•"/>
            </a:pPr>
            <a:endParaRPr lang="en-US" sz="29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Course Agenda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487926"/>
            <a:ext cx="2073910" cy="1868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Others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6342" y="4212771"/>
            <a:ext cx="3124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18782"/>
              </p:ext>
            </p:extLst>
          </p:nvPr>
        </p:nvGraphicFramePr>
        <p:xfrm>
          <a:off x="888276" y="1368425"/>
          <a:ext cx="7550331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777"/>
                <a:gridCol w="2516777"/>
                <a:gridCol w="2516777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r>
                        <a:rPr lang="en-US" baseline="0" dirty="0" smtClean="0"/>
                        <a:t> Agenda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Comes</a:t>
                      </a:r>
                      <a:r>
                        <a:rPr lang="en-US" baseline="0" dirty="0" smtClean="0"/>
                        <a:t> with 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Selecting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of Influence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Free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Returns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Teamwork/Job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Affirmation/Learning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Life/Career</a:t>
                      </a:r>
                    </a:p>
                    <a:p>
                      <a:r>
                        <a:rPr lang="en-US" dirty="0" smtClean="0"/>
                        <a:t>Exploring Options</a:t>
                      </a:r>
                    </a:p>
                    <a:p>
                      <a:r>
                        <a:rPr lang="en-US" sz="1600" dirty="0" smtClean="0"/>
                        <a:t>Not Necessarily</a:t>
                      </a:r>
                      <a:r>
                        <a:rPr lang="en-US" sz="1600" baseline="0" dirty="0" smtClean="0"/>
                        <a:t> Organizational Performance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Scope/Purpose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Raising Performance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Transitions</a:t>
                      </a:r>
                    </a:p>
                    <a:p>
                      <a:r>
                        <a:rPr lang="en-US" dirty="0" smtClean="0"/>
                        <a:t>Address individual identity</a:t>
                      </a:r>
                      <a:r>
                        <a:rPr lang="en-US" baseline="0" dirty="0" smtClean="0"/>
                        <a:t> in context of career in the organizational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44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1227222"/>
            <a:ext cx="8778240" cy="4937125"/>
          </a:xfrm>
        </p:spPr>
        <p:txBody>
          <a:bodyPr/>
          <a:lstStyle/>
          <a:p>
            <a:r>
              <a:rPr lang="en-US" sz="2000" dirty="0" smtClean="0"/>
              <a:t>Values</a:t>
            </a:r>
            <a:r>
              <a:rPr lang="en-US" sz="2000" baseline="0" dirty="0" smtClean="0"/>
              <a:t> </a:t>
            </a:r>
            <a:r>
              <a:rPr lang="en-US" sz="2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baseline="0" dirty="0" smtClean="0"/>
              <a:t> Attitudes </a:t>
            </a:r>
            <a:r>
              <a:rPr lang="en-US" sz="2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baseline="0" dirty="0" smtClean="0"/>
              <a:t> Behavior </a:t>
            </a:r>
            <a:r>
              <a:rPr lang="en-US" sz="2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baseline="0" dirty="0" smtClean="0"/>
              <a:t> Values </a:t>
            </a:r>
            <a:r>
              <a:rPr lang="en-US" sz="2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shap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dirty="0" smtClean="0"/>
              <a:t> Attitudes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 smtClean="0"/>
              <a:t> Behavior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 smtClean="0"/>
              <a:t> Values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 smtClean="0"/>
              <a:t> Attitudes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 smtClean="0"/>
              <a:t> Behavior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 </a:t>
            </a:r>
            <a:r>
              <a:rPr lang="en-US" sz="2000" dirty="0" smtClean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 </a:t>
            </a:r>
            <a:r>
              <a:rPr lang="en-US" sz="2000" dirty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</a:t>
            </a:r>
          </a:p>
          <a:p>
            <a:r>
              <a:rPr lang="en-US" sz="2000" dirty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 </a:t>
            </a:r>
            <a:r>
              <a:rPr lang="en-US" sz="2000" dirty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</a:t>
            </a:r>
          </a:p>
          <a:p>
            <a:r>
              <a:rPr lang="en-US" sz="2000" dirty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 </a:t>
            </a:r>
            <a:r>
              <a:rPr lang="en-US" sz="2000" dirty="0"/>
              <a:t>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Values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</a:t>
            </a:r>
            <a:r>
              <a:rPr lang="en-US" sz="2000" dirty="0"/>
              <a:t> Attitudes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sz="2000" dirty="0"/>
              <a:t> Behavior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confirms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Behavior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98095001"/>
              </p:ext>
            </p:extLst>
          </p:nvPr>
        </p:nvGraphicFramePr>
        <p:xfrm>
          <a:off x="2470376" y="2167021"/>
          <a:ext cx="3571875" cy="30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03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Watch for Hot Buttons: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Passing the buck; not taking responsibility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Spreading rumors about people’s personal lives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Sidestepping issues to avoid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Wasting time at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Challenging a person’s competence and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Failing to deliver on promises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Being forced to do more with 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Using power to control and playing favorites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Overlooking contributions because of gender, age, race, ethnicity, age, physical abilities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Coaching Mode…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423" y="1371599"/>
            <a:ext cx="2227777" cy="1820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9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S</a:t>
            </a:r>
            <a:r>
              <a:rPr lang="en-US" dirty="0" smtClean="0"/>
              <a:t>afety</a:t>
            </a:r>
          </a:p>
          <a:p>
            <a:pPr algn="ctr"/>
            <a:r>
              <a:rPr lang="en-US" sz="4000" b="1" dirty="0" smtClean="0"/>
              <a:t>P</a:t>
            </a:r>
            <a:r>
              <a:rPr lang="en-US" dirty="0" smtClean="0"/>
              <a:t>eople</a:t>
            </a:r>
          </a:p>
          <a:p>
            <a:pPr algn="ctr"/>
            <a:r>
              <a:rPr lang="en-US" sz="4000" b="1" dirty="0" smtClean="0"/>
              <a:t>I</a:t>
            </a:r>
            <a:r>
              <a:rPr lang="en-US" dirty="0" smtClean="0"/>
              <a:t>ntegrity</a:t>
            </a:r>
          </a:p>
          <a:p>
            <a:pPr algn="ctr"/>
            <a:r>
              <a:rPr lang="en-US" sz="4000" b="1" dirty="0" smtClean="0"/>
              <a:t>C</a:t>
            </a:r>
            <a:r>
              <a:rPr lang="en-US" dirty="0" smtClean="0"/>
              <a:t>ustomer Service</a:t>
            </a:r>
          </a:p>
          <a:p>
            <a:pPr algn="ctr"/>
            <a:r>
              <a:rPr lang="en-US" sz="4000" b="1" dirty="0" smtClean="0"/>
              <a:t>E</a:t>
            </a:r>
            <a:r>
              <a:rPr lang="en-US" dirty="0" smtClean="0"/>
              <a:t>xcellence</a:t>
            </a:r>
          </a:p>
          <a:p>
            <a:pPr algn="ctr"/>
            <a:r>
              <a:rPr lang="en-US" sz="4000" b="1" dirty="0" smtClean="0"/>
              <a:t>R</a:t>
            </a:r>
            <a:r>
              <a:rPr lang="en-US" dirty="0" smtClean="0"/>
              <a:t>espect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CDOT Values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5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64" y="4419599"/>
            <a:ext cx="2198256" cy="18891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79" y="1371600"/>
            <a:ext cx="7364931" cy="4937125"/>
          </a:xfrm>
        </p:spPr>
        <p:txBody>
          <a:bodyPr/>
          <a:lstStyle/>
          <a:p>
            <a:r>
              <a:rPr lang="en-US" sz="2800" b="1" dirty="0" smtClean="0"/>
              <a:t>A</a:t>
            </a:r>
            <a:r>
              <a:rPr lang="en-US" sz="2800" dirty="0" smtClean="0"/>
              <a:t>ctionable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Employee can do something about it</a:t>
            </a:r>
          </a:p>
          <a:p>
            <a:r>
              <a:rPr lang="en-US" sz="2800" b="1" dirty="0" smtClean="0"/>
              <a:t>B</a:t>
            </a:r>
            <a:r>
              <a:rPr lang="en-US" sz="2800" dirty="0" smtClean="0"/>
              <a:t>alanced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Provide some positive and some negative examples to be informative</a:t>
            </a:r>
          </a:p>
          <a:p>
            <a:r>
              <a:rPr lang="en-US" sz="2800" b="1" dirty="0" smtClean="0"/>
              <a:t>C</a:t>
            </a:r>
            <a:r>
              <a:rPr lang="en-US" sz="2800" dirty="0" smtClean="0"/>
              <a:t>onstructive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Focus on observed behavior, positive aspects, timely (while it’s fresh)</a:t>
            </a:r>
            <a:endParaRPr lang="en-US" sz="2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Feedback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2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119" y="1417320"/>
            <a:ext cx="7672001" cy="4754880"/>
          </a:xfrm>
        </p:spPr>
        <p:txBody>
          <a:bodyPr/>
          <a:lstStyle/>
          <a:p>
            <a:r>
              <a:rPr lang="en-US" sz="2900" dirty="0" smtClean="0"/>
              <a:t>Learning Logistics</a:t>
            </a:r>
          </a:p>
          <a:p>
            <a:r>
              <a:rPr lang="en-US" sz="2900" dirty="0" smtClean="0"/>
              <a:t>Section 1 – Course Introduction</a:t>
            </a:r>
          </a:p>
          <a:p>
            <a:r>
              <a:rPr lang="en-US" sz="2900" dirty="0" smtClean="0"/>
              <a:t>Section 2 – Teaching Others</a:t>
            </a:r>
            <a:endParaRPr lang="en-US" sz="1800" dirty="0" smtClean="0"/>
          </a:p>
          <a:p>
            <a:r>
              <a:rPr lang="en-US" sz="2900" b="1" i="1" dirty="0"/>
              <a:t>Section 3</a:t>
            </a:r>
            <a:r>
              <a:rPr lang="en-US" sz="2900" b="1" i="1" dirty="0" smtClean="0"/>
              <a:t> – Development Plan</a:t>
            </a:r>
          </a:p>
          <a:p>
            <a:r>
              <a:rPr lang="en-US" sz="2900" dirty="0" smtClean="0"/>
              <a:t>Conclusion </a:t>
            </a:r>
          </a:p>
          <a:p>
            <a:pPr marL="457200" indent="-457200">
              <a:buFont typeface="Arial"/>
              <a:buChar char="•"/>
            </a:pPr>
            <a:endParaRPr lang="en-US" sz="2900" dirty="0"/>
          </a:p>
          <a:p>
            <a:pPr marL="457200" indent="-457200">
              <a:buFont typeface="Arial"/>
              <a:buChar char="•"/>
            </a:pPr>
            <a:endParaRPr lang="en-US" sz="29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Course Agenda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487926"/>
            <a:ext cx="2073910" cy="1868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Plan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82880" y="1417320"/>
            <a:ext cx="8778240" cy="4754880"/>
          </a:xfrm>
        </p:spPr>
        <p:txBody>
          <a:bodyPr/>
          <a:lstStyle/>
          <a:p>
            <a:r>
              <a:rPr lang="en-US" sz="2800" dirty="0" smtClean="0"/>
              <a:t>When Creating an Individual Development Plan: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 a reason and motivation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the best </a:t>
            </a:r>
            <a:r>
              <a:rPr lang="en-US" dirty="0" smtClean="0"/>
              <a:t>possible Supervisor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needs to be learned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dentify the competencies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development 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Implement </a:t>
            </a:r>
            <a:r>
              <a:rPr lang="en-US" sz="2800" dirty="0" smtClean="0"/>
              <a:t>the plan and follow-up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4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119" y="1417320"/>
            <a:ext cx="7672001" cy="4754880"/>
          </a:xfrm>
        </p:spPr>
        <p:txBody>
          <a:bodyPr/>
          <a:lstStyle/>
          <a:p>
            <a:r>
              <a:rPr lang="en-US" sz="2900" b="1" i="1" dirty="0" smtClean="0"/>
              <a:t>Learning Logistics</a:t>
            </a:r>
          </a:p>
          <a:p>
            <a:r>
              <a:rPr lang="en-US" sz="2900" dirty="0" smtClean="0"/>
              <a:t>Section 1 – Course Introduction</a:t>
            </a:r>
          </a:p>
          <a:p>
            <a:r>
              <a:rPr lang="en-US" sz="2900" dirty="0" smtClean="0"/>
              <a:t>Section 2 – Teaching Others</a:t>
            </a:r>
            <a:endParaRPr lang="en-US" sz="1800" dirty="0" smtClean="0"/>
          </a:p>
          <a:p>
            <a:r>
              <a:rPr lang="en-US" sz="2900" dirty="0"/>
              <a:t>Section 3</a:t>
            </a:r>
            <a:r>
              <a:rPr lang="en-US" sz="2900" dirty="0" smtClean="0"/>
              <a:t> – Development Plan</a:t>
            </a:r>
          </a:p>
          <a:p>
            <a:r>
              <a:rPr lang="en-US" sz="2900" dirty="0" smtClean="0"/>
              <a:t>Conclusion </a:t>
            </a:r>
          </a:p>
          <a:p>
            <a:pPr marL="457200" indent="-457200">
              <a:buFont typeface="Arial"/>
              <a:buChar char="•"/>
            </a:pPr>
            <a:endParaRPr lang="en-US" sz="2900" dirty="0"/>
          </a:p>
          <a:p>
            <a:pPr marL="457200" indent="-457200">
              <a:buFont typeface="Arial"/>
              <a:buChar char="•"/>
            </a:pPr>
            <a:endParaRPr lang="en-US" sz="29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Course Agenda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487926"/>
            <a:ext cx="2073910" cy="1868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2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1000" y="1371600"/>
            <a:ext cx="6819232" cy="4937125"/>
          </a:xfrm>
        </p:spPr>
        <p:txBody>
          <a:bodyPr/>
          <a:lstStyle/>
          <a:p>
            <a:r>
              <a:rPr lang="en-US" dirty="0" smtClean="0"/>
              <a:t>Now let’s take 10 minutes to fill out the Employee Assessment Form for: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High Contributor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Low Contributor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Exercise Two: Employee Assessment Form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2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Now Let’s take 15 minutes to complete an Individual </a:t>
            </a:r>
            <a:r>
              <a:rPr lang="en-US" sz="2800" dirty="0"/>
              <a:t>D</a:t>
            </a:r>
            <a:r>
              <a:rPr lang="en-US" sz="2800" dirty="0" smtClean="0"/>
              <a:t>evelopment </a:t>
            </a:r>
            <a:r>
              <a:rPr lang="en-US" sz="2800" dirty="0"/>
              <a:t>P</a:t>
            </a:r>
            <a:r>
              <a:rPr lang="en-US" sz="2800" dirty="0" smtClean="0"/>
              <a:t>lan to address areas within the Employee Assessment you just completed.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a plan for each employee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Exercise Three: Individual Development Plan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2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6048676" cy="4937760"/>
          </a:xfrm>
        </p:spPr>
        <p:txBody>
          <a:bodyPr/>
          <a:lstStyle/>
          <a:p>
            <a:r>
              <a:rPr lang="en-US" sz="2400" dirty="0"/>
              <a:t>The following are some of the Action Tools available to supervisors: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Shadowing of senior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Distance 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Assign to project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Cross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Involvement in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Temporary assignments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44563" y="2655033"/>
            <a:ext cx="4847590" cy="2280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9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1000" y="1347537"/>
            <a:ext cx="7310120" cy="4937125"/>
          </a:xfrm>
        </p:spPr>
        <p:txBody>
          <a:bodyPr/>
          <a:lstStyle/>
          <a:p>
            <a:r>
              <a:rPr lang="en-US" sz="2400" dirty="0" smtClean="0"/>
              <a:t>Get into groups of three to role play an interaction with employee (TMIII):</a:t>
            </a:r>
          </a:p>
          <a:p>
            <a:r>
              <a:rPr lang="en-US" sz="2000" b="1" i="1" u="sng" dirty="0" smtClean="0"/>
              <a:t>Role One: LTC Ops</a:t>
            </a:r>
            <a:r>
              <a:rPr lang="en-US" sz="2000" b="1" i="1" u="sng" dirty="0"/>
              <a:t> </a:t>
            </a:r>
            <a:endParaRPr lang="en-US" sz="2000" b="1" i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IDP and assessment to guide</a:t>
            </a:r>
          </a:p>
          <a:p>
            <a:r>
              <a:rPr lang="en-US" sz="2000" b="1" i="1" u="sng" dirty="0"/>
              <a:t>Role Two: </a:t>
            </a:r>
            <a:r>
              <a:rPr lang="en-US" sz="2000" b="1" i="1" u="sng" dirty="0" smtClean="0"/>
              <a:t>TMIII </a:t>
            </a:r>
            <a:endParaRPr lang="en-US" sz="2000" b="1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Answers the following Questions: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What will organization need from me?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What are my goals?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What are my strengths?</a:t>
            </a:r>
            <a:r>
              <a:rPr lang="en-US" sz="1800" dirty="0" smtClean="0"/>
              <a:t>	</a:t>
            </a:r>
          </a:p>
          <a:p>
            <a:r>
              <a:rPr lang="en-US" sz="2000" b="1" i="1" u="sng" dirty="0"/>
              <a:t>Role Three: Observer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Take notes on how coaching is applied and received</a:t>
            </a:r>
          </a:p>
          <a:p>
            <a:endParaRPr lang="en-US" sz="20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Four: Hands-On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Observers please provide feedback on how supervisor and employee conducted meeting: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Did they effectively incorporate tools?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Was there an opportunity to support CDOT mission and values?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Supervisor and Employee comments.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Debrief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6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119" y="1417320"/>
            <a:ext cx="7672001" cy="4754880"/>
          </a:xfrm>
        </p:spPr>
        <p:txBody>
          <a:bodyPr/>
          <a:lstStyle/>
          <a:p>
            <a:r>
              <a:rPr lang="en-US" sz="2900" dirty="0" smtClean="0"/>
              <a:t>Learning Logistics</a:t>
            </a:r>
          </a:p>
          <a:p>
            <a:r>
              <a:rPr lang="en-US" sz="2900" dirty="0" smtClean="0"/>
              <a:t>Section 1 – Course Introduction</a:t>
            </a:r>
          </a:p>
          <a:p>
            <a:r>
              <a:rPr lang="en-US" sz="2900" dirty="0" smtClean="0"/>
              <a:t>Section 2 – Teaching Others</a:t>
            </a:r>
            <a:endParaRPr lang="en-US" sz="1800" dirty="0" smtClean="0"/>
          </a:p>
          <a:p>
            <a:r>
              <a:rPr lang="en-US" sz="2900" dirty="0"/>
              <a:t>Section 3</a:t>
            </a:r>
            <a:r>
              <a:rPr lang="en-US" sz="2900" dirty="0" smtClean="0"/>
              <a:t> – Development Plan</a:t>
            </a:r>
          </a:p>
          <a:p>
            <a:r>
              <a:rPr lang="en-US" sz="2900" b="1" i="1" dirty="0" smtClean="0"/>
              <a:t>Conclusion</a:t>
            </a:r>
            <a:r>
              <a:rPr lang="en-US" sz="2900" b="1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2900" dirty="0"/>
          </a:p>
          <a:p>
            <a:pPr marL="457200" indent="-457200">
              <a:buFont typeface="Arial"/>
              <a:buChar char="•"/>
            </a:pPr>
            <a:endParaRPr lang="en-US" sz="29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Course Agenda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487926"/>
            <a:ext cx="2073910" cy="1868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7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1316673"/>
            <a:ext cx="8778240" cy="4937125"/>
          </a:xfrm>
        </p:spPr>
        <p:txBody>
          <a:bodyPr/>
          <a:lstStyle/>
          <a:p>
            <a:r>
              <a:rPr lang="en-US" i="1" dirty="0" smtClean="0"/>
              <a:t>You </a:t>
            </a:r>
            <a:r>
              <a:rPr lang="en-US" i="1" dirty="0"/>
              <a:t>should </a:t>
            </a:r>
            <a:r>
              <a:rPr lang="en-US" i="1" dirty="0" smtClean="0"/>
              <a:t>now be </a:t>
            </a:r>
            <a:r>
              <a:rPr lang="en-US" i="1" dirty="0"/>
              <a:t>able to:</a:t>
            </a:r>
          </a:p>
          <a:p>
            <a:r>
              <a:rPr lang="en-US" dirty="0" smtClean="0"/>
              <a:t>                         </a:t>
            </a:r>
            <a:r>
              <a:rPr lang="en-US" sz="2800" dirty="0" smtClean="0"/>
              <a:t>Raise your level of awareness on your 			      employee’s skill sets</a:t>
            </a:r>
            <a:endParaRPr lang="en-US" sz="2800" dirty="0"/>
          </a:p>
          <a:p>
            <a:r>
              <a:rPr lang="en-US" sz="2800" dirty="0"/>
              <a:t>                            </a:t>
            </a:r>
            <a:r>
              <a:rPr lang="en-US" sz="2800" dirty="0" smtClean="0"/>
              <a:t>Learn the importance of identifying 			      personal motivation</a:t>
            </a:r>
          </a:p>
          <a:p>
            <a:r>
              <a:rPr lang="en-US" sz="2800" dirty="0" smtClean="0"/>
              <a:t>                            Apply </a:t>
            </a:r>
            <a:r>
              <a:rPr lang="en-US" sz="2800" dirty="0"/>
              <a:t>the tools and behaviors required to </a:t>
            </a:r>
            <a:r>
              <a:rPr lang="en-US" sz="2800" dirty="0" smtClean="0"/>
              <a:t>		      coach and mentor </a:t>
            </a:r>
            <a:endParaRPr lang="en-US" sz="2800" dirty="0"/>
          </a:p>
          <a:p>
            <a:r>
              <a:rPr lang="en-US" sz="2800" dirty="0"/>
              <a:t>                            </a:t>
            </a:r>
            <a:r>
              <a:rPr lang="en-US" sz="2800" dirty="0" smtClean="0"/>
              <a:t>Practice the </a:t>
            </a:r>
            <a:r>
              <a:rPr lang="en-US" sz="2800" dirty="0"/>
              <a:t>different </a:t>
            </a:r>
            <a:r>
              <a:rPr lang="en-US" sz="2800" dirty="0" smtClean="0"/>
              <a:t>skill sets</a:t>
            </a:r>
            <a:endParaRPr lang="en-US" sz="2800" dirty="0"/>
          </a:p>
          <a:p>
            <a:r>
              <a:rPr lang="en-US" sz="2800" dirty="0"/>
              <a:t>                            </a:t>
            </a:r>
            <a:r>
              <a:rPr lang="en-US" sz="2800" dirty="0" smtClean="0"/>
              <a:t>Follow up to reinforce goals set in planning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20040" y="3014998"/>
            <a:ext cx="1864360" cy="3651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Desire</a:t>
            </a:r>
            <a:endParaRPr lang="en-US" sz="1800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20040" y="3972242"/>
            <a:ext cx="186436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Knowledge</a:t>
            </a:r>
            <a:endParaRPr lang="en-US" sz="1800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320040" y="4902040"/>
            <a:ext cx="1864360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Ability</a:t>
            </a:r>
            <a:endParaRPr lang="en-US" sz="1800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320040" y="5412103"/>
            <a:ext cx="1864360" cy="365125"/>
          </a:xfrm>
          <a:prstGeom prst="rect">
            <a:avLst/>
          </a:prstGeom>
          <a:solidFill>
            <a:srgbClr val="FFCD2D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Reinforcement</a:t>
            </a:r>
            <a:endParaRPr lang="en-US" sz="1800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20040" y="2008610"/>
            <a:ext cx="1864360" cy="365125"/>
          </a:xfrm>
          <a:prstGeom prst="rect">
            <a:avLst/>
          </a:prstGeom>
          <a:solidFill>
            <a:srgbClr val="F83616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Awareness</a:t>
            </a:r>
            <a:endParaRPr lang="en-US" sz="1800" dirty="0"/>
          </a:p>
        </p:txBody>
      </p:sp>
      <p:sp>
        <p:nvSpPr>
          <p:cNvPr id="12" name="Right Arrow 11"/>
          <p:cNvSpPr/>
          <p:nvPr/>
        </p:nvSpPr>
        <p:spPr>
          <a:xfrm>
            <a:off x="2147824" y="3090076"/>
            <a:ext cx="327152" cy="182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47824" y="2123323"/>
            <a:ext cx="302768" cy="199002"/>
          </a:xfrm>
          <a:prstGeom prst="rightArrow">
            <a:avLst/>
          </a:prstGeom>
          <a:solidFill>
            <a:srgbClr val="F83616"/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47824" y="4007575"/>
            <a:ext cx="327152" cy="1825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123440" y="4966592"/>
            <a:ext cx="327152" cy="18256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47824" y="5466316"/>
            <a:ext cx="327152" cy="182562"/>
          </a:xfrm>
          <a:prstGeom prst="rightArrow">
            <a:avLst/>
          </a:prstGeom>
          <a:solidFill>
            <a:srgbClr val="FFCD2D"/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Resolve to become a better leader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Following the golden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Saying “thank you”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Getting to know your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Keeping </a:t>
            </a:r>
            <a:r>
              <a:rPr lang="en-US" sz="2000" dirty="0"/>
              <a:t>the door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Asking </a:t>
            </a:r>
            <a:r>
              <a:rPr lang="en-US" sz="2000" dirty="0"/>
              <a:t>for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Following </a:t>
            </a:r>
            <a:r>
              <a:rPr lang="en-US" sz="2000" dirty="0"/>
              <a:t>and </a:t>
            </a:r>
            <a:r>
              <a:rPr lang="en-US" sz="2000" dirty="0" smtClean="0"/>
              <a:t>enforcing </a:t>
            </a:r>
            <a:r>
              <a:rPr lang="en-US" sz="2000" dirty="0"/>
              <a:t>the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Resetting </a:t>
            </a:r>
            <a:r>
              <a:rPr lang="en-US" sz="2000" dirty="0"/>
              <a:t>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Being </a:t>
            </a:r>
            <a:r>
              <a:rPr lang="en-US" sz="2000" dirty="0"/>
              <a:t>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Documenting </a:t>
            </a:r>
            <a:r>
              <a:rPr lang="en-US" sz="2000" dirty="0"/>
              <a:t>your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 retaliating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additional assistance contact: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Direct Supervisor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Co-workers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HR Specialist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Friends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Email: </a:t>
            </a:r>
            <a:r>
              <a:rPr lang="en-US" sz="2800" dirty="0" smtClean="0">
                <a:hlinkClick r:id="rId4"/>
              </a:rPr>
              <a:t>Beverly.wyatt@state.co.us</a:t>
            </a:r>
            <a:endParaRPr lang="en-US" sz="2800" dirty="0" smtClean="0"/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Phone</a:t>
            </a:r>
            <a:r>
              <a:rPr lang="en-US" dirty="0"/>
              <a:t>: </a:t>
            </a:r>
            <a:r>
              <a:rPr lang="en-US" dirty="0" smtClean="0"/>
              <a:t>303-757-9677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Email</a:t>
            </a:r>
            <a:r>
              <a:rPr lang="en-US" sz="2800" dirty="0"/>
              <a:t>: </a:t>
            </a:r>
            <a:r>
              <a:rPr lang="en-US" sz="2800" dirty="0" smtClean="0">
                <a:hlinkClick r:id="rId5"/>
              </a:rPr>
              <a:t>susan.maxfield@state.co.us</a:t>
            </a:r>
            <a:endParaRPr lang="en-US" sz="2800" dirty="0"/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Phone</a:t>
            </a:r>
            <a:r>
              <a:rPr lang="en-US" dirty="0"/>
              <a:t>: 303-757-9793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 – People?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747"/>
          <a:stretch/>
        </p:blipFill>
        <p:spPr bwMode="auto">
          <a:xfrm>
            <a:off x="6476186" y="4857126"/>
            <a:ext cx="2210614" cy="926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tools are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Coaching Roadmap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Self-Motivation Assessment Tool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Employee Assessment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Individual Development Plan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Questions to Engage New Employees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Team Member Needs Chart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Silencing Common Gripes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Eight Ways to Retain the Best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High Performance Team Survey (</a:t>
            </a:r>
            <a:r>
              <a:rPr lang="en-US" sz="2400" dirty="0">
                <a:hlinkClick r:id="rId4"/>
              </a:rPr>
              <a:t>cw@earthtreksclimbing.com</a:t>
            </a:r>
            <a:r>
              <a:rPr lang="en-US" sz="2400" dirty="0"/>
              <a:t>)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Other CDOT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0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One break built into the class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Classroom participation encouraged; ask, answer, and participate in the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Handouts will be provide to supplement in-class exercises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Parking lot used to capture questions for in-class follow-up</a:t>
            </a:r>
          </a:p>
          <a:p>
            <a:endParaRPr lang="en-US" sz="2800" dirty="0" smtClean="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Learning Logistics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71700" y="1143000"/>
            <a:ext cx="5829300" cy="5394781"/>
            <a:chOff x="2057400" y="1371600"/>
            <a:chExt cx="5829300" cy="5394781"/>
          </a:xfrm>
        </p:grpSpPr>
        <p:sp>
          <p:nvSpPr>
            <p:cNvPr id="10" name="TextBox 9"/>
            <p:cNvSpPr txBox="1"/>
            <p:nvPr/>
          </p:nvSpPr>
          <p:spPr>
            <a:xfrm>
              <a:off x="2057400" y="1735991"/>
              <a:ext cx="2057400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114300" contourW="63500" prstMaterial="dkEdge">
                <a:bevelT w="114300" h="114300"/>
                <a:bevelB w="114300" h="114300"/>
              </a:sp3d>
            </a:bodyPr>
            <a:lstStyle/>
            <a:p>
              <a:r>
                <a:rPr lang="en-US" sz="20800" b="1" dirty="0" smtClean="0">
                  <a:ln w="41275">
                    <a:solidFill>
                      <a:schemeClr val="tx2">
                        <a:lumMod val="75000"/>
                      </a:schemeClr>
                    </a:solidFill>
                  </a:ln>
                  <a:gradFill flip="none" rotWithShape="1">
                    <a:gsLst>
                      <a:gs pos="0">
                        <a:schemeClr val="tx2">
                          <a:lumMod val="50000"/>
                        </a:schemeClr>
                      </a:gs>
                      <a:gs pos="39999">
                        <a:schemeClr val="tx2">
                          <a:lumMod val="75000"/>
                        </a:schemeClr>
                      </a:gs>
                      <a:gs pos="98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  <a:latin typeface="Cambria Math" panose="02040503050406030204" pitchFamily="18" charset="0"/>
                  <a:ea typeface="Cambria Math" panose="02040503050406030204" pitchFamily="18" charset="0"/>
                  <a:cs typeface="Kalinga" panose="020B0502040204020203" pitchFamily="34" charset="0"/>
                </a:rPr>
                <a:t>?</a:t>
              </a:r>
              <a:endParaRPr lang="en-US" sz="20800" b="1" dirty="0">
                <a:ln w="41275">
                  <a:solidFill>
                    <a:schemeClr val="tx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39999">
                      <a:schemeClr val="tx2">
                        <a:lumMod val="75000"/>
                      </a:schemeClr>
                    </a:gs>
                    <a:gs pos="98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Cambria Math" panose="02040503050406030204" pitchFamily="18" charset="0"/>
                <a:ea typeface="Cambria Math" panose="02040503050406030204" pitchFamily="18" charset="0"/>
                <a:cs typeface="Kalinga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2057400"/>
              <a:ext cx="20574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114300" contourW="63500" prstMaterial="dkEdge">
                <a:bevelT w="114300" h="114300"/>
                <a:bevelB w="114300" h="114300"/>
              </a:sp3d>
            </a:bodyPr>
            <a:lstStyle/>
            <a:p>
              <a:r>
                <a:rPr lang="en-US" sz="30000" b="1" dirty="0" smtClean="0">
                  <a:ln w="41275">
                    <a:solidFill>
                      <a:schemeClr val="tx2">
                        <a:lumMod val="75000"/>
                      </a:schemeClr>
                    </a:solidFill>
                  </a:ln>
                  <a:gradFill>
                    <a:gsLst>
                      <a:gs pos="0">
                        <a:schemeClr val="tx2">
                          <a:lumMod val="50000"/>
                        </a:schemeClr>
                      </a:gs>
                      <a:gs pos="39999">
                        <a:schemeClr val="tx2">
                          <a:lumMod val="75000"/>
                        </a:schemeClr>
                      </a:gs>
                      <a:gs pos="98000">
                        <a:schemeClr val="tx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  <a:latin typeface="Cambria Math" panose="02040503050406030204" pitchFamily="18" charset="0"/>
                  <a:ea typeface="Cambria Math" panose="02040503050406030204" pitchFamily="18" charset="0"/>
                  <a:cs typeface="Kalinga" panose="020B0502040204020203" pitchFamily="34" charset="0"/>
                </a:rPr>
                <a:t>?</a:t>
              </a:r>
              <a:endParaRPr lang="en-US" sz="30000" b="1" dirty="0">
                <a:ln w="4127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9999">
                      <a:schemeClr val="tx2">
                        <a:lumMod val="75000"/>
                      </a:schemeClr>
                    </a:gs>
                    <a:gs pos="9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Cambria Math" panose="02040503050406030204" pitchFamily="18" charset="0"/>
                <a:ea typeface="Cambria Math" panose="02040503050406030204" pitchFamily="18" charset="0"/>
                <a:cs typeface="Kalinga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9300" y="1371600"/>
              <a:ext cx="2057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114300" contourW="63500" prstMaterial="dkEdge">
                <a:bevelT w="114300" h="114300"/>
                <a:bevelB w="114300" h="114300"/>
              </a:sp3d>
            </a:bodyPr>
            <a:lstStyle/>
            <a:p>
              <a:r>
                <a:rPr lang="en-US" sz="14400" b="1" dirty="0" smtClean="0">
                  <a:ln w="41275">
                    <a:solidFill>
                      <a:schemeClr val="tx2">
                        <a:lumMod val="75000"/>
                      </a:schemeClr>
                    </a:solidFill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  <a:ea typeface="Cambria Math" panose="02040503050406030204" pitchFamily="18" charset="0"/>
                  <a:cs typeface="Kalinga" panose="020B0502040204020203" pitchFamily="34" charset="0"/>
                </a:rPr>
                <a:t>?</a:t>
              </a:r>
              <a:endParaRPr lang="en-US" sz="14400" b="1" dirty="0">
                <a:ln w="4127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ambria Math" panose="02040503050406030204" pitchFamily="18" charset="0"/>
                <a:ea typeface="Cambria Math" panose="02040503050406030204" pitchFamily="18" charset="0"/>
                <a:cs typeface="Kalinga" panose="020B050204020402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2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1316673"/>
            <a:ext cx="8778240" cy="4937125"/>
          </a:xfrm>
        </p:spPr>
        <p:txBody>
          <a:bodyPr/>
          <a:lstStyle/>
          <a:p>
            <a:r>
              <a:rPr lang="en-US" i="1" dirty="0" smtClean="0"/>
              <a:t>By </a:t>
            </a:r>
            <a:r>
              <a:rPr lang="en-US" i="1" dirty="0"/>
              <a:t>the end of this </a:t>
            </a:r>
            <a:r>
              <a:rPr lang="en-US" i="1" dirty="0" smtClean="0"/>
              <a:t>course, </a:t>
            </a:r>
            <a:r>
              <a:rPr lang="en-US" i="1" dirty="0"/>
              <a:t>you should be able to:</a:t>
            </a:r>
          </a:p>
          <a:p>
            <a:r>
              <a:rPr lang="en-US" dirty="0" smtClean="0"/>
              <a:t>                         </a:t>
            </a:r>
            <a:r>
              <a:rPr lang="en-US" sz="2800" dirty="0" smtClean="0"/>
              <a:t>Raise your level of awareness on your 			      employee’s skill sets</a:t>
            </a:r>
            <a:endParaRPr lang="en-US" sz="2800" dirty="0"/>
          </a:p>
          <a:p>
            <a:r>
              <a:rPr lang="en-US" sz="2800" dirty="0"/>
              <a:t>                            </a:t>
            </a:r>
            <a:r>
              <a:rPr lang="en-US" sz="2800" dirty="0" smtClean="0"/>
              <a:t>Learn the importance of identifying 			      personal motivation</a:t>
            </a:r>
          </a:p>
          <a:p>
            <a:r>
              <a:rPr lang="en-US" sz="2800" dirty="0" smtClean="0"/>
              <a:t>                            Apply </a:t>
            </a:r>
            <a:r>
              <a:rPr lang="en-US" sz="2800" dirty="0"/>
              <a:t>the tools and behaviors required to </a:t>
            </a:r>
            <a:r>
              <a:rPr lang="en-US" sz="2800" dirty="0" smtClean="0"/>
              <a:t>		      coach and mentor </a:t>
            </a:r>
            <a:endParaRPr lang="en-US" sz="2800" dirty="0"/>
          </a:p>
          <a:p>
            <a:r>
              <a:rPr lang="en-US" sz="2800" dirty="0"/>
              <a:t>                            </a:t>
            </a:r>
            <a:r>
              <a:rPr lang="en-US" sz="2800" dirty="0" smtClean="0"/>
              <a:t>Practice the </a:t>
            </a:r>
            <a:r>
              <a:rPr lang="en-US" sz="2800" dirty="0"/>
              <a:t>different </a:t>
            </a:r>
            <a:r>
              <a:rPr lang="en-US" sz="2800" dirty="0" smtClean="0"/>
              <a:t>skill sets</a:t>
            </a:r>
            <a:endParaRPr lang="en-US" sz="2800" dirty="0"/>
          </a:p>
          <a:p>
            <a:r>
              <a:rPr lang="en-US" sz="2800" dirty="0"/>
              <a:t>                            </a:t>
            </a:r>
            <a:r>
              <a:rPr lang="en-US" sz="2800" dirty="0" smtClean="0"/>
              <a:t>Follow up to reinforce goals set in planning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20040" y="3031040"/>
            <a:ext cx="1864360" cy="3651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Desire</a:t>
            </a:r>
            <a:endParaRPr lang="en-US" sz="1800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20040" y="3948179"/>
            <a:ext cx="186436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Knowledge</a:t>
            </a:r>
            <a:endParaRPr lang="en-US" sz="1800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320040" y="4902040"/>
            <a:ext cx="1864360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Ability</a:t>
            </a:r>
            <a:endParaRPr lang="en-US" sz="1800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320040" y="5412103"/>
            <a:ext cx="1864360" cy="365125"/>
          </a:xfrm>
          <a:prstGeom prst="rect">
            <a:avLst/>
          </a:prstGeom>
          <a:solidFill>
            <a:srgbClr val="FFCD2D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Reinforcement</a:t>
            </a:r>
            <a:endParaRPr lang="en-US" sz="1800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03998" y="2072778"/>
            <a:ext cx="1864360" cy="365125"/>
          </a:xfrm>
          <a:prstGeom prst="rect">
            <a:avLst/>
          </a:prstGeom>
          <a:solidFill>
            <a:srgbClr val="F83616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tabLst>
                <a:tab pos="6858000" algn="r"/>
              </a:tabLs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998464" algn="r"/>
              </a:tabLst>
              <a:defRPr/>
            </a:pPr>
            <a:r>
              <a:rPr lang="en-US" sz="1800" dirty="0" smtClean="0"/>
              <a:t>Awareness</a:t>
            </a:r>
            <a:endParaRPr lang="en-US" sz="1800" dirty="0"/>
          </a:p>
        </p:txBody>
      </p:sp>
      <p:sp>
        <p:nvSpPr>
          <p:cNvPr id="12" name="Right Arrow 11"/>
          <p:cNvSpPr/>
          <p:nvPr/>
        </p:nvSpPr>
        <p:spPr>
          <a:xfrm>
            <a:off x="2147824" y="3090076"/>
            <a:ext cx="327152" cy="182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47824" y="2123323"/>
            <a:ext cx="302768" cy="199002"/>
          </a:xfrm>
          <a:prstGeom prst="rightArrow">
            <a:avLst/>
          </a:prstGeom>
          <a:solidFill>
            <a:srgbClr val="F83616"/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47824" y="4007575"/>
            <a:ext cx="327152" cy="1825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123440" y="4966592"/>
            <a:ext cx="327152" cy="18256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47824" y="5466316"/>
            <a:ext cx="327152" cy="182562"/>
          </a:xfrm>
          <a:prstGeom prst="rightArrow">
            <a:avLst/>
          </a:prstGeom>
          <a:solidFill>
            <a:srgbClr val="FFCD2D"/>
          </a:solidFill>
        </p:spPr>
        <p:txBody>
          <a:bodyPr/>
          <a:lstStyle/>
          <a:p>
            <a:pPr>
              <a:tabLst>
                <a:tab pos="5998464" algn="r"/>
              </a:tabLst>
            </a:pP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0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z="3600" dirty="0" smtClean="0"/>
              <a:t>Your Contributions to Learning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Please respect the other participants by silencing your cell 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 on the course, please use the Internet and email over lunch and break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Please delay your side conversations until break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Attend the entire course to obtain credit for successful course completion</a:t>
            </a:r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7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119" y="1417320"/>
            <a:ext cx="7672001" cy="4754880"/>
          </a:xfrm>
        </p:spPr>
        <p:txBody>
          <a:bodyPr/>
          <a:lstStyle/>
          <a:p>
            <a:r>
              <a:rPr lang="en-US" sz="2900" dirty="0" smtClean="0"/>
              <a:t>Learning Logistics</a:t>
            </a:r>
          </a:p>
          <a:p>
            <a:r>
              <a:rPr lang="en-US" sz="2900" b="1" i="1" dirty="0"/>
              <a:t>Section 1 – Course Introduction</a:t>
            </a:r>
          </a:p>
          <a:p>
            <a:r>
              <a:rPr lang="en-US" sz="2900" dirty="0" smtClean="0"/>
              <a:t>Section 2 – Teaching Others</a:t>
            </a:r>
            <a:endParaRPr lang="en-US" sz="1800" dirty="0" smtClean="0"/>
          </a:p>
          <a:p>
            <a:r>
              <a:rPr lang="en-US" sz="2900" dirty="0"/>
              <a:t>Section 3</a:t>
            </a:r>
            <a:r>
              <a:rPr lang="en-US" sz="2900" dirty="0" smtClean="0"/>
              <a:t> – Development Plan</a:t>
            </a:r>
          </a:p>
          <a:p>
            <a:r>
              <a:rPr lang="en-US" sz="2900" dirty="0" smtClean="0"/>
              <a:t>Conclusion </a:t>
            </a:r>
          </a:p>
          <a:p>
            <a:pPr marL="457200" indent="-457200">
              <a:buFont typeface="Arial"/>
              <a:buChar char="•"/>
            </a:pPr>
            <a:endParaRPr lang="en-US" sz="2900" dirty="0"/>
          </a:p>
          <a:p>
            <a:pPr marL="457200" indent="-457200">
              <a:buFont typeface="Arial"/>
              <a:buChar char="•"/>
            </a:pPr>
            <a:endParaRPr lang="en-US" sz="29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Course Agenda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487926"/>
            <a:ext cx="2073910" cy="1868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1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PMP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35280" y="1524000"/>
            <a:ext cx="877824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smtClean="0"/>
              <a:t>Leveraging the </a:t>
            </a:r>
          </a:p>
          <a:p>
            <a:pPr algn="ctr"/>
            <a:r>
              <a:rPr lang="en-US" sz="2900" b="1" smtClean="0"/>
              <a:t>Performance Management Program</a:t>
            </a:r>
            <a:endParaRPr lang="en-US" sz="2900" b="1" dirty="0"/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286952"/>
              </p:ext>
            </p:extLst>
          </p:nvPr>
        </p:nvGraphicFramePr>
        <p:xfrm>
          <a:off x="609669" y="2629516"/>
          <a:ext cx="881856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18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The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The CDOT Leadership Forum conducted in the Fall of 2015 set the expectation to use the Performance </a:t>
            </a:r>
            <a:r>
              <a:rPr lang="en-US" sz="2400" dirty="0">
                <a:latin typeface="Trebuchet MS" panose="020B0603020202020204" pitchFamily="34" charset="0"/>
              </a:rPr>
              <a:t>M</a:t>
            </a:r>
            <a:r>
              <a:rPr lang="en-US" sz="2400" dirty="0" smtClean="0">
                <a:latin typeface="Trebuchet MS" panose="020B0603020202020204" pitchFamily="34" charset="0"/>
              </a:rPr>
              <a:t>anagement </a:t>
            </a:r>
            <a:r>
              <a:rPr lang="en-US" sz="2400" dirty="0">
                <a:latin typeface="Trebuchet MS" panose="020B0603020202020204" pitchFamily="34" charset="0"/>
              </a:rPr>
              <a:t>P</a:t>
            </a:r>
            <a:r>
              <a:rPr lang="en-US" sz="2400" dirty="0" smtClean="0">
                <a:latin typeface="Trebuchet MS" panose="020B0603020202020204" pitchFamily="34" charset="0"/>
              </a:rPr>
              <a:t>rocess as a tool to be a leader.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8841" y="3046040"/>
            <a:ext cx="5887616" cy="2726023"/>
          </a:xfrm>
          <a:prstGeom prst="rect">
            <a:avLst/>
          </a:prstGeom>
          <a:gradFill>
            <a:gsLst>
              <a:gs pos="0">
                <a:schemeClr val="accent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i="1" dirty="0" smtClean="0">
                <a:latin typeface="Trebuchet MS" panose="020B0603020202020204" pitchFamily="34" charset="0"/>
              </a:rPr>
              <a:t>Leadership is:</a:t>
            </a:r>
          </a:p>
          <a:p>
            <a:r>
              <a:rPr lang="en-US" sz="1800" dirty="0" smtClean="0">
                <a:latin typeface="Trebuchet MS" panose="020B0603020202020204" pitchFamily="34" charset="0"/>
              </a:rPr>
              <a:t>Caring about people and being a useful resource for them</a:t>
            </a:r>
          </a:p>
          <a:p>
            <a:r>
              <a:rPr lang="en-US" sz="1800" dirty="0" smtClean="0">
                <a:latin typeface="Trebuchet MS" panose="020B0603020202020204" pitchFamily="34" charset="0"/>
              </a:rPr>
              <a:t>Being present for people and being your best and most authentic self</a:t>
            </a:r>
          </a:p>
          <a:p>
            <a:r>
              <a:rPr lang="en-US" sz="1800" dirty="0" smtClean="0">
                <a:latin typeface="Trebuchet MS" panose="020B0603020202020204" pitchFamily="34" charset="0"/>
              </a:rPr>
              <a:t>Creating a place in which people can do good work and find meaning in that work</a:t>
            </a:r>
          </a:p>
          <a:p>
            <a:pPr marL="0" indent="0">
              <a:buFont typeface="Arial"/>
              <a:buNone/>
            </a:pPr>
            <a:endParaRPr lang="en-US" sz="1800" dirty="0" smtClean="0">
              <a:latin typeface="Trebuchet MS" panose="020B0603020202020204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en-US" sz="1400" i="1" dirty="0" smtClean="0">
                <a:latin typeface="Trebuchet MS" panose="020B0603020202020204" pitchFamily="34" charset="0"/>
              </a:rPr>
              <a:t>CDOT Leadership Forum 2015</a:t>
            </a:r>
            <a:endParaRPr lang="en-US" sz="1400" i="1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8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828800" y="2076795"/>
            <a:ext cx="5486400" cy="305891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2400" dirty="0" smtClean="0"/>
              <a:t>reate a positive climate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O </a:t>
            </a:r>
            <a:r>
              <a:rPr lang="en-US" sz="2400" dirty="0" smtClean="0"/>
              <a:t>btain the employee’s views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6"/>
                </a:solidFill>
              </a:rPr>
              <a:t>A </a:t>
            </a:r>
            <a:r>
              <a:rPr lang="en-US" sz="2400" dirty="0" smtClean="0"/>
              <a:t>dd your views (ABC feedback)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C </a:t>
            </a:r>
            <a:r>
              <a:rPr lang="en-US" sz="2400" dirty="0" smtClean="0"/>
              <a:t>larify and resolve disagreements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 </a:t>
            </a:r>
            <a:r>
              <a:rPr lang="en-US" sz="2400" dirty="0" smtClean="0"/>
              <a:t>elp develop an action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0906" y="18820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hlinkClick r:id="rId4"/>
              </a:rPr>
              <a:t>How Coaching works…</a:t>
            </a:r>
            <a:endParaRPr lang="en-US" sz="3200" dirty="0" smtClean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477" y="1934635"/>
            <a:ext cx="682752" cy="532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9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32808</TotalTime>
  <Words>1357</Words>
  <Application>Microsoft Office PowerPoint</Application>
  <PresentationFormat>On-screen Show (4:3)</PresentationFormat>
  <Paragraphs>377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Calibri</vt:lpstr>
      <vt:lpstr>Cambria Math</vt:lpstr>
      <vt:lpstr>Kalinga</vt:lpstr>
      <vt:lpstr>Lucida Grande</vt:lpstr>
      <vt:lpstr>Trebuchet MS</vt:lpstr>
      <vt:lpstr>Template2</vt:lpstr>
      <vt:lpstr>PowerPoint Presentation</vt:lpstr>
      <vt:lpstr>Course Agenda</vt:lpstr>
      <vt:lpstr>Learning Logistics</vt:lpstr>
      <vt:lpstr>Course Learning Objectives</vt:lpstr>
      <vt:lpstr>Your Contributions to Learning</vt:lpstr>
      <vt:lpstr>Course Agenda</vt:lpstr>
      <vt:lpstr>Leveraging PMP</vt:lpstr>
      <vt:lpstr>The Why</vt:lpstr>
      <vt:lpstr>The Answer …</vt:lpstr>
      <vt:lpstr>Coaching Road Map</vt:lpstr>
      <vt:lpstr>Exercise One - Self Check</vt:lpstr>
      <vt:lpstr>Course Agenda</vt:lpstr>
      <vt:lpstr>Teaching Others</vt:lpstr>
      <vt:lpstr>Understanding Behavior</vt:lpstr>
      <vt:lpstr>In Coaching Mode… </vt:lpstr>
      <vt:lpstr>CDOT Values</vt:lpstr>
      <vt:lpstr>Giving Feedback</vt:lpstr>
      <vt:lpstr>Course Agenda</vt:lpstr>
      <vt:lpstr>Development Plan</vt:lpstr>
      <vt:lpstr>Exercise Two: Employee Assessment Form</vt:lpstr>
      <vt:lpstr>Exercise Three: Individual Development Plan</vt:lpstr>
      <vt:lpstr>Action Tools</vt:lpstr>
      <vt:lpstr>Exercise Four: Hands-On</vt:lpstr>
      <vt:lpstr>Exercise Debrief</vt:lpstr>
      <vt:lpstr>Course Agenda</vt:lpstr>
      <vt:lpstr>Conclusion</vt:lpstr>
      <vt:lpstr>Takeaway</vt:lpstr>
      <vt:lpstr>Where Can I Get Help – People?</vt:lpstr>
      <vt:lpstr>Other CDOT Resources</vt:lpstr>
      <vt:lpstr>Questions?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Template</dc:title>
  <dc:subject/>
  <dc:creator>Jason Prince</dc:creator>
  <cp:keywords/>
  <dc:description/>
  <cp:lastModifiedBy>Prince, Jason M</cp:lastModifiedBy>
  <cp:revision>652</cp:revision>
  <cp:lastPrinted>2016-04-19T14:26:19Z</cp:lastPrinted>
  <dcterms:created xsi:type="dcterms:W3CDTF">2014-07-10T17:59:32Z</dcterms:created>
  <dcterms:modified xsi:type="dcterms:W3CDTF">2016-04-19T14:26:37Z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BD19980E-6D9D-4470-8A27-E40B0EA0B6D7</vt:lpwstr>
  </property>
  <property fmtid="{D5CDD505-2E9C-101B-9397-08002B2CF9AE}" pid="3" name="ArticulatePath">
    <vt:lpwstr>MTA Training Day 2x2</vt:lpwstr>
  </property>
</Properties>
</file>