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65" r:id="rId5"/>
    <p:sldId id="261" r:id="rId6"/>
    <p:sldId id="259" r:id="rId7"/>
    <p:sldId id="262" r:id="rId8"/>
    <p:sldId id="260" r:id="rId9"/>
    <p:sldId id="263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8DD6-F6D2-41D4-8036-81FF424106E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796E6-909B-46D4-8B42-00017192D5F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9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7709-86B6-401E-ACFC-81161B4D1C5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C4C-AEC5-4938-8DFE-60D7AF6B85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0291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87905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22249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83444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3247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1286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30703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792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8975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6537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6656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7709-86B6-401E-ACFC-81161B4D1C5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C4C-AEC5-4938-8DFE-60D7AF6B85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8709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51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05214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7413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46690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13232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3869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025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995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85946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62029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77490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92911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17935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8329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15858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6008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0193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5103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1496182" y="1250667"/>
            <a:ext cx="9199637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100" dirty="0" smtClean="0">
                <a:solidFill>
                  <a:srgbClr val="D0D2D3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Museo Slab 500" panose="02000000000000000000" pitchFamily="50" charset="0"/>
              </a:rPr>
              <a:t>LCPtracker</a:t>
            </a:r>
            <a:r>
              <a:rPr lang="en-US" sz="7100" dirty="0" smtClean="0">
                <a:solidFill>
                  <a:srgbClr val="D0D2D3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 eTraining</a:t>
            </a:r>
            <a:endParaRPr lang="en-US" sz="7100" dirty="0">
              <a:solidFill>
                <a:srgbClr val="D0D2D3"/>
              </a:solidFill>
              <a:effectLst>
                <a:outerShdw blurRad="50800" dist="38100" dir="2700000" algn="tl" rotWithShape="0">
                  <a:prstClr val="black">
                    <a:lumMod val="65000"/>
                    <a:lumOff val="35000"/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01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5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1496182" y="1250667"/>
            <a:ext cx="9199637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100" dirty="0" smtClean="0">
                <a:solidFill>
                  <a:srgbClr val="D0D2D3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Museo Slab 500" panose="02000000000000000000" pitchFamily="50" charset="0"/>
              </a:rPr>
              <a:t>LCPtracker</a:t>
            </a:r>
            <a:r>
              <a:rPr lang="en-US" sz="7100" dirty="0" smtClean="0">
                <a:solidFill>
                  <a:srgbClr val="D0D2D3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 eTraining</a:t>
            </a:r>
            <a:endParaRPr lang="en-US" sz="7100" dirty="0">
              <a:solidFill>
                <a:srgbClr val="D0D2D3"/>
              </a:solidFill>
              <a:effectLst>
                <a:outerShdw blurRad="50800" dist="38100" dir="2700000" algn="tl" rotWithShape="0">
                  <a:prstClr val="black">
                    <a:lumMod val="65000"/>
                    <a:lumOff val="35000"/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471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1496182" y="1250667"/>
            <a:ext cx="9199637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100" dirty="0" smtClean="0">
                <a:solidFill>
                  <a:srgbClr val="D0D2D3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Museo Slab 500" panose="02000000000000000000" pitchFamily="50" charset="0"/>
              </a:rPr>
              <a:t>LCPtracker</a:t>
            </a:r>
            <a:r>
              <a:rPr lang="en-US" sz="7100" dirty="0" smtClean="0">
                <a:solidFill>
                  <a:srgbClr val="D0D2D3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Trebuchet MS" panose="020B0603020202020204" pitchFamily="34" charset="0"/>
              </a:rPr>
              <a:t> eTraining</a:t>
            </a:r>
            <a:endParaRPr lang="en-US" sz="7100" dirty="0">
              <a:solidFill>
                <a:srgbClr val="D0D2D3"/>
              </a:solidFill>
              <a:effectLst>
                <a:outerShdw blurRad="50800" dist="38100" dir="2700000" algn="tl" rotWithShape="0">
                  <a:prstClr val="black">
                    <a:lumMod val="65000"/>
                    <a:lumOff val="35000"/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057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01792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6710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96257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5245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686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5696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34312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7709-86B6-401E-ACFC-81161B4D1C5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C4C-AEC5-4938-8DFE-60D7AF6B85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55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2165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31575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96628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56073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1092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6597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5568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7880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39014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3270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7709-86B6-401E-ACFC-81161B4D1C5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C4C-AEC5-4938-8DFE-60D7AF6B85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60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35151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7639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0259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515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819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25407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3324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61871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7496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202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7709-86B6-401E-ACFC-81161B4D1C5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C4C-AEC5-4938-8DFE-60D7AF6B85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28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5435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90752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678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62892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0952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7638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6219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7572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66006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807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7709-86B6-401E-ACFC-81161B4D1C5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C4C-AEC5-4938-8DFE-60D7AF6B85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149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8008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853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843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706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17817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9944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716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85383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16038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35055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7709-86B6-401E-ACFC-81161B4D1C5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C4C-AEC5-4938-8DFE-60D7AF6B85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228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95698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05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5853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19625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33537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5729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77434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5133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54706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8270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7709-86B6-401E-ACFC-81161B4D1C5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C4C-AEC5-4938-8DFE-60D7AF6B85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515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7535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46483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87105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6711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811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734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5625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793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4237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6863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7709-86B6-401E-ACFC-81161B4D1C5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C4C-AEC5-4938-8DFE-60D7AF6B85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521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30402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00982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7190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91266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94600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3552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7047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1034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21862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0571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7709-86B6-401E-ACFC-81161B4D1C5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C4C-AEC5-4938-8DFE-60D7AF6B85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8768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16329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64677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66141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5777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15007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67487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6099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37136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9874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Title Slide"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1006" y="1243523"/>
            <a:ext cx="11675445" cy="971550"/>
          </a:xfrm>
          <a:prstGeom prst="rect">
            <a:avLst/>
          </a:prstGeom>
        </p:spPr>
        <p:txBody>
          <a:bodyPr/>
          <a:lstStyle>
            <a:lvl1pPr>
              <a:defRPr sz="59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Museo Slab 500" panose="02000000000000000000" pitchFamily="50" charset="0"/>
              </a:defRPr>
            </a:lvl1pPr>
            <a:lvl2pPr>
              <a:defRPr sz="5900">
                <a:latin typeface="Museo Slab 500" panose="02000000000000000000" pitchFamily="50" charset="0"/>
              </a:defRPr>
            </a:lvl2pPr>
            <a:lvl3pPr>
              <a:defRPr sz="22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ebuchet MS" panose="020B0603020202020204" pitchFamily="34" charset="0"/>
              </a:defRPr>
            </a:lvl3pPr>
          </a:lstStyle>
          <a:p>
            <a:pPr lvl="0"/>
            <a:r>
              <a:rPr lang="en-US" dirty="0" smtClean="0"/>
              <a:t>Master text styles</a:t>
            </a:r>
          </a:p>
          <a:p>
            <a:pPr lvl="0"/>
            <a:r>
              <a:rPr lang="en-US" dirty="0" smtClean="0"/>
              <a:t>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4730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26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3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C8DD6-F6D2-41D4-8036-81FF424106E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796E6-909B-46D4-8B42-00017192D5F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59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  <p:sldLayoutId id="2147483727" r:id="rId67"/>
    <p:sldLayoutId id="2147483728" r:id="rId68"/>
    <p:sldLayoutId id="2147483729" r:id="rId69"/>
    <p:sldLayoutId id="2147483730" r:id="rId70"/>
    <p:sldLayoutId id="2147483731" r:id="rId71"/>
    <p:sldLayoutId id="2147483732" r:id="rId72"/>
    <p:sldLayoutId id="2147483733" r:id="rId73"/>
    <p:sldLayoutId id="2147483734" r:id="rId74"/>
    <p:sldLayoutId id="2147483735" r:id="rId75"/>
    <p:sldLayoutId id="2147483736" r:id="rId76"/>
    <p:sldLayoutId id="2147483737" r:id="rId77"/>
    <p:sldLayoutId id="2147483738" r:id="rId78"/>
    <p:sldLayoutId id="2147483739" r:id="rId79"/>
    <p:sldLayoutId id="2147483740" r:id="rId80"/>
    <p:sldLayoutId id="2147483741" r:id="rId81"/>
    <p:sldLayoutId id="2147483742" r:id="rId82"/>
    <p:sldLayoutId id="2147483743" r:id="rId83"/>
    <p:sldLayoutId id="2147483744" r:id="rId84"/>
    <p:sldLayoutId id="2147483745" r:id="rId85"/>
    <p:sldLayoutId id="2147483746" r:id="rId86"/>
    <p:sldLayoutId id="2147483747" r:id="rId87"/>
    <p:sldLayoutId id="2147483748" r:id="rId88"/>
    <p:sldLayoutId id="2147483749" r:id="rId89"/>
    <p:sldLayoutId id="2147483750" r:id="rId90"/>
    <p:sldLayoutId id="2147483751" r:id="rId91"/>
    <p:sldLayoutId id="2147483752" r:id="rId92"/>
    <p:sldLayoutId id="2147483753" r:id="rId93"/>
    <p:sldLayoutId id="2147483754" r:id="rId94"/>
    <p:sldLayoutId id="2147483755" r:id="rId95"/>
    <p:sldLayoutId id="2147483756" r:id="rId96"/>
    <p:sldLayoutId id="2147483757" r:id="rId97"/>
    <p:sldLayoutId id="2147483758" r:id="rId98"/>
    <p:sldLayoutId id="2147483759" r:id="rId99"/>
    <p:sldLayoutId id="2147483760" r:id="rId100"/>
    <p:sldLayoutId id="2147483761" r:id="rId101"/>
    <p:sldLayoutId id="2147483762" r:id="rId102"/>
    <p:sldLayoutId id="2147483763" r:id="rId103"/>
    <p:sldLayoutId id="2147483764" r:id="rId104"/>
    <p:sldLayoutId id="2147483765" r:id="rId105"/>
    <p:sldLayoutId id="2147483766" r:id="rId106"/>
    <p:sldLayoutId id="2147483767" r:id="rId107"/>
    <p:sldLayoutId id="2147483768" r:id="rId108"/>
    <p:sldLayoutId id="2147483769" r:id="rId109"/>
    <p:sldLayoutId id="2147483770" r:id="rId110"/>
    <p:sldLayoutId id="2147483771" r:id="rId111"/>
    <p:sldLayoutId id="2147483772" r:id="rId112"/>
    <p:sldLayoutId id="2147483773" r:id="rId113"/>
    <p:sldLayoutId id="2147483774" r:id="rId114"/>
    <p:sldLayoutId id="2147483775" r:id="rId115"/>
    <p:sldLayoutId id="2147483776" r:id="rId116"/>
    <p:sldLayoutId id="2147483777" r:id="rId117"/>
    <p:sldLayoutId id="2147483778" r:id="rId118"/>
    <p:sldLayoutId id="2147483779" r:id="rId119"/>
    <p:sldLayoutId id="2147483780" r:id="rId120"/>
    <p:sldLayoutId id="2147483781" r:id="rId121"/>
    <p:sldLayoutId id="2147483782" r:id="rId122"/>
    <p:sldLayoutId id="2147483783" r:id="rId123"/>
    <p:sldLayoutId id="2147483784" r:id="rId124"/>
    <p:sldLayoutId id="2147483785" r:id="rId125"/>
    <p:sldLayoutId id="2147483786" r:id="rId126"/>
    <p:sldLayoutId id="2147483787" r:id="rId127"/>
    <p:sldLayoutId id="2147483788" r:id="rId128"/>
    <p:sldLayoutId id="2147483789" r:id="rId1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image" Target="../media/image2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1.png"/><Relationship Id="rId5" Type="http://schemas.openxmlformats.org/officeDocument/2006/relationships/tags" Target="../tags/tag13.xml"/><Relationship Id="rId10" Type="http://schemas.openxmlformats.org/officeDocument/2006/relationships/slideLayout" Target="../slideLayouts/slideLayout15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rgbClr val="D0D2D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14866" y="866079"/>
            <a:ext cx="9156700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71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lumOff val="35000"/>
                      <a:alpha val="40000"/>
                    </a:schemeClr>
                  </a:outerShdw>
                </a:effectLst>
                <a:latin typeface="Museo Slab 500" panose="02000000000000000000" pitchFamily="50" charset="0"/>
              </a:rPr>
              <a:t>LCPtracker</a:t>
            </a:r>
            <a:r>
              <a:rPr lang="en-US" sz="71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lumOff val="35000"/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 eTraining</a:t>
            </a:r>
            <a:endParaRPr lang="en-US" sz="7100" dirty="0">
              <a:solidFill>
                <a:schemeClr val="tx1"/>
              </a:solidFill>
              <a:effectLst>
                <a:outerShdw blurRad="50800" dist="38100" dir="2700000" algn="tl" rotWithShape="0">
                  <a:schemeClr val="bg1">
                    <a:lumMod val="65000"/>
                    <a:lumOff val="35000"/>
                    <a:alpha val="40000"/>
                  </a:scheme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>
            <a:spLocks noChangeAspect="1"/>
          </p:cNvSpPr>
          <p:nvPr/>
        </p:nvSpPr>
        <p:spPr>
          <a:xfrm>
            <a:off x="3228376" y="2939970"/>
            <a:ext cx="2743200" cy="27432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en-US" sz="2600" b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srgbClr val="D0D2D3">
                      <a:alpha val="30000"/>
                    </a:srgbClr>
                  </a:outerShdw>
                </a:effectLst>
              </a:rPr>
              <a:t>Subcontractors</a:t>
            </a:r>
            <a:endParaRPr lang="en-US" sz="2600" b="1" dirty="0">
              <a:solidFill>
                <a:prstClr val="white"/>
              </a:solidFill>
              <a:effectLst>
                <a:outerShdw blurRad="50800" dist="38100" dir="2700000" algn="tl" rotWithShape="0">
                  <a:srgbClr val="D0D2D3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6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D0D2D3">
                      <a:alpha val="30000"/>
                    </a:srgbClr>
                  </a:outerShdw>
                </a:effectLst>
              </a:rPr>
              <a:t>Start Here</a:t>
            </a:r>
          </a:p>
        </p:txBody>
      </p:sp>
      <p:sp>
        <p:nvSpPr>
          <p:cNvPr id="8" name="TextBox 7">
            <a:hlinkClick r:id="rId4" action="ppaction://hlinksldjump"/>
          </p:cNvPr>
          <p:cNvSpPr txBox="1">
            <a:spLocks noChangeAspect="1"/>
          </p:cNvSpPr>
          <p:nvPr/>
        </p:nvSpPr>
        <p:spPr>
          <a:xfrm>
            <a:off x="6214171" y="2939970"/>
            <a:ext cx="2743200" cy="27432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en-US" sz="26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D0D2D3">
                      <a:alpha val="30000"/>
                    </a:srgbClr>
                  </a:outerShdw>
                </a:effectLst>
              </a:rPr>
              <a:t>Prime Approvers</a:t>
            </a:r>
          </a:p>
          <a:p>
            <a:pPr algn="ctr"/>
            <a:r>
              <a:rPr lang="en-US" sz="26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D0D2D3">
                      <a:alpha val="30000"/>
                    </a:srgbClr>
                  </a:outerShdw>
                </a:effectLst>
              </a:rPr>
              <a:t>Start Here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3" y="249515"/>
            <a:ext cx="2738176" cy="457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106" y="249515"/>
            <a:ext cx="1954060" cy="457200"/>
          </a:xfrm>
          <a:prstGeom prst="rect">
            <a:avLst/>
          </a:prstGeom>
        </p:spPr>
      </p:pic>
      <p:sp>
        <p:nvSpPr>
          <p:cNvPr id="9" name="TextBox 8">
            <a:hlinkClick r:id="rId4" action="ppaction://hlinksldjump"/>
          </p:cNvPr>
          <p:cNvSpPr txBox="1">
            <a:spLocks noChangeAspect="1"/>
          </p:cNvSpPr>
          <p:nvPr/>
        </p:nvSpPr>
        <p:spPr>
          <a:xfrm>
            <a:off x="9199966" y="2939970"/>
            <a:ext cx="2743200" cy="27432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en-US" sz="26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D0D2D3">
                      <a:alpha val="30000"/>
                    </a:srgbClr>
                  </a:outerShdw>
                </a:effectLst>
              </a:rPr>
              <a:t>Administrators Start Here</a:t>
            </a:r>
          </a:p>
        </p:txBody>
      </p:sp>
      <p:sp>
        <p:nvSpPr>
          <p:cNvPr id="10" name="TextBox 9">
            <a:hlinkClick r:id="rId3" action="ppaction://hlinksldjump"/>
          </p:cNvPr>
          <p:cNvSpPr txBox="1">
            <a:spLocks noChangeAspect="1"/>
          </p:cNvSpPr>
          <p:nvPr/>
        </p:nvSpPr>
        <p:spPr>
          <a:xfrm>
            <a:off x="242581" y="2939970"/>
            <a:ext cx="2743200" cy="2743200"/>
          </a:xfrm>
          <a:prstGeom prst="round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en-US" sz="2600" b="1" dirty="0">
                <a:solidFill>
                  <a:srgbClr val="4E5758"/>
                </a:solidFill>
                <a:effectLst>
                  <a:outerShdw blurRad="50800" dist="38100" dir="2700000" algn="tl" rotWithShape="0">
                    <a:srgbClr val="4E5758">
                      <a:alpha val="30000"/>
                    </a:srgbClr>
                  </a:outerShdw>
                </a:effectLst>
              </a:rPr>
              <a:t>LCPtracker Getting Started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732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14866" y="866079"/>
            <a:ext cx="9156700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71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lumOff val="35000"/>
                      <a:alpha val="40000"/>
                    </a:schemeClr>
                  </a:outerShdw>
                </a:effectLst>
                <a:latin typeface="Museo Slab 500" panose="02000000000000000000" pitchFamily="50" charset="0"/>
              </a:rPr>
              <a:t>LCPtracker</a:t>
            </a:r>
            <a:r>
              <a:rPr lang="en-US" sz="71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lumOff val="35000"/>
                      <a:alpha val="40000"/>
                    </a:schemeClr>
                  </a:outerShdw>
                </a:effectLst>
                <a:latin typeface="Trebuchet MS" panose="020B0603020202020204" pitchFamily="34" charset="0"/>
              </a:rPr>
              <a:t> eTraining</a:t>
            </a:r>
            <a:endParaRPr lang="en-US" sz="7100" dirty="0">
              <a:solidFill>
                <a:schemeClr val="tx1"/>
              </a:solidFill>
              <a:effectLst>
                <a:outerShdw blurRad="50800" dist="38100" dir="2700000" algn="tl" rotWithShape="0">
                  <a:schemeClr val="bg1">
                    <a:lumMod val="65000"/>
                    <a:lumOff val="35000"/>
                    <a:alpha val="40000"/>
                  </a:scheme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3" y="249515"/>
            <a:ext cx="2738176" cy="457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106" y="249515"/>
            <a:ext cx="1954060" cy="45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35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>
            <a:spLocks noChangeAspect="1"/>
          </p:cNvSpPr>
          <p:nvPr/>
        </p:nvSpPr>
        <p:spPr>
          <a:xfrm>
            <a:off x="2528548" y="2150494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Tab</a:t>
            </a:r>
            <a:r>
              <a:rPr lang="en-US" sz="17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s</a:t>
            </a:r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 in LCPtracker</a:t>
            </a: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2528548" y="4050842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Certifying Payroll Records</a:t>
            </a: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4379684" y="2150494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Adding an Employee</a:t>
            </a:r>
          </a:p>
        </p:txBody>
      </p:sp>
      <p:sp>
        <p:nvSpPr>
          <p:cNvPr id="27" name="TextBox 26"/>
          <p:cNvSpPr txBox="1">
            <a:spLocks noChangeAspect="1"/>
          </p:cNvSpPr>
          <p:nvPr/>
        </p:nvSpPr>
        <p:spPr>
          <a:xfrm>
            <a:off x="677412" y="4050842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Entering Payroll Records</a:t>
            </a: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677412" y="2150494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Logging In</a:t>
            </a:r>
          </a:p>
        </p:txBody>
      </p:sp>
      <p:sp>
        <p:nvSpPr>
          <p:cNvPr id="29" name="TextBox 28"/>
          <p:cNvSpPr txBox="1">
            <a:spLocks noChangeAspect="1"/>
          </p:cNvSpPr>
          <p:nvPr/>
        </p:nvSpPr>
        <p:spPr>
          <a:xfrm>
            <a:off x="8081956" y="2150494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Adding an eSignature</a:t>
            </a:r>
          </a:p>
        </p:txBody>
      </p:sp>
      <p:sp>
        <p:nvSpPr>
          <p:cNvPr id="15" name="TextBox 14"/>
          <p:cNvSpPr txBox="1">
            <a:spLocks noChangeAspect="1"/>
          </p:cNvSpPr>
          <p:nvPr/>
        </p:nvSpPr>
        <p:spPr>
          <a:xfrm>
            <a:off x="6230820" y="2150494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Adding an Additional User</a:t>
            </a:r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8081956" y="4050842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Pilot/ Testing Program</a:t>
            </a:r>
          </a:p>
        </p:txBody>
      </p:sp>
      <p:sp>
        <p:nvSpPr>
          <p:cNvPr id="17" name="TextBox 16"/>
          <p:cNvSpPr txBox="1">
            <a:spLocks noChangeAspect="1"/>
          </p:cNvSpPr>
          <p:nvPr/>
        </p:nvSpPr>
        <p:spPr>
          <a:xfrm>
            <a:off x="9933092" y="2150494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FAQ</a:t>
            </a:r>
          </a:p>
        </p:txBody>
      </p:sp>
      <p:sp>
        <p:nvSpPr>
          <p:cNvPr id="18" name="TextBox 17"/>
          <p:cNvSpPr txBox="1">
            <a:spLocks noChangeAspect="1"/>
          </p:cNvSpPr>
          <p:nvPr/>
        </p:nvSpPr>
        <p:spPr>
          <a:xfrm>
            <a:off x="9933092" y="4050842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Return to Start</a:t>
            </a: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4377711" y="4050842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Reports</a:t>
            </a:r>
          </a:p>
        </p:txBody>
      </p:sp>
      <p:sp>
        <p:nvSpPr>
          <p:cNvPr id="20" name="TextBox 19"/>
          <p:cNvSpPr txBox="1">
            <a:spLocks noChangeAspect="1"/>
          </p:cNvSpPr>
          <p:nvPr/>
        </p:nvSpPr>
        <p:spPr>
          <a:xfrm>
            <a:off x="6226874" y="4050842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eDocuments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0" y="893083"/>
            <a:ext cx="9144000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Museo Slab 500" panose="02000000000000000000" pitchFamily="50" charset="0"/>
              </a:rPr>
              <a:t>Subcontractor eTraining</a:t>
            </a:r>
            <a:endParaRPr lang="en-US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lumMod val="65000"/>
                    <a:lumOff val="35000"/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3" y="249515"/>
            <a:ext cx="2738176" cy="457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106" y="249515"/>
            <a:ext cx="1954060" cy="45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81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>
            <a:spLocks noChangeAspect="1"/>
          </p:cNvSpPr>
          <p:nvPr/>
        </p:nvSpPr>
        <p:spPr>
          <a:xfrm>
            <a:off x="677412" y="2150494"/>
            <a:ext cx="1600200" cy="16002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700" b="1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Logging In</a:t>
            </a:r>
            <a:endParaRPr lang="en-US" sz="1700" b="1" dirty="0">
              <a:solidFill>
                <a:prstClr val="white"/>
              </a:solidFill>
              <a:effectLst>
                <a:outerShdw blurRad="50800" dist="38100" dir="2700000" algn="tl" rotWithShape="0">
                  <a:prstClr val="white">
                    <a:alpha val="3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0" y="893083"/>
            <a:ext cx="9144000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Museo Slab 500" panose="02000000000000000000" pitchFamily="50" charset="0"/>
              </a:rPr>
              <a:t>Subcontractor eTraining</a:t>
            </a:r>
            <a:endParaRPr lang="en-US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lumMod val="65000"/>
                    <a:lumOff val="35000"/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3" y="249515"/>
            <a:ext cx="2738176" cy="457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106" y="249515"/>
            <a:ext cx="1954060" cy="457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711" b="95789" l="2796" r="9627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442" y="3272671"/>
            <a:ext cx="403436" cy="4081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28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1524000" y="893083"/>
            <a:ext cx="9144000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Museo Slab 500" panose="02000000000000000000" pitchFamily="50" charset="0"/>
              </a:rPr>
              <a:t>Subcontractor eTraining</a:t>
            </a:r>
            <a:endParaRPr lang="en-US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lumMod val="65000"/>
                    <a:lumOff val="35000"/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3" y="249515"/>
            <a:ext cx="2738176" cy="457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106" y="249515"/>
            <a:ext cx="1954060" cy="45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37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5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>
            <a:spLocks noChangeAspect="1"/>
          </p:cNvSpPr>
          <p:nvPr/>
        </p:nvSpPr>
        <p:spPr>
          <a:xfrm>
            <a:off x="5067300" y="2156126"/>
            <a:ext cx="2057400" cy="2057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Reject or Permit Edit of Certified Payrolls</a:t>
            </a:r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5067300" y="4490278"/>
            <a:ext cx="2057400" cy="2057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Adding Subcontractors</a:t>
            </a:r>
          </a:p>
        </p:txBody>
      </p:sp>
      <p:sp>
        <p:nvSpPr>
          <p:cNvPr id="17" name="TextBox 16"/>
          <p:cNvSpPr txBox="1">
            <a:spLocks noChangeAspect="1"/>
          </p:cNvSpPr>
          <p:nvPr/>
        </p:nvSpPr>
        <p:spPr>
          <a:xfrm>
            <a:off x="7324623" y="2156126"/>
            <a:ext cx="2057400" cy="2057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Reports</a:t>
            </a:r>
          </a:p>
        </p:txBody>
      </p:sp>
      <p:sp>
        <p:nvSpPr>
          <p:cNvPr id="18" name="TextBox 17">
            <a:hlinkClick r:id="" action="ppaction://noaction"/>
          </p:cNvPr>
          <p:cNvSpPr txBox="1">
            <a:spLocks noChangeAspect="1"/>
          </p:cNvSpPr>
          <p:nvPr/>
        </p:nvSpPr>
        <p:spPr>
          <a:xfrm>
            <a:off x="7324623" y="4490278"/>
            <a:ext cx="2057400" cy="2057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Approving Apprentices</a:t>
            </a: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2809977" y="2156126"/>
            <a:ext cx="2057400" cy="2057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Approving Certified Payroll Reports</a:t>
            </a:r>
          </a:p>
        </p:txBody>
      </p:sp>
      <p:sp>
        <p:nvSpPr>
          <p:cNvPr id="20" name="TextBox 19"/>
          <p:cNvSpPr txBox="1">
            <a:spLocks noChangeAspect="1"/>
          </p:cNvSpPr>
          <p:nvPr/>
        </p:nvSpPr>
        <p:spPr>
          <a:xfrm>
            <a:off x="2809977" y="4490278"/>
            <a:ext cx="2057400" cy="2057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eDocuments</a:t>
            </a:r>
          </a:p>
        </p:txBody>
      </p:sp>
      <p:sp>
        <p:nvSpPr>
          <p:cNvPr id="22" name="TextBox 21"/>
          <p:cNvSpPr txBox="1">
            <a:spLocks noChangeAspect="1"/>
          </p:cNvSpPr>
          <p:nvPr/>
        </p:nvSpPr>
        <p:spPr>
          <a:xfrm>
            <a:off x="552654" y="2156126"/>
            <a:ext cx="2057400" cy="2057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Logging In</a:t>
            </a:r>
          </a:p>
        </p:txBody>
      </p:sp>
      <p:sp>
        <p:nvSpPr>
          <p:cNvPr id="23" name="TextBox 22"/>
          <p:cNvSpPr txBox="1">
            <a:spLocks noChangeAspect="1"/>
          </p:cNvSpPr>
          <p:nvPr/>
        </p:nvSpPr>
        <p:spPr>
          <a:xfrm>
            <a:off x="552654" y="4490278"/>
            <a:ext cx="2057400" cy="2057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Admin Tab and Admin Notice Processing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24000" y="893083"/>
            <a:ext cx="9144000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Museo Slab 500" panose="02000000000000000000" pitchFamily="50" charset="0"/>
              </a:rPr>
              <a:t>Prime Approver eTraining</a:t>
            </a:r>
            <a:endParaRPr lang="en-US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lumMod val="65000"/>
                    <a:lumOff val="35000"/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>
            <a:spLocks noChangeAspect="1"/>
          </p:cNvSpPr>
          <p:nvPr/>
        </p:nvSpPr>
        <p:spPr>
          <a:xfrm>
            <a:off x="9567432" y="2156126"/>
            <a:ext cx="2057400" cy="2057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FAQ</a:t>
            </a:r>
          </a:p>
        </p:txBody>
      </p:sp>
      <p:sp>
        <p:nvSpPr>
          <p:cNvPr id="27" name="TextBox 26">
            <a:hlinkClick r:id="" action="ppaction://noaction"/>
          </p:cNvPr>
          <p:cNvSpPr txBox="1">
            <a:spLocks noChangeAspect="1"/>
          </p:cNvSpPr>
          <p:nvPr/>
        </p:nvSpPr>
        <p:spPr>
          <a:xfrm>
            <a:off x="9582649" y="4490278"/>
            <a:ext cx="2057400" cy="2057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white">
                      <a:alpha val="30000"/>
                    </a:prstClr>
                  </a:outerShdw>
                </a:effectLst>
                <a:latin typeface="Trebuchet MS" panose="020B0603020202020204" pitchFamily="34" charset="0"/>
              </a:rPr>
              <a:t>Return to Start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3" y="249515"/>
            <a:ext cx="2738176" cy="4572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106" y="249515"/>
            <a:ext cx="1954060" cy="45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4869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/>
        </p:nvSpPr>
        <p:spPr>
          <a:xfrm>
            <a:off x="1524000" y="893083"/>
            <a:ext cx="9144000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Museo Slab 500" panose="02000000000000000000" pitchFamily="50" charset="0"/>
              </a:rPr>
              <a:t>Prime Approver eTraining</a:t>
            </a:r>
            <a:endParaRPr lang="en-US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lumMod val="65000"/>
                    <a:lumOff val="35000"/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3" y="249515"/>
            <a:ext cx="2738176" cy="4572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106" y="249515"/>
            <a:ext cx="1954060" cy="45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75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6670"/>
            </a:gs>
            <a:gs pos="97000">
              <a:srgbClr val="5C6670"/>
            </a:gs>
            <a:gs pos="100000">
              <a:schemeClr val="accent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hlinkClick r:id="" action="ppaction://noaction"/>
          </p:cNvPr>
          <p:cNvSpPr txBox="1">
            <a:spLocks noChangeAspect="1"/>
          </p:cNvSpPr>
          <p:nvPr>
            <p:custDataLst>
              <p:tags r:id="rId2"/>
            </p:custDataLst>
          </p:nvPr>
        </p:nvSpPr>
        <p:spPr>
          <a:xfrm>
            <a:off x="3883469" y="2162572"/>
            <a:ext cx="2057400" cy="2057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900" b="1" dirty="0">
                <a:solidFill>
                  <a:prstClr val="white"/>
                </a:solidFill>
                <a:latin typeface="Trebuchet MS" panose="020B0603020202020204" pitchFamily="34" charset="0"/>
              </a:rPr>
              <a:t>Setting Up Projects</a:t>
            </a:r>
          </a:p>
        </p:txBody>
      </p:sp>
      <p:sp>
        <p:nvSpPr>
          <p:cNvPr id="25" name="TextBox 24">
            <a:hlinkClick r:id="" action="ppaction://noaction"/>
          </p:cNvPr>
          <p:cNvSpPr txBox="1">
            <a:spLocks noChangeAspect="1"/>
          </p:cNvSpPr>
          <p:nvPr>
            <p:custDataLst>
              <p:tags r:id="rId3"/>
            </p:custDataLst>
          </p:nvPr>
        </p:nvSpPr>
        <p:spPr>
          <a:xfrm>
            <a:off x="3883469" y="4491099"/>
            <a:ext cx="2057400" cy="2057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900" b="1" dirty="0">
                <a:solidFill>
                  <a:prstClr val="white"/>
                </a:solidFill>
                <a:latin typeface="Trebuchet MS" panose="020B0603020202020204" pitchFamily="34" charset="0"/>
              </a:rPr>
              <a:t>Approving OJT</a:t>
            </a:r>
          </a:p>
        </p:txBody>
      </p:sp>
      <p:sp>
        <p:nvSpPr>
          <p:cNvPr id="26" name="TextBox 25">
            <a:hlinkClick r:id="" action="ppaction://noaction"/>
          </p:cNvPr>
          <p:cNvSpPr txBox="1">
            <a:spLocks noChangeAspect="1"/>
          </p:cNvSpPr>
          <p:nvPr>
            <p:custDataLst>
              <p:tags r:id="rId4"/>
            </p:custDataLst>
          </p:nvPr>
        </p:nvSpPr>
        <p:spPr>
          <a:xfrm>
            <a:off x="6224862" y="2165860"/>
            <a:ext cx="2057400" cy="2057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900" b="1" dirty="0">
                <a:solidFill>
                  <a:prstClr val="white"/>
                </a:solidFill>
                <a:latin typeface="Trebuchet MS" panose="020B0603020202020204" pitchFamily="34" charset="0"/>
              </a:rPr>
              <a:t>Reports</a:t>
            </a:r>
          </a:p>
        </p:txBody>
      </p:sp>
      <p:sp>
        <p:nvSpPr>
          <p:cNvPr id="27" name="TextBox 26">
            <a:hlinkClick r:id="" action="ppaction://noaction"/>
          </p:cNvPr>
          <p:cNvSpPr txBox="1">
            <a:spLocks noChangeAspect="1"/>
          </p:cNvSpPr>
          <p:nvPr>
            <p:custDataLst>
              <p:tags r:id="rId5"/>
            </p:custDataLst>
          </p:nvPr>
        </p:nvSpPr>
        <p:spPr>
          <a:xfrm>
            <a:off x="6224862" y="4491099"/>
            <a:ext cx="2057400" cy="2057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900" b="1" dirty="0">
                <a:solidFill>
                  <a:prstClr val="white"/>
                </a:solidFill>
                <a:latin typeface="Trebuchet MS" panose="020B0603020202020204" pitchFamily="34" charset="0"/>
              </a:rPr>
              <a:t>Approving Apprentices</a:t>
            </a:r>
          </a:p>
        </p:txBody>
      </p:sp>
      <p:sp>
        <p:nvSpPr>
          <p:cNvPr id="28" name="TextBox 27">
            <a:hlinkClick r:id="" action="ppaction://noaction"/>
          </p:cNvPr>
          <p:cNvSpPr txBox="1"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542076" y="2162572"/>
            <a:ext cx="2057400" cy="2057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900" b="1" dirty="0">
                <a:solidFill>
                  <a:prstClr val="white"/>
                </a:solidFill>
                <a:latin typeface="Trebuchet MS" panose="020B0603020202020204" pitchFamily="34" charset="0"/>
              </a:rPr>
              <a:t>Understanding the Administrator Role</a:t>
            </a:r>
          </a:p>
        </p:txBody>
      </p:sp>
      <p:sp>
        <p:nvSpPr>
          <p:cNvPr id="29" name="TextBox 28">
            <a:hlinkClick r:id="" action="ppaction://noaction"/>
          </p:cNvPr>
          <p:cNvSpPr txBox="1"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542076" y="4491099"/>
            <a:ext cx="2057400" cy="2057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900" b="1" dirty="0">
                <a:solidFill>
                  <a:prstClr val="white"/>
                </a:solidFill>
                <a:latin typeface="Trebuchet MS" panose="020B0603020202020204" pitchFamily="34" charset="0"/>
              </a:rPr>
              <a:t>Approving Payroll</a:t>
            </a:r>
          </a:p>
        </p:txBody>
      </p:sp>
      <p:sp>
        <p:nvSpPr>
          <p:cNvPr id="30" name="TextBox 29">
            <a:hlinkClick r:id="" action="ppaction://noaction"/>
          </p:cNvPr>
          <p:cNvSpPr txBox="1">
            <a:spLocks noChangeAspect="1"/>
          </p:cNvSpPr>
          <p:nvPr>
            <p:custDataLst>
              <p:tags r:id="rId8"/>
            </p:custDataLst>
          </p:nvPr>
        </p:nvSpPr>
        <p:spPr>
          <a:xfrm>
            <a:off x="8566255" y="2162572"/>
            <a:ext cx="2057400" cy="2057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900" b="1" dirty="0">
                <a:solidFill>
                  <a:prstClr val="white"/>
                </a:solidFill>
                <a:latin typeface="Trebuchet MS" panose="020B0603020202020204" pitchFamily="34" charset="0"/>
              </a:rPr>
              <a:t>Misc.</a:t>
            </a:r>
          </a:p>
        </p:txBody>
      </p:sp>
      <p:sp>
        <p:nvSpPr>
          <p:cNvPr id="31" name="TextBox 30">
            <a:hlinkClick r:id="" action="ppaction://noaction"/>
          </p:cNvPr>
          <p:cNvSpPr txBox="1">
            <a:spLocks noChangeAspect="1"/>
          </p:cNvSpPr>
          <p:nvPr>
            <p:custDataLst>
              <p:tags r:id="rId9"/>
            </p:custDataLst>
          </p:nvPr>
        </p:nvSpPr>
        <p:spPr>
          <a:xfrm>
            <a:off x="8566255" y="4491099"/>
            <a:ext cx="2057400" cy="2057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900" b="1" dirty="0">
                <a:solidFill>
                  <a:prstClr val="white"/>
                </a:solidFill>
                <a:latin typeface="Trebuchet MS" panose="020B0603020202020204" pitchFamily="34" charset="0"/>
              </a:rPr>
              <a:t>FAQ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1524000" y="893083"/>
            <a:ext cx="9144000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Museo Slab 500" panose="02000000000000000000" pitchFamily="50" charset="0"/>
              </a:rPr>
              <a:t>Administrator eTraining</a:t>
            </a:r>
            <a:endParaRPr lang="en-US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lumMod val="65000"/>
                    <a:lumOff val="35000"/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3" y="249515"/>
            <a:ext cx="2738176" cy="457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106" y="249515"/>
            <a:ext cx="1954060" cy="45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59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 txBox="1">
            <a:spLocks/>
          </p:cNvSpPr>
          <p:nvPr/>
        </p:nvSpPr>
        <p:spPr>
          <a:xfrm>
            <a:off x="1524000" y="893083"/>
            <a:ext cx="9144000" cy="957263"/>
          </a:xfrm>
          <a:prstGeom prst="rect">
            <a:avLst/>
          </a:prstGeom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lumMod val="65000"/>
                      <a:lumOff val="35000"/>
                      <a:alpha val="40000"/>
                    </a:prstClr>
                  </a:outerShdw>
                </a:effectLst>
                <a:latin typeface="Museo Slab 500" panose="02000000000000000000" pitchFamily="50" charset="0"/>
              </a:rPr>
              <a:t>Administrator eTraining</a:t>
            </a:r>
            <a:endParaRPr lang="en-US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lumMod val="65000"/>
                    <a:lumOff val="35000"/>
                    <a:alpha val="40000"/>
                  </a:prst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3" y="249515"/>
            <a:ext cx="2738176" cy="457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106" y="249515"/>
            <a:ext cx="1954060" cy="45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3252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1&quot;/&gt;&lt;lineCharCount val=&quot;8&quot;/&gt;&lt;/TableIndex&gt;&lt;/ShapeTextInfo&gt;"/>
  <p:tag name="PRESENTER_SHAPEINFO" val="&lt;ThreeDShapeInfo&gt;&lt;uuid val=&quot;{3739D5EA-664E-4FA5-9CB6-56629B2A9B0F}&quot;/&gt;&lt;isInvalidForFieldText val=&quot;1&quot;/&gt;&lt;Image&gt;&lt;filename val=&quot;C:\Users\delagerheimj\AppData\Local\Temp\CP1686010176678Session\CPTrustFolder1686010176694\PPTImport1686020617700\data\asimages\{3739D5EA-664E-4FA5-9CB6-56629B2A9B0F}_4_S.png&quot;/&gt;&lt;left val=&quot;389&quot;/&gt;&lt;top val=&quot;228&quot;/&gt;&lt;width val=&quot;263&quot;/&gt;&lt;height val=&quot;263&quot;/&gt;&lt;hasText val=&quot;0&quot;/&gt;&lt;/Image&gt;&lt;Image&gt;&lt;filename val=&quot;C:\Users\delagerheimj\AppData\Local\Temp\CP1686010176678Session\CPTrustFolder1686010176694\PPTImport1686020617700\data\asimages\{3739D5EA-664E-4FA5-9CB6-56629B2A9B0F}_4_T.png&quot;/&gt;&lt;left val=&quot;393&quot;/&gt;&lt;top val=&quot;232&quot;/&gt;&lt;width val=&quot;223&quot;/&gt;&lt;height val=&quot;221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0&quot;/&gt;&lt;lineCharCount val=&quot;3&quot;/&gt;&lt;/TableIndex&gt;&lt;/ShapeTextInfo&gt;"/>
  <p:tag name="PRESENTER_SHAPEINFO" val="&lt;ThreeDShapeInfo&gt;&lt;uuid val=&quot;{5ADFD666-28C1-42C1-B130-F0D594F12AD6}&quot;/&gt;&lt;isInvalidForFieldText val=&quot;1&quot;/&gt;&lt;Image&gt;&lt;filename val=&quot;C:\Users\delagerheimj\AppData\Local\Temp\CP1686010176678Session\CPTrustFolder1686010176694\PPTImport1686020617700\data\asimages\{5ADFD666-28C1-42C1-B130-F0D594F12AD6}_4_S.png&quot;/&gt;&lt;left val=&quot;389&quot;/&gt;&lt;top val=&quot;463&quot;/&gt;&lt;width val=&quot;263&quot;/&gt;&lt;height val=&quot;262&quot;/&gt;&lt;hasText val=&quot;0&quot;/&gt;&lt;/Image&gt;&lt;Image&gt;&lt;filename val=&quot;C:\Users\delagerheimj\AppData\Local\Temp\CP1686010176678Session\CPTrustFolder1686010176694\PPTImport1686020617700\data\asimages\{5ADFD666-28C1-42C1-B130-F0D594F12AD6}_4_T.png&quot;/&gt;&lt;left val=&quot;393&quot;/&gt;&lt;top val=&quot;466&quot;/&gt;&lt;width val=&quot;222&quot;/&gt;&lt;height val=&quot;221&quot;/&gt;&lt;hasText val=&quot;1&quot;/&gt;&lt;/Image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  <p:tag name="PRESENTER_SHAPEINFO" val="&lt;ThreeDShapeInfo&gt;&lt;uuid val=&quot;{B2967D08-CB67-48F6-94A1-4AAD26D66EC8}&quot;/&gt;&lt;isInvalidForFieldText val=&quot;1&quot;/&gt;&lt;Image&gt;&lt;filename val=&quot;C:\Users\delagerheimj\AppData\Local\Temp\CP1686010176678Session\CPTrustFolder1686010176694\PPTImport1686020617700\data\asimages\{B2967D08-CB67-48F6-94A1-4AAD26D66EC8}_4_S.png&quot;/&gt;&lt;left val=&quot;635&quot;/&gt;&lt;top val=&quot;228&quot;/&gt;&lt;width val=&quot;262&quot;/&gt;&lt;height val=&quot;262&quot;/&gt;&lt;hasText val=&quot;0&quot;/&gt;&lt;/Image&gt;&lt;Image&gt;&lt;filename val=&quot;C:\Users\delagerheimj\AppData\Local\Temp\CP1686010176678Session\CPTrustFolder1686010176694\PPTImport1686020617700\data\asimages\{B2967D08-CB67-48F6-94A1-4AAD26D66EC8}_4_T.png&quot;/&gt;&lt;left val=&quot;639&quot;/&gt;&lt;top val=&quot;232&quot;/&gt;&lt;width val=&quot;220&quot;/&gt;&lt;height val=&quot;220&quot;/&gt;&lt;hasText val=&quot;1&quot;/&gt;&lt;/Image&gt;&lt;/ThreeDShape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0&quot;/&gt;&lt;lineCharCount val=&quot;11&quot;/&gt;&lt;/TableIndex&gt;&lt;/ShapeTextInfo&gt;"/>
  <p:tag name="PRESENTER_SHAPEINFO" val="&lt;ThreeDShapeInfo&gt;&lt;uuid val=&quot;{DE63A0A3-4EC1-4BFB-A123-38C18583F3BB}&quot;/&gt;&lt;isInvalidForFieldText val=&quot;1&quot;/&gt;&lt;Image&gt;&lt;filename val=&quot;C:\Users\delagerheimj\AppData\Local\Temp\CP1686010176678Session\CPTrustFolder1686010176694\PPTImport1686020617700\data\asimages\{DE63A0A3-4EC1-4BFB-A123-38C18583F3BB}_4_S.png&quot;/&gt;&lt;left val=&quot;635&quot;/&gt;&lt;top val=&quot;461&quot;/&gt;&lt;width val=&quot;262&quot;/&gt;&lt;height val=&quot;262&quot;/&gt;&lt;hasText val=&quot;0&quot;/&gt;&lt;/Image&gt;&lt;Image&gt;&lt;filename val=&quot;C:\Users\delagerheimj\AppData\Local\Temp\CP1686010176678Session\CPTrustFolder1686010176694\PPTImport1686020617700\data\asimages\{DE63A0A3-4EC1-4BFB-A123-38C18583F3BB}_4_T.png&quot;/&gt;&lt;left val=&quot;639&quot;/&gt;&lt;top val=&quot;465&quot;/&gt;&lt;width val=&quot;220&quot;/&gt;&lt;height val=&quot;221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14&quot;/&gt;&lt;lineCharCount val=&quot;4&quot;/&gt;&lt;lineCharCount val=&quot;14&quot;/&gt;&lt;lineCharCount val=&quot;4&quot;/&gt;&lt;/TableIndex&gt;&lt;/ShapeTextInfo&gt;"/>
  <p:tag name="PRESENTER_SHAPEINFO" val="&lt;ThreeDShapeInfo&gt;&lt;uuid val=&quot;{2F3FAF0B-F376-4F14-8108-99EF03207848}&quot;/&gt;&lt;isInvalidForFieldText val=&quot;1&quot;/&gt;&lt;Image&gt;&lt;filename val=&quot;C:\Users\delagerheimj\AppData\Local\Temp\CP1686010176678Session\CPTrustFolder1686010176694\PPTImport1686020617700\data\asimages\{2F3FAF0B-F376-4F14-8108-99EF03207848}_4_S.png&quot;/&gt;&lt;left val=&quot;141&quot;/&gt;&lt;top val=&quot;227&quot;/&gt;&lt;width val=&quot;264&quot;/&gt;&lt;height val=&quot;264&quot;/&gt;&lt;hasText val=&quot;0&quot;/&gt;&lt;/Image&gt;&lt;Image&gt;&lt;filename val=&quot;C:\Users\delagerheimj\AppData\Local\Temp\CP1686010176678Session\CPTrustFolder1686010176694\PPTImport1686020617700\data\asimages\{2F3FAF0B-F376-4F14-8108-99EF03207848}_4_T.png&quot;/&gt;&lt;left val=&quot;145&quot;/&gt;&lt;top val=&quot;230&quot;/&gt;&lt;width val=&quot;223&quot;/&gt;&lt;height val=&quot;223&quot;/&gt;&lt;hasText val=&quot;1&quot;/&gt;&lt;/Image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0&quot;/&gt;&lt;lineCharCount val=&quot;7&quot;/&gt;&lt;/TableIndex&gt;&lt;/ShapeTextInfo&gt;"/>
  <p:tag name="PRESENTER_SHAPEINFO" val="&lt;ThreeDShapeInfo&gt;&lt;uuid val=&quot;{F8893307-CDD9-48D1-9320-CF0D91383F41}&quot;/&gt;&lt;isInvalidForFieldText val=&quot;1&quot;/&gt;&lt;Image&gt;&lt;filename val=&quot;C:\Users\delagerheimj\AppData\Local\Temp\CP1686010176678Session\CPTrustFolder1686010176694\PPTImport1686020617700\data\asimages\{F8893307-CDD9-48D1-9320-CF0D91383F41}_4_S.png&quot;/&gt;&lt;left val=&quot;141&quot;/&gt;&lt;top val=&quot;461&quot;/&gt;&lt;width val=&quot;264&quot;/&gt;&lt;height val=&quot;264&quot;/&gt;&lt;hasText val=&quot;0&quot;/&gt;&lt;/Image&gt;&lt;Image&gt;&lt;filename val=&quot;C:\Users\delagerheimj\AppData\Local\Temp\CP1686010176678Session\CPTrustFolder1686010176694\PPTImport1686020617700\data\asimages\{F8893307-CDD9-48D1-9320-CF0D91383F41}_4_T.png&quot;/&gt;&lt;left val=&quot;145&quot;/&gt;&lt;top val=&quot;465&quot;/&gt;&lt;width val=&quot;223&quot;/&gt;&lt;height val=&quot;223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  <p:tag name="PRESENTER_SHAPEINFO" val="&lt;ThreeDShapeInfo&gt;&lt;uuid val=&quot;{0E0EBC88-463A-4EBB-8F64-2F231594421C}&quot;/&gt;&lt;isInvalidForFieldText val=&quot;1&quot;/&gt;&lt;Image&gt;&lt;filename val=&quot;C:\Users\delagerheimj\AppData\Local\Temp\CP1686010176678Session\CPTrustFolder1686010176694\PPTImport1686020617700\data\asimages\{0E0EBC88-463A-4EBB-8F64-2F231594421C}_4_S.png&quot;/&gt;&lt;left val=&quot;878&quot;/&gt;&lt;top val=&quot;230&quot;/&gt;&lt;width val=&quot;262&quot;/&gt;&lt;height val=&quot;262&quot;/&gt;&lt;hasText val=&quot;0&quot;/&gt;&lt;/Image&gt;&lt;Image&gt;&lt;filename val=&quot;C:\Users\delagerheimj\AppData\Local\Temp\CP1686010176678Session\CPTrustFolder1686010176694\PPTImport1686020617700\data\asimages\{0E0EBC88-463A-4EBB-8F64-2F231594421C}_4_T.png&quot;/&gt;&lt;left val=&quot;881&quot;/&gt;&lt;top val=&quot;234&quot;/&gt;&lt;width val=&quot;221&quot;/&gt;&lt;height val=&quot;220&quot;/&gt;&lt;hasText val=&quot;1&quot;/&gt;&lt;/Image&gt;&lt;/ThreeDShape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  <p:tag name="PRESENTER_SHAPEINFO" val="&lt;ThreeDShapeInfo&gt;&lt;uuid val=&quot;{5764A874-A2F9-4ECA-8A79-36E73E285D0D}&quot;/&gt;&lt;isInvalidForFieldText val=&quot;1&quot;/&gt;&lt;Image&gt;&lt;filename val=&quot;C:\Users\delagerheimj\AppData\Local\Temp\CP1686010176678Session\CPTrustFolder1686010176694\PPTImport1686020617700\data\asimages\{5764A874-A2F9-4ECA-8A79-36E73E285D0D}_4_S.png&quot;/&gt;&lt;left val=&quot;878&quot;/&gt;&lt;top val=&quot;463&quot;/&gt;&lt;width val=&quot;262&quot;/&gt;&lt;height val=&quot;262&quot;/&gt;&lt;hasText val=&quot;0&quot;/&gt;&lt;/Image&gt;&lt;Image&gt;&lt;filename val=&quot;C:\Users\delagerheimj\AppData\Local\Temp\CP1686010176678Session\CPTrustFolder1686010176694\PPTImport1686020617700\data\asimages\{5764A874-A2F9-4ECA-8A79-36E73E285D0D}_4_T.png&quot;/&gt;&lt;left val=&quot;881&quot;/&gt;&lt;top val=&quot;467&quot;/&gt;&lt;width val=&quot;221&quot;/&gt;&lt;height val=&quot;220&quot;/&gt;&lt;hasText val=&quot;1&quot;/&gt;&lt;/Image&gt;&lt;/ThreeDShape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DOTeTrain2">
  <a:themeElements>
    <a:clrScheme name="CDOTeTrain2">
      <a:dk1>
        <a:sysClr val="windowText" lastClr="000000"/>
      </a:dk1>
      <a:lt1>
        <a:sysClr val="window" lastClr="FFFFFF"/>
      </a:lt1>
      <a:dk2>
        <a:srgbClr val="4E5758"/>
      </a:dk2>
      <a:lt2>
        <a:srgbClr val="D0D2D3"/>
      </a:lt2>
      <a:accent1>
        <a:srgbClr val="009ADD"/>
      </a:accent1>
      <a:accent2>
        <a:srgbClr val="EF7521"/>
      </a:accent2>
      <a:accent3>
        <a:srgbClr val="5C6670"/>
      </a:accent3>
      <a:accent4>
        <a:srgbClr val="FFCF01"/>
      </a:accent4>
      <a:accent5>
        <a:srgbClr val="2150A3"/>
      </a:accent5>
      <a:accent6>
        <a:srgbClr val="00953A"/>
      </a:accent6>
      <a:hlink>
        <a:srgbClr val="232C69"/>
      </a:hlink>
      <a:folHlink>
        <a:srgbClr val="782F80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112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Museo Slab 500</vt:lpstr>
      <vt:lpstr>Trebuchet MS</vt:lpstr>
      <vt:lpstr>CDOTeTrain2</vt:lpstr>
      <vt:lpstr>LCPtracker eTraining</vt:lpstr>
      <vt:lpstr>LCPtracker eTraining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CDOT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LCPtracker eTraining</dc:title>
  <dc:creator>Joni deLagerheim</dc:creator>
  <cp:lastModifiedBy>Prince, Jason M</cp:lastModifiedBy>
  <cp:revision>13</cp:revision>
  <dcterms:created xsi:type="dcterms:W3CDTF">2016-07-12T17:21:12Z</dcterms:created>
  <dcterms:modified xsi:type="dcterms:W3CDTF">2016-07-13T21:05:27Z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FD9D562F-6650-43F9-BBF7-BACD2AA02C8B</vt:lpwstr>
  </property>
  <property fmtid="{D5CDD505-2E9C-101B-9397-08002B2CF9AE}" pid="3" name="ArticulatePath">
    <vt:lpwstr>Slides for Jason</vt:lpwstr>
  </property>
</Properties>
</file>