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wdp" ContentType="image/vnd.ms-photo"/>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notesSlides/notesSlide10.xml" ContentType="application/vnd.openxmlformats-officedocument.presentationml.notesSlide+xml"/>
  <Override PartName="/ppt/tags/tag13.xml" ContentType="application/vnd.openxmlformats-officedocument.presentationml.tags+xml"/>
  <Override PartName="/ppt/notesSlides/notesSlide11.xml" ContentType="application/vnd.openxmlformats-officedocument.presentationml.notesSlide+xml"/>
  <Override PartName="/ppt/tags/tag14.xml" ContentType="application/vnd.openxmlformats-officedocument.presentationml.tags+xml"/>
  <Override PartName="/ppt/notesSlides/notesSlide12.xml" ContentType="application/vnd.openxmlformats-officedocument.presentationml.notesSlide+xml"/>
  <Override PartName="/ppt/tags/tag15.xml" ContentType="application/vnd.openxmlformats-officedocument.presentationml.tags+xml"/>
  <Override PartName="/ppt/notesSlides/notesSlide13.xml" ContentType="application/vnd.openxmlformats-officedocument.presentationml.notesSlide+xml"/>
  <Override PartName="/ppt/tags/tag16.xml" ContentType="application/vnd.openxmlformats-officedocument.presentationml.tags+xml"/>
  <Override PartName="/ppt/notesSlides/notesSlide14.xml" ContentType="application/vnd.openxmlformats-officedocument.presentationml.notesSlide+xml"/>
  <Override PartName="/ppt/tags/tag17.xml" ContentType="application/vnd.openxmlformats-officedocument.presentationml.tags+xml"/>
  <Override PartName="/ppt/notesSlides/notesSlide15.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0.xml" ContentType="application/vnd.openxmlformats-officedocument.presentationml.tags+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1.xml" ContentType="application/vnd.openxmlformats-officedocument.presentationml.tags+xml"/>
  <Override PartName="/ppt/tags/tag22.xml" ContentType="application/vnd.openxmlformats-officedocument.presentationml.tags+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23.xml" ContentType="application/vnd.openxmlformats-officedocument.presentationml.tags+xml"/>
  <Override PartName="/ppt/notesSlides/notesSlide1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24.xml" ContentType="application/vnd.openxmlformats-officedocument.presentationml.tags+xml"/>
  <Override PartName="/ppt/notesSlides/notesSlide2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25.xml" ContentType="application/vnd.openxmlformats-officedocument.presentationml.tags+xml"/>
  <Override PartName="/ppt/notesSlides/notesSlide21.xml" ContentType="application/vnd.openxmlformats-officedocument.presentationml.notesSlide+xml"/>
  <Override PartName="/ppt/tags/tag26.xml" ContentType="application/vnd.openxmlformats-officedocument.presentationml.tags+xml"/>
  <Override PartName="/ppt/notesSlides/notesSlide22.xml" ContentType="application/vnd.openxmlformats-officedocument.presentationml.notesSlide+xml"/>
  <Override PartName="/ppt/tags/tag27.xml" ContentType="application/vnd.openxmlformats-officedocument.presentationml.tags+xml"/>
  <Override PartName="/ppt/notesSlides/notesSlide23.xml" ContentType="application/vnd.openxmlformats-officedocument.presentationml.notesSlide+xml"/>
  <Override PartName="/ppt/tags/tag28.xml" ContentType="application/vnd.openxmlformats-officedocument.presentationml.tags+xml"/>
  <Override PartName="/ppt/notesSlides/notesSlide24.xml" ContentType="application/vnd.openxmlformats-officedocument.presentationml.notesSlide+xml"/>
  <Override PartName="/ppt/tags/tag29.xml" ContentType="application/vnd.openxmlformats-officedocument.presentationml.tags+xml"/>
  <Override PartName="/ppt/notesSlides/notesSlide25.xml" ContentType="application/vnd.openxmlformats-officedocument.presentationml.notesSlide+xml"/>
  <Override PartName="/ppt/tags/tag30.xml" ContentType="application/vnd.openxmlformats-officedocument.presentationml.tags+xml"/>
  <Override PartName="/ppt/notesSlides/notesSlide26.xml" ContentType="application/vnd.openxmlformats-officedocument.presentationml.notesSlide+xml"/>
  <Override PartName="/ppt/tags/tag31.xml" ContentType="application/vnd.openxmlformats-officedocument.presentationml.tags+xml"/>
  <Override PartName="/ppt/notesSlides/notesSlide27.xml" ContentType="application/vnd.openxmlformats-officedocument.presentationml.notesSlide+xml"/>
  <Override PartName="/ppt/tags/tag32.xml" ContentType="application/vnd.openxmlformats-officedocument.presentationml.tags+xml"/>
  <Override PartName="/ppt/notesSlides/notesSlide28.xml" ContentType="application/vnd.openxmlformats-officedocument.presentationml.notesSlide+xml"/>
  <Override PartName="/ppt/tags/tag33.xml" ContentType="application/vnd.openxmlformats-officedocument.presentationml.tags+xml"/>
  <Override PartName="/ppt/notesSlides/notesSlide29.xml" ContentType="application/vnd.openxmlformats-officedocument.presentationml.notesSlide+xml"/>
  <Override PartName="/ppt/tags/tag34.xml" ContentType="application/vnd.openxmlformats-officedocument.presentationml.tags+xml"/>
  <Override PartName="/ppt/notesSlides/notesSlide30.xml" ContentType="application/vnd.openxmlformats-officedocument.presentationml.notesSlide+xml"/>
  <Override PartName="/ppt/tags/tag35.xml" ContentType="application/vnd.openxmlformats-officedocument.presentationml.tags+xml"/>
  <Override PartName="/ppt/notesSlides/notesSlide31.xml" ContentType="application/vnd.openxmlformats-officedocument.presentationml.notesSlide+xml"/>
  <Override PartName="/ppt/tags/tag36.xml" ContentType="application/vnd.openxmlformats-officedocument.presentationml.tags+xml"/>
  <Override PartName="/ppt/notesSlides/notesSlide32.xml" ContentType="application/vnd.openxmlformats-officedocument.presentationml.notesSlide+xml"/>
  <Override PartName="/ppt/tags/tag37.xml" ContentType="application/vnd.openxmlformats-officedocument.presentationml.tags+xml"/>
  <Override PartName="/ppt/notesSlides/notesSlide33.xml" ContentType="application/vnd.openxmlformats-officedocument.presentationml.notesSlide+xml"/>
  <Override PartName="/ppt/tags/tag38.xml" ContentType="application/vnd.openxmlformats-officedocument.presentationml.tags+xml"/>
  <Override PartName="/ppt/notesSlides/notesSlide34.xml" ContentType="application/vnd.openxmlformats-officedocument.presentationml.notesSlide+xml"/>
  <Override PartName="/ppt/tags/tag39.xml" ContentType="application/vnd.openxmlformats-officedocument.presentationml.tags+xml"/>
  <Override PartName="/ppt/notesSlides/notesSlide35.xml" ContentType="application/vnd.openxmlformats-officedocument.presentationml.notesSlide+xml"/>
  <Override PartName="/ppt/tags/tag40.xml" ContentType="application/vnd.openxmlformats-officedocument.presentationml.tags+xml"/>
  <Override PartName="/ppt/notesSlides/notesSlide36.xml" ContentType="application/vnd.openxmlformats-officedocument.presentationml.notesSlide+xml"/>
  <Override PartName="/ppt/tags/tag41.xml" ContentType="application/vnd.openxmlformats-officedocument.presentationml.tags+xml"/>
  <Override PartName="/ppt/notesSlides/notesSlide37.xml" ContentType="application/vnd.openxmlformats-officedocument.presentationml.notesSlide+xml"/>
  <Override PartName="/ppt/tags/tag42.xml" ContentType="application/vnd.openxmlformats-officedocument.presentationml.tags+xml"/>
  <Override PartName="/ppt/notesSlides/notesSlide38.xml" ContentType="application/vnd.openxmlformats-officedocument.presentationml.notesSlide+xml"/>
  <Override PartName="/ppt/tags/tag43.xml" ContentType="application/vnd.openxmlformats-officedocument.presentationml.tags+xml"/>
  <Override PartName="/ppt/notesSlides/notesSlide39.xml" ContentType="application/vnd.openxmlformats-officedocument.presentationml.notesSlide+xml"/>
  <Override PartName="/ppt/tags/tag44.xml" ContentType="application/vnd.openxmlformats-officedocument.presentationml.tags+xml"/>
  <Override PartName="/ppt/notesSlides/notesSlide40.xml" ContentType="application/vnd.openxmlformats-officedocument.presentationml.notesSlide+xml"/>
  <Override PartName="/ppt/tags/tag45.xml" ContentType="application/vnd.openxmlformats-officedocument.presentationml.tags+xml"/>
  <Override PartName="/ppt/notesSlides/notesSlide41.xml" ContentType="application/vnd.openxmlformats-officedocument.presentationml.notesSlide+xml"/>
  <Override PartName="/ppt/tags/tag46.xml" ContentType="application/vnd.openxmlformats-officedocument.presentationml.tags+xml"/>
  <Override PartName="/ppt/notesSlides/notesSlide42.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notesSlides/notesSlide4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49.xml" ContentType="application/vnd.openxmlformats-officedocument.presentationml.tags+xml"/>
  <Override PartName="/ppt/notesSlides/notesSlide44.xml" ContentType="application/vnd.openxmlformats-officedocument.presentationml.notesSlide+xml"/>
  <Override PartName="/ppt/tags/tag50.xml" ContentType="application/vnd.openxmlformats-officedocument.presentationml.tags+xml"/>
  <Override PartName="/ppt/notesSlides/notesSlide45.xml" ContentType="application/vnd.openxmlformats-officedocument.presentationml.notesSlide+xml"/>
  <Override PartName="/ppt/tags/tag51.xml" ContentType="application/vnd.openxmlformats-officedocument.presentationml.tags+xml"/>
  <Override PartName="/ppt/notesSlides/notesSlide46.xml" ContentType="application/vnd.openxmlformats-officedocument.presentationml.notesSlide+xml"/>
  <Override PartName="/ppt/tags/tag52.xml" ContentType="application/vnd.openxmlformats-officedocument.presentationml.tags+xml"/>
  <Override PartName="/ppt/notesSlides/notesSlide47.xml" ContentType="application/vnd.openxmlformats-officedocument.presentationml.notesSlide+xml"/>
  <Override PartName="/ppt/tags/tag53.xml" ContentType="application/vnd.openxmlformats-officedocument.presentationml.tags+xml"/>
  <Override PartName="/ppt/notesSlides/notesSlide48.xml" ContentType="application/vnd.openxmlformats-officedocument.presentationml.notesSlide+xml"/>
  <Override PartName="/ppt/tags/tag54.xml" ContentType="application/vnd.openxmlformats-officedocument.presentationml.tags+xml"/>
  <Override PartName="/ppt/notesSlides/notesSlide49.xml" ContentType="application/vnd.openxmlformats-officedocument.presentationml.notesSlide+xml"/>
  <Override PartName="/ppt/tags/tag55.xml" ContentType="application/vnd.openxmlformats-officedocument.presentationml.tags+xml"/>
  <Override PartName="/ppt/notesSlides/notesSlide50.xml" ContentType="application/vnd.openxmlformats-officedocument.presentationml.notesSlide+xml"/>
  <Override PartName="/ppt/tags/tag56.xml" ContentType="application/vnd.openxmlformats-officedocument.presentationml.tags+xml"/>
  <Override PartName="/ppt/notesSlides/notesSlide51.xml" ContentType="application/vnd.openxmlformats-officedocument.presentationml.notesSlide+xml"/>
  <Override PartName="/ppt/tags/tag57.xml" ContentType="application/vnd.openxmlformats-officedocument.presentationml.tags+xml"/>
  <Override PartName="/ppt/notesSlides/notesSlide52.xml" ContentType="application/vnd.openxmlformats-officedocument.presentationml.notesSlide+xml"/>
  <Override PartName="/ppt/tags/tag58.xml" ContentType="application/vnd.openxmlformats-officedocument.presentationml.tags+xml"/>
  <Override PartName="/ppt/notesSlides/notesSlide53.xml" ContentType="application/vnd.openxmlformats-officedocument.presentationml.notesSlide+xml"/>
  <Override PartName="/ppt/tags/tag59.xml" ContentType="application/vnd.openxmlformats-officedocument.presentationml.tags+xml"/>
  <Override PartName="/ppt/notesSlides/notesSlide54.xml" ContentType="application/vnd.openxmlformats-officedocument.presentationml.notesSlide+xml"/>
  <Override PartName="/ppt/tags/tag60.xml" ContentType="application/vnd.openxmlformats-officedocument.presentationml.tags+xml"/>
  <Override PartName="/ppt/notesSlides/notesSlide55.xml" ContentType="application/vnd.openxmlformats-officedocument.presentationml.notesSlide+xml"/>
  <Override PartName="/ppt/tags/tag61.xml" ContentType="application/vnd.openxmlformats-officedocument.presentationml.tags+xml"/>
  <Override PartName="/ppt/notesSlides/notesSlide56.xml" ContentType="application/vnd.openxmlformats-officedocument.presentationml.notesSlide+xml"/>
  <Override PartName="/ppt/tags/tag62.xml" ContentType="application/vnd.openxmlformats-officedocument.presentationml.tags+xml"/>
  <Override PartName="/ppt/notesSlides/notesSlide57.xml" ContentType="application/vnd.openxmlformats-officedocument.presentationml.notesSlide+xml"/>
  <Override PartName="/ppt/tags/tag63.xml" ContentType="application/vnd.openxmlformats-officedocument.presentationml.tags+xml"/>
  <Override PartName="/ppt/notesSlides/notesSlide58.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notesSlides/notesSlide59.xml" ContentType="application/vnd.openxmlformats-officedocument.presentationml.notesSlide+xml"/>
  <Override PartName="/ppt/tags/tag66.xml" ContentType="application/vnd.openxmlformats-officedocument.presentationml.tags+xml"/>
  <Override PartName="/ppt/notesSlides/notesSlide60.xml" ContentType="application/vnd.openxmlformats-officedocument.presentationml.notesSlide+xml"/>
  <Override PartName="/ppt/tags/tag67.xml" ContentType="application/vnd.openxmlformats-officedocument.presentationml.tags+xml"/>
  <Override PartName="/ppt/notesSlides/notesSlide61.xml" ContentType="application/vnd.openxmlformats-officedocument.presentationml.notesSlide+xml"/>
  <Override PartName="/ppt/tags/tag68.xml" ContentType="application/vnd.openxmlformats-officedocument.presentationml.tags+xml"/>
  <Override PartName="/ppt/notesSlides/notesSlide62.xml" ContentType="application/vnd.openxmlformats-officedocument.presentationml.notesSlide+xml"/>
  <Override PartName="/ppt/tags/tag69.xml" ContentType="application/vnd.openxmlformats-officedocument.presentationml.tags+xml"/>
  <Override PartName="/ppt/notesSlides/notesSlide63.xml" ContentType="application/vnd.openxmlformats-officedocument.presentationml.notesSlide+xml"/>
  <Override PartName="/ppt/tags/tag70.xml" ContentType="application/vnd.openxmlformats-officedocument.presentationml.tags+xml"/>
  <Override PartName="/ppt/notesSlides/notesSlide64.xml" ContentType="application/vnd.openxmlformats-officedocument.presentationml.notesSlide+xml"/>
  <Override PartName="/ppt/tags/tag71.xml" ContentType="application/vnd.openxmlformats-officedocument.presentationml.tags+xml"/>
  <Override PartName="/ppt/notesSlides/notesSlide65.xml" ContentType="application/vnd.openxmlformats-officedocument.presentationml.notesSlide+xml"/>
  <Override PartName="/ppt/tags/tag72.xml" ContentType="application/vnd.openxmlformats-officedocument.presentationml.tags+xml"/>
  <Override PartName="/ppt/notesSlides/notesSlide66.xml" ContentType="application/vnd.openxmlformats-officedocument.presentationml.notesSlide+xml"/>
  <Override PartName="/ppt/tags/tag73.xml" ContentType="application/vnd.openxmlformats-officedocument.presentationml.tags+xml"/>
  <Override PartName="/ppt/notesSlides/notesSlide67.xml" ContentType="application/vnd.openxmlformats-officedocument.presentationml.notesSlide+xml"/>
  <Override PartName="/ppt/tags/tag74.xml" ContentType="application/vnd.openxmlformats-officedocument.presentationml.tags+xml"/>
  <Override PartName="/ppt/notesSlides/notesSlide68.xml" ContentType="application/vnd.openxmlformats-officedocument.presentationml.notesSlide+xml"/>
  <Override PartName="/ppt/tags/tag75.xml" ContentType="application/vnd.openxmlformats-officedocument.presentationml.tags+xml"/>
  <Override PartName="/ppt/notesSlides/notesSlide69.xml" ContentType="application/vnd.openxmlformats-officedocument.presentationml.notesSlide+xml"/>
  <Override PartName="/ppt/tags/tag76.xml" ContentType="application/vnd.openxmlformats-officedocument.presentationml.tags+xml"/>
  <Override PartName="/ppt/notesSlides/notesSlide70.xml" ContentType="application/vnd.openxmlformats-officedocument.presentationml.notesSlide+xml"/>
  <Override PartName="/ppt/tags/tag77.xml" ContentType="application/vnd.openxmlformats-officedocument.presentationml.tags+xml"/>
  <Override PartName="/ppt/tags/tag78.xml" ContentType="application/vnd.openxmlformats-officedocument.presentationml.tags+xml"/>
  <Override PartName="/ppt/notesSlides/notesSlide71.xml" ContentType="application/vnd.openxmlformats-officedocument.presentationml.notesSlide+xml"/>
  <Override PartName="/ppt/tags/tag79.xml" ContentType="application/vnd.openxmlformats-officedocument.presentationml.tags+xml"/>
  <Override PartName="/ppt/notesSlides/notesSlide72.xml" ContentType="application/vnd.openxmlformats-officedocument.presentationml.notesSlide+xml"/>
  <Override PartName="/ppt/tags/tag80.xml" ContentType="application/vnd.openxmlformats-officedocument.presentationml.tags+xml"/>
  <Override PartName="/ppt/notesSlides/notesSlide73.xml" ContentType="application/vnd.openxmlformats-officedocument.presentationml.notesSlide+xml"/>
  <Override PartName="/ppt/tags/tag81.xml" ContentType="application/vnd.openxmlformats-officedocument.presentationml.tags+xml"/>
  <Override PartName="/ppt/notesSlides/notesSlide74.xml" ContentType="application/vnd.openxmlformats-officedocument.presentationml.notesSlide+xml"/>
  <Override PartName="/ppt/tags/tag82.xml" ContentType="application/vnd.openxmlformats-officedocument.presentationml.tags+xml"/>
  <Override PartName="/ppt/notesSlides/notesSlide75.xml" ContentType="application/vnd.openxmlformats-officedocument.presentationml.notesSlide+xml"/>
  <Override PartName="/ppt/tags/tag83.xml" ContentType="application/vnd.openxmlformats-officedocument.presentationml.tags+xml"/>
  <Override PartName="/ppt/notesSlides/notesSlide76.xml" ContentType="application/vnd.openxmlformats-officedocument.presentationml.notesSlide+xml"/>
  <Override PartName="/ppt/tags/tag84.xml" ContentType="application/vnd.openxmlformats-officedocument.presentationml.tags+xml"/>
  <Override PartName="/ppt/notesSlides/notesSlide77.xml" ContentType="application/vnd.openxmlformats-officedocument.presentationml.notesSlide+xml"/>
  <Override PartName="/ppt/tags/tag85.xml" ContentType="application/vnd.openxmlformats-officedocument.presentationml.tags+xml"/>
  <Override PartName="/ppt/notesSlides/notesSlide78.xml" ContentType="application/vnd.openxmlformats-officedocument.presentationml.notesSlide+xml"/>
  <Override PartName="/ppt/tags/tag86.xml" ContentType="application/vnd.openxmlformats-officedocument.presentationml.tags+xml"/>
  <Override PartName="/ppt/notesSlides/notesSlide7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87.xml" ContentType="application/vnd.openxmlformats-officedocument.presentationml.tags+xml"/>
  <Override PartName="/ppt/notesSlides/notesSlide80.xml" ContentType="application/vnd.openxmlformats-officedocument.presentationml.notesSlide+xml"/>
  <Override PartName="/ppt/tags/tag88.xml" ContentType="application/vnd.openxmlformats-officedocument.presentationml.tags+xml"/>
  <Override PartName="/ppt/notesSlides/notesSlide81.xml" ContentType="application/vnd.openxmlformats-officedocument.presentationml.notesSlide+xml"/>
  <Override PartName="/ppt/tags/tag89.xml" ContentType="application/vnd.openxmlformats-officedocument.presentationml.tags+xml"/>
  <Override PartName="/ppt/notesSlides/notesSlide82.xml" ContentType="application/vnd.openxmlformats-officedocument.presentationml.notesSlide+xml"/>
  <Override PartName="/ppt/tags/tag90.xml" ContentType="application/vnd.openxmlformats-officedocument.presentationml.tags+xml"/>
  <Override PartName="/ppt/notesSlides/notesSlide83.xml" ContentType="application/vnd.openxmlformats-officedocument.presentationml.notesSlide+xml"/>
  <Override PartName="/ppt/tags/tag91.xml" ContentType="application/vnd.openxmlformats-officedocument.presentationml.tags+xml"/>
  <Override PartName="/ppt/notesSlides/notesSlide84.xml" ContentType="application/vnd.openxmlformats-officedocument.presentationml.notesSlide+xml"/>
  <Override PartName="/ppt/tags/tag92.xml" ContentType="application/vnd.openxmlformats-officedocument.presentationml.tags+xml"/>
  <Override PartName="/ppt/notesSlides/notesSlide85.xml" ContentType="application/vnd.openxmlformats-officedocument.presentationml.notesSlide+xml"/>
  <Override PartName="/ppt/tags/tag93.xml" ContentType="application/vnd.openxmlformats-officedocument.presentationml.tags+xml"/>
  <Override PartName="/ppt/notesSlides/notesSlide86.xml" ContentType="application/vnd.openxmlformats-officedocument.presentationml.notesSlide+xml"/>
  <Override PartName="/ppt/tags/tag94.xml" ContentType="application/vnd.openxmlformats-officedocument.presentationml.tags+xml"/>
  <Override PartName="/ppt/notesSlides/notesSlide87.xml" ContentType="application/vnd.openxmlformats-officedocument.presentationml.notesSlide+xml"/>
  <Override PartName="/ppt/tags/tag95.xml" ContentType="application/vnd.openxmlformats-officedocument.presentationml.tags+xml"/>
  <Override PartName="/ppt/notesSlides/notesSlide88.xml" ContentType="application/vnd.openxmlformats-officedocument.presentationml.notesSlide+xml"/>
  <Override PartName="/ppt/tags/tag96.xml" ContentType="application/vnd.openxmlformats-officedocument.presentationml.tags+xml"/>
  <Override PartName="/ppt/notesSlides/notesSlide89.xml" ContentType="application/vnd.openxmlformats-officedocument.presentationml.notesSlide+xml"/>
  <Override PartName="/ppt/tags/tag97.xml" ContentType="application/vnd.openxmlformats-officedocument.presentationml.tags+xml"/>
  <Override PartName="/ppt/notesSlides/notesSlide90.xml" ContentType="application/vnd.openxmlformats-officedocument.presentationml.notesSlide+xml"/>
  <Override PartName="/ppt/tags/tag98.xml" ContentType="application/vnd.openxmlformats-officedocument.presentationml.tags+xml"/>
  <Override PartName="/ppt/notesSlides/notesSlide91.xml" ContentType="application/vnd.openxmlformats-officedocument.presentationml.notesSlide+xml"/>
  <Override PartName="/ppt/tags/tag99.xml" ContentType="application/vnd.openxmlformats-officedocument.presentationml.tags+xml"/>
  <Override PartName="/ppt/notesSlides/notesSlide92.xml" ContentType="application/vnd.openxmlformats-officedocument.presentationml.notesSlide+xml"/>
  <Override PartName="/ppt/tags/tag100.xml" ContentType="application/vnd.openxmlformats-officedocument.presentationml.tags+xml"/>
  <Override PartName="/ppt/notesSlides/notesSlide93.xml" ContentType="application/vnd.openxmlformats-officedocument.presentationml.notesSlide+xml"/>
  <Override PartName="/ppt/tags/tag101.xml" ContentType="application/vnd.openxmlformats-officedocument.presentationml.tags+xml"/>
  <Override PartName="/ppt/notesSlides/notesSlide94.xml" ContentType="application/vnd.openxmlformats-officedocument.presentationml.notesSlide+xml"/>
  <Override PartName="/ppt/tags/tag102.xml" ContentType="application/vnd.openxmlformats-officedocument.presentationml.tags+xml"/>
  <Override PartName="/ppt/notesSlides/notesSlide95.xml" ContentType="application/vnd.openxmlformats-officedocument.presentationml.notesSlide+xml"/>
  <Override PartName="/ppt/tags/tag103.xml" ContentType="application/vnd.openxmlformats-officedocument.presentationml.tags+xml"/>
  <Override PartName="/ppt/notesSlides/notesSlide96.xml" ContentType="application/vnd.openxmlformats-officedocument.presentationml.notesSlide+xml"/>
  <Override PartName="/ppt/tags/tag104.xml" ContentType="application/vnd.openxmlformats-officedocument.presentationml.tags+xml"/>
  <Override PartName="/ppt/notesSlides/notesSlide97.xml" ContentType="application/vnd.openxmlformats-officedocument.presentationml.notesSlide+xml"/>
  <Override PartName="/ppt/tags/tag105.xml" ContentType="application/vnd.openxmlformats-officedocument.presentationml.tags+xml"/>
  <Override PartName="/ppt/notesSlides/notesSlide98.xml" ContentType="application/vnd.openxmlformats-officedocument.presentationml.notesSlide+xml"/>
  <Override PartName="/ppt/tags/tag106.xml" ContentType="application/vnd.openxmlformats-officedocument.presentationml.tags+xml"/>
  <Override PartName="/ppt/notesSlides/notesSlide99.xml" ContentType="application/vnd.openxmlformats-officedocument.presentationml.notesSlide+xml"/>
  <Override PartName="/ppt/tags/tag107.xml" ContentType="application/vnd.openxmlformats-officedocument.presentationml.tags+xml"/>
  <Override PartName="/ppt/notesSlides/notesSlide100.xml" ContentType="application/vnd.openxmlformats-officedocument.presentationml.notesSlide+xml"/>
  <Override PartName="/ppt/tags/tag108.xml" ContentType="application/vnd.openxmlformats-officedocument.presentationml.tags+xml"/>
  <Override PartName="/ppt/notesSlides/notesSlide101.xml" ContentType="application/vnd.openxmlformats-officedocument.presentationml.notesSlide+xml"/>
  <Override PartName="/ppt/tags/tag109.xml" ContentType="application/vnd.openxmlformats-officedocument.presentationml.tags+xml"/>
  <Override PartName="/ppt/notesSlides/notesSlide102.xml" ContentType="application/vnd.openxmlformats-officedocument.presentationml.notesSlide+xml"/>
  <Override PartName="/ppt/tags/tag110.xml" ContentType="application/vnd.openxmlformats-officedocument.presentationml.tags+xml"/>
  <Override PartName="/ppt/notesSlides/notesSlide103.xml" ContentType="application/vnd.openxmlformats-officedocument.presentationml.notesSlide+xml"/>
  <Override PartName="/ppt/tags/tag111.xml" ContentType="application/vnd.openxmlformats-officedocument.presentationml.tags+xml"/>
  <Override PartName="/ppt/notesSlides/notesSlide104.xml" ContentType="application/vnd.openxmlformats-officedocument.presentationml.notesSlide+xml"/>
  <Override PartName="/ppt/tags/tag112.xml" ContentType="application/vnd.openxmlformats-officedocument.presentationml.tags+xml"/>
  <Override PartName="/ppt/notesSlides/notesSlide105.xml" ContentType="application/vnd.openxmlformats-officedocument.presentationml.notesSlide+xml"/>
  <Override PartName="/ppt/tags/tag113.xml" ContentType="application/vnd.openxmlformats-officedocument.presentationml.tags+xml"/>
  <Override PartName="/ppt/notesSlides/notesSlide106.xml" ContentType="application/vnd.openxmlformats-officedocument.presentationml.notesSlide+xml"/>
  <Override PartName="/ppt/tags/tag114.xml" ContentType="application/vnd.openxmlformats-officedocument.presentationml.tags+xml"/>
  <Override PartName="/ppt/notesSlides/notesSlide107.xml" ContentType="application/vnd.openxmlformats-officedocument.presentationml.notesSlide+xml"/>
  <Override PartName="/ppt/tags/tag115.xml" ContentType="application/vnd.openxmlformats-officedocument.presentationml.tags+xml"/>
  <Override PartName="/ppt/tags/tag116.xml" ContentType="application/vnd.openxmlformats-officedocument.presentationml.tags+xml"/>
  <Override PartName="/ppt/notesSlides/notesSlide108.xml" ContentType="application/vnd.openxmlformats-officedocument.presentationml.notesSlide+xml"/>
  <Override PartName="/ppt/tags/tag117.xml" ContentType="application/vnd.openxmlformats-officedocument.presentationml.tags+xml"/>
  <Override PartName="/ppt/notesSlides/notesSlide109.xml" ContentType="application/vnd.openxmlformats-officedocument.presentationml.notesSlide+xml"/>
  <Override PartName="/ppt/tags/tag118.xml" ContentType="application/vnd.openxmlformats-officedocument.presentationml.tags+xml"/>
  <Override PartName="/ppt/notesSlides/notesSlide110.xml" ContentType="application/vnd.openxmlformats-officedocument.presentationml.notesSlide+xml"/>
  <Override PartName="/ppt/tags/tag119.xml" ContentType="application/vnd.openxmlformats-officedocument.presentationml.tags+xml"/>
  <Override PartName="/ppt/notesSlides/notesSlide111.xml" ContentType="application/vnd.openxmlformats-officedocument.presentationml.notesSlide+xml"/>
  <Override PartName="/ppt/tags/tag120.xml" ContentType="application/vnd.openxmlformats-officedocument.presentationml.tags+xml"/>
  <Override PartName="/ppt/tags/tag121.xml" ContentType="application/vnd.openxmlformats-officedocument.presentationml.tags+xml"/>
  <Override PartName="/ppt/notesSlides/notesSlide112.xml" ContentType="application/vnd.openxmlformats-officedocument.presentationml.notesSlide+xml"/>
  <Override PartName="/ppt/tags/tag122.xml" ContentType="application/vnd.openxmlformats-officedocument.presentationml.tags+xml"/>
  <Override PartName="/ppt/notesSlides/notesSlide113.xml" ContentType="application/vnd.openxmlformats-officedocument.presentationml.notesSlide+xml"/>
  <Override PartName="/ppt/tags/tag123.xml" ContentType="application/vnd.openxmlformats-officedocument.presentationml.tags+xml"/>
  <Override PartName="/ppt/tags/tag124.xml" ContentType="application/vnd.openxmlformats-officedocument.presentationml.tags+xml"/>
  <Override PartName="/ppt/notesSlides/notesSlide114.xml" ContentType="application/vnd.openxmlformats-officedocument.presentationml.notesSlide+xml"/>
  <Override PartName="/ppt/tags/tag125.xml" ContentType="application/vnd.openxmlformats-officedocument.presentationml.tags+xml"/>
  <Override PartName="/ppt/notesSlides/notesSlide115.xml" ContentType="application/vnd.openxmlformats-officedocument.presentationml.notesSlide+xml"/>
  <Override PartName="/ppt/tags/tag126.xml" ContentType="application/vnd.openxmlformats-officedocument.presentationml.tags+xml"/>
  <Override PartName="/ppt/notesSlides/notesSlide116.xml" ContentType="application/vnd.openxmlformats-officedocument.presentationml.notesSlide+xml"/>
  <Override PartName="/ppt/tags/tag127.xml" ContentType="application/vnd.openxmlformats-officedocument.presentationml.tags+xml"/>
  <Override PartName="/ppt/notesSlides/notesSlide117.xml" ContentType="application/vnd.openxmlformats-officedocument.presentationml.notesSlide+xml"/>
  <Override PartName="/ppt/tags/tag128.xml" ContentType="application/vnd.openxmlformats-officedocument.presentationml.tags+xml"/>
  <Override PartName="/ppt/notesSlides/notesSlide118.xml" ContentType="application/vnd.openxmlformats-officedocument.presentationml.notesSlide+xml"/>
  <Override PartName="/ppt/tags/tag129.xml" ContentType="application/vnd.openxmlformats-officedocument.presentationml.tags+xml"/>
  <Override PartName="/ppt/notesSlides/notesSlide119.xml" ContentType="application/vnd.openxmlformats-officedocument.presentationml.notesSlide+xml"/>
  <Override PartName="/ppt/tags/tag130.xml" ContentType="application/vnd.openxmlformats-officedocument.presentationml.tags+xml"/>
  <Override PartName="/ppt/notesSlides/notesSlide120.xml" ContentType="application/vnd.openxmlformats-officedocument.presentationml.notesSlide+xml"/>
  <Override PartName="/ppt/tags/tag131.xml" ContentType="application/vnd.openxmlformats-officedocument.presentationml.tags+xml"/>
  <Override PartName="/ppt/tags/tag132.xml" ContentType="application/vnd.openxmlformats-officedocument.presentationml.tags+xml"/>
  <Override PartName="/ppt/notesSlides/notesSlide121.xml" ContentType="application/vnd.openxmlformats-officedocument.presentationml.notesSlide+xml"/>
  <Override PartName="/ppt/tags/tag133.xml" ContentType="application/vnd.openxmlformats-officedocument.presentationml.tags+xml"/>
  <Override PartName="/ppt/notesSlides/notesSlide122.xml" ContentType="application/vnd.openxmlformats-officedocument.presentationml.notesSlide+xml"/>
  <Override PartName="/ppt/tags/tag134.xml" ContentType="application/vnd.openxmlformats-officedocument.presentationml.tags+xml"/>
  <Override PartName="/ppt/notesSlides/notesSlide123.xml" ContentType="application/vnd.openxmlformats-officedocument.presentationml.notesSlide+xml"/>
  <Override PartName="/ppt/tags/tag135.xml" ContentType="application/vnd.openxmlformats-officedocument.presentationml.tags+xml"/>
  <Override PartName="/ppt/notesSlides/notesSlide124.xml" ContentType="application/vnd.openxmlformats-officedocument.presentationml.notesSlide+xml"/>
  <Override PartName="/ppt/tags/tag136.xml" ContentType="application/vnd.openxmlformats-officedocument.presentationml.tags+xml"/>
  <Override PartName="/ppt/tags/tag137.xml" ContentType="application/vnd.openxmlformats-officedocument.presentationml.tags+xml"/>
  <Override PartName="/ppt/notesSlides/notesSlide125.xml" ContentType="application/vnd.openxmlformats-officedocument.presentationml.notesSlide+xml"/>
  <Override PartName="/ppt/tags/tag138.xml" ContentType="application/vnd.openxmlformats-officedocument.presentationml.tags+xml"/>
  <Override PartName="/ppt/tags/tag139.xml" ContentType="application/vnd.openxmlformats-officedocument.presentationml.tags+xml"/>
  <Override PartName="/ppt/notesSlides/notesSlide126.xml" ContentType="application/vnd.openxmlformats-officedocument.presentationml.notesSlide+xml"/>
  <Override PartName="/ppt/tags/tag140.xml" ContentType="application/vnd.openxmlformats-officedocument.presentationml.tags+xml"/>
  <Override PartName="/ppt/notesSlides/notesSlide127.xml" ContentType="application/vnd.openxmlformats-officedocument.presentationml.notesSlide+xml"/>
  <Override PartName="/ppt/tags/tag141.xml" ContentType="application/vnd.openxmlformats-officedocument.presentationml.tags+xml"/>
  <Override PartName="/ppt/tags/tag142.xml" ContentType="application/vnd.openxmlformats-officedocument.presentationml.tags+xml"/>
  <Override PartName="/ppt/notesSlides/notesSlide128.xml" ContentType="application/vnd.openxmlformats-officedocument.presentationml.notesSlide+xml"/>
  <Override PartName="/ppt/tags/tag143.xml" ContentType="application/vnd.openxmlformats-officedocument.presentationml.tags+xml"/>
  <Override PartName="/ppt/notesSlides/notesSlide129.xml" ContentType="application/vnd.openxmlformats-officedocument.presentationml.notesSlide+xml"/>
  <Override PartName="/ppt/tags/tag144.xml" ContentType="application/vnd.openxmlformats-officedocument.presentationml.tags+xml"/>
  <Override PartName="/ppt/tags/tag145.xml" ContentType="application/vnd.openxmlformats-officedocument.presentationml.tags+xml"/>
  <Override PartName="/ppt/notesSlides/notesSlide130.xml" ContentType="application/vnd.openxmlformats-officedocument.presentationml.notesSlide+xml"/>
  <Override PartName="/ppt/tags/tag146.xml" ContentType="application/vnd.openxmlformats-officedocument.presentationml.tags+xml"/>
  <Override PartName="/ppt/tags/tag147.xml" ContentType="application/vnd.openxmlformats-officedocument.presentationml.tags+xml"/>
  <Override PartName="/ppt/notesSlides/notesSlide131.xml" ContentType="application/vnd.openxmlformats-officedocument.presentationml.notesSlide+xml"/>
  <Override PartName="/ppt/tags/tag148.xml" ContentType="application/vnd.openxmlformats-officedocument.presentationml.tags+xml"/>
  <Override PartName="/ppt/notesSlides/notesSlide132.xml" ContentType="application/vnd.openxmlformats-officedocument.presentationml.notesSlide+xml"/>
  <Override PartName="/ppt/tags/tag149.xml" ContentType="application/vnd.openxmlformats-officedocument.presentationml.tags+xml"/>
  <Override PartName="/ppt/notesSlides/notesSlide133.xml" ContentType="application/vnd.openxmlformats-officedocument.presentationml.notesSlide+xml"/>
  <Override PartName="/ppt/tags/tag150.xml" ContentType="application/vnd.openxmlformats-officedocument.presentationml.tags+xml"/>
  <Override PartName="/ppt/notesSlides/notesSlide134.xml" ContentType="application/vnd.openxmlformats-officedocument.presentationml.notesSlide+xml"/>
  <Override PartName="/ppt/tags/tag151.xml" ContentType="application/vnd.openxmlformats-officedocument.presentationml.tags+xml"/>
  <Override PartName="/ppt/tags/tag152.xml" ContentType="application/vnd.openxmlformats-officedocument.presentationml.tags+xml"/>
  <Override PartName="/ppt/notesSlides/notesSlide135.xml" ContentType="application/vnd.openxmlformats-officedocument.presentationml.notesSlide+xml"/>
  <Override PartName="/ppt/tags/tag153.xml" ContentType="application/vnd.openxmlformats-officedocument.presentationml.tags+xml"/>
  <Override PartName="/ppt/tags/tag154.xml" ContentType="application/vnd.openxmlformats-officedocument.presentationml.tags+xml"/>
  <Override PartName="/ppt/notesSlides/notesSlide136.xml" ContentType="application/vnd.openxmlformats-officedocument.presentationml.notesSlide+xml"/>
  <Override PartName="/ppt/tags/tag155.xml" ContentType="application/vnd.openxmlformats-officedocument.presentationml.tags+xml"/>
  <Override PartName="/ppt/notesSlides/notesSlide137.xml" ContentType="application/vnd.openxmlformats-officedocument.presentationml.notesSlide+xml"/>
  <Override PartName="/ppt/tags/tag156.xml" ContentType="application/vnd.openxmlformats-officedocument.presentationml.tags+xml"/>
  <Override PartName="/ppt/tags/tag157.xml" ContentType="application/vnd.openxmlformats-officedocument.presentationml.tags+xml"/>
  <Override PartName="/ppt/notesSlides/notesSlide138.xml" ContentType="application/vnd.openxmlformats-officedocument.presentationml.notesSlide+xml"/>
  <Override PartName="/ppt/tags/tag158.xml" ContentType="application/vnd.openxmlformats-officedocument.presentationml.tags+xml"/>
  <Override PartName="/ppt/tags/tag159.xml" ContentType="application/vnd.openxmlformats-officedocument.presentationml.tags+xml"/>
  <Override PartName="/ppt/notesSlides/notesSlide139.xml" ContentType="application/vnd.openxmlformats-officedocument.presentationml.notesSlide+xml"/>
  <Override PartName="/ppt/tags/tag160.xml" ContentType="application/vnd.openxmlformats-officedocument.presentationml.tags+xml"/>
  <Override PartName="/ppt/tags/tag161.xml" ContentType="application/vnd.openxmlformats-officedocument.presentationml.tags+xml"/>
  <Override PartName="/ppt/notesSlides/notesSlide140.xml" ContentType="application/vnd.openxmlformats-officedocument.presentationml.notesSlide+xml"/>
  <Override PartName="/ppt/tags/tag162.xml" ContentType="application/vnd.openxmlformats-officedocument.presentationml.tags+xml"/>
  <Override PartName="/ppt/notesSlides/notesSlide141.xml" ContentType="application/vnd.openxmlformats-officedocument.presentationml.notesSlide+xml"/>
  <Override PartName="/ppt/tags/tag163.xml" ContentType="application/vnd.openxmlformats-officedocument.presentationml.tags+xml"/>
  <Override PartName="/ppt/notesSlides/notesSlide142.xml" ContentType="application/vnd.openxmlformats-officedocument.presentationml.notesSlide+xml"/>
  <Override PartName="/ppt/tags/tag164.xml" ContentType="application/vnd.openxmlformats-officedocument.presentationml.tags+xml"/>
  <Override PartName="/ppt/notesSlides/notesSlide143.xml" ContentType="application/vnd.openxmlformats-officedocument.presentationml.notesSlide+xml"/>
  <Override PartName="/ppt/tags/tag165.xml" ContentType="application/vnd.openxmlformats-officedocument.presentationml.tags+xml"/>
  <Override PartName="/ppt/notesSlides/notesSlide144.xml" ContentType="application/vnd.openxmlformats-officedocument.presentationml.notesSlide+xml"/>
  <Override PartName="/ppt/tags/tag166.xml" ContentType="application/vnd.openxmlformats-officedocument.presentationml.tags+xml"/>
  <Override PartName="/ppt/notesSlides/notesSlide145.xml" ContentType="application/vnd.openxmlformats-officedocument.presentationml.notesSlide+xml"/>
  <Override PartName="/ppt/tags/tag167.xml" ContentType="application/vnd.openxmlformats-officedocument.presentationml.tags+xml"/>
  <Override PartName="/ppt/notesSlides/notesSlide146.xml" ContentType="application/vnd.openxmlformats-officedocument.presentationml.notesSlide+xml"/>
  <Override PartName="/ppt/tags/tag168.xml" ContentType="application/vnd.openxmlformats-officedocument.presentationml.tags+xml"/>
  <Override PartName="/ppt/notesSlides/notesSlide147.xml" ContentType="application/vnd.openxmlformats-officedocument.presentationml.notesSlide+xml"/>
  <Override PartName="/ppt/tags/tag169.xml" ContentType="application/vnd.openxmlformats-officedocument.presentationml.tags+xml"/>
  <Override PartName="/ppt/notesSlides/notesSlide14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ags/tag170.xml" ContentType="application/vnd.openxmlformats-officedocument.presentationml.tags+xml"/>
  <Override PartName="/ppt/notesSlides/notesSlide149.xml" ContentType="application/vnd.openxmlformats-officedocument.presentationml.notesSlide+xml"/>
  <Override PartName="/ppt/tags/tag171.xml" ContentType="application/vnd.openxmlformats-officedocument.presentationml.tags+xml"/>
  <Override PartName="/ppt/notesSlides/notesSlide150.xml" ContentType="application/vnd.openxmlformats-officedocument.presentationml.notesSlide+xml"/>
  <Override PartName="/ppt/tags/tag172.xml" ContentType="application/vnd.openxmlformats-officedocument.presentationml.tags+xml"/>
  <Override PartName="/ppt/tags/tag173.xml" ContentType="application/vnd.openxmlformats-officedocument.presentationml.tags+xml"/>
  <Override PartName="/ppt/notesSlides/notesSlide151.xml" ContentType="application/vnd.openxmlformats-officedocument.presentationml.notesSlide+xml"/>
  <Override PartName="/ppt/tags/tag174.xml" ContentType="application/vnd.openxmlformats-officedocument.presentationml.tags+xml"/>
  <Override PartName="/ppt/notesSlides/notesSlide152.xml" ContentType="application/vnd.openxmlformats-officedocument.presentationml.notesSlide+xml"/>
  <Override PartName="/ppt/tags/tag175.xml" ContentType="application/vnd.openxmlformats-officedocument.presentationml.tags+xml"/>
  <Override PartName="/ppt/notesSlides/notesSlide153.xml" ContentType="application/vnd.openxmlformats-officedocument.presentationml.notesSlide+xml"/>
  <Override PartName="/ppt/tags/tag176.xml" ContentType="application/vnd.openxmlformats-officedocument.presentationml.tags+xml"/>
  <Override PartName="/ppt/notesSlides/notesSlide154.xml" ContentType="application/vnd.openxmlformats-officedocument.presentationml.notesSlide+xml"/>
  <Override PartName="/ppt/tags/tag177.xml" ContentType="application/vnd.openxmlformats-officedocument.presentationml.tags+xml"/>
  <Override PartName="/ppt/tags/tag178.xml" ContentType="application/vnd.openxmlformats-officedocument.presentationml.tags+xml"/>
  <Override PartName="/ppt/notesSlides/notesSlide15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tags/tag179.xml" ContentType="application/vnd.openxmlformats-officedocument.presentationml.tags+xml"/>
  <Override PartName="/ppt/notesSlides/notesSlide156.xml" ContentType="application/vnd.openxmlformats-officedocument.presentationml.notesSlide+xml"/>
  <Override PartName="/ppt/tags/tag180.xml" ContentType="application/vnd.openxmlformats-officedocument.presentationml.tags+xml"/>
  <Override PartName="/ppt/notesSlides/notesSlide157.xml" ContentType="application/vnd.openxmlformats-officedocument.presentationml.notesSlide+xml"/>
  <Override PartName="/ppt/tags/tag181.xml" ContentType="application/vnd.openxmlformats-officedocument.presentationml.tags+xml"/>
  <Override PartName="/ppt/notesSlides/notesSlide158.xml" ContentType="application/vnd.openxmlformats-officedocument.presentationml.notesSlide+xml"/>
  <Override PartName="/ppt/tags/tag182.xml" ContentType="application/vnd.openxmlformats-officedocument.presentationml.tags+xml"/>
  <Override PartName="/ppt/notesSlides/notesSlide159.xml" ContentType="application/vnd.openxmlformats-officedocument.presentationml.notesSlide+xml"/>
  <Override PartName="/ppt/tags/tag183.xml" ContentType="application/vnd.openxmlformats-officedocument.presentationml.tags+xml"/>
  <Override PartName="/ppt/notesSlides/notesSlide160.xml" ContentType="application/vnd.openxmlformats-officedocument.presentationml.notesSlide+xml"/>
  <Override PartName="/ppt/tags/tag184.xml" ContentType="application/vnd.openxmlformats-officedocument.presentationml.tags+xml"/>
  <Override PartName="/ppt/notesSlides/notesSlide161.xml" ContentType="application/vnd.openxmlformats-officedocument.presentationml.notesSlide+xml"/>
  <Override PartName="/ppt/tags/tag185.xml" ContentType="application/vnd.openxmlformats-officedocument.presentationml.tags+xml"/>
  <Override PartName="/ppt/tags/tag186.xml" ContentType="application/vnd.openxmlformats-officedocument.presentationml.tags+xml"/>
  <Override PartName="/ppt/notesSlides/notesSlide162.xml" ContentType="application/vnd.openxmlformats-officedocument.presentationml.notesSlide+xml"/>
  <Override PartName="/ppt/tags/tag187.xml" ContentType="application/vnd.openxmlformats-officedocument.presentationml.tags+xml"/>
  <Override PartName="/ppt/notesSlides/notesSlide163.xml" ContentType="application/vnd.openxmlformats-officedocument.presentationml.notesSlide+xml"/>
  <Override PartName="/ppt/tags/tag188.xml" ContentType="application/vnd.openxmlformats-officedocument.presentationml.tags+xml"/>
  <Override PartName="/ppt/notesSlides/notesSlide164.xml" ContentType="application/vnd.openxmlformats-officedocument.presentationml.notesSlide+xml"/>
  <Override PartName="/ppt/tags/tag189.xml" ContentType="application/vnd.openxmlformats-officedocument.presentationml.tags+xml"/>
  <Override PartName="/ppt/notesSlides/notesSlide165.xml" ContentType="application/vnd.openxmlformats-officedocument.presentationml.notesSlide+xml"/>
  <Override PartName="/ppt/tags/tag190.xml" ContentType="application/vnd.openxmlformats-officedocument.presentationml.tags+xml"/>
  <Override PartName="/ppt/notesSlides/notesSlide166.xml" ContentType="application/vnd.openxmlformats-officedocument.presentationml.notesSlide+xml"/>
  <Override PartName="/ppt/tags/tag191.xml" ContentType="application/vnd.openxmlformats-officedocument.presentationml.tags+xml"/>
  <Override PartName="/ppt/notesSlides/notesSlide167.xml" ContentType="application/vnd.openxmlformats-officedocument.presentationml.notesSlide+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notesSlides/notesSlide1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72" r:id="rId1"/>
  </p:sldMasterIdLst>
  <p:notesMasterIdLst>
    <p:notesMasterId r:id="rId170"/>
  </p:notesMasterIdLst>
  <p:handoutMasterIdLst>
    <p:handoutMasterId r:id="rId171"/>
  </p:handoutMasterIdLst>
  <p:sldIdLst>
    <p:sldId id="538" r:id="rId2"/>
    <p:sldId id="516" r:id="rId3"/>
    <p:sldId id="617" r:id="rId4"/>
    <p:sldId id="354" r:id="rId5"/>
    <p:sldId id="613" r:id="rId6"/>
    <p:sldId id="456" r:id="rId7"/>
    <p:sldId id="457" r:id="rId8"/>
    <p:sldId id="458" r:id="rId9"/>
    <p:sldId id="459" r:id="rId10"/>
    <p:sldId id="616" r:id="rId11"/>
    <p:sldId id="774" r:id="rId12"/>
    <p:sldId id="521" r:id="rId13"/>
    <p:sldId id="539" r:id="rId14"/>
    <p:sldId id="544" r:id="rId15"/>
    <p:sldId id="621" r:id="rId16"/>
    <p:sldId id="622" r:id="rId17"/>
    <p:sldId id="623" r:id="rId18"/>
    <p:sldId id="542" r:id="rId19"/>
    <p:sldId id="620" r:id="rId20"/>
    <p:sldId id="806" r:id="rId21"/>
    <p:sldId id="632" r:id="rId22"/>
    <p:sldId id="792" r:id="rId23"/>
    <p:sldId id="633" r:id="rId24"/>
    <p:sldId id="624" r:id="rId25"/>
    <p:sldId id="522" r:id="rId26"/>
    <p:sldId id="570" r:id="rId27"/>
    <p:sldId id="777" r:id="rId28"/>
    <p:sldId id="634" r:id="rId29"/>
    <p:sldId id="637" r:id="rId30"/>
    <p:sldId id="644" r:id="rId31"/>
    <p:sldId id="641" r:id="rId32"/>
    <p:sldId id="628" r:id="rId33"/>
    <p:sldId id="553" r:id="rId34"/>
    <p:sldId id="555" r:id="rId35"/>
    <p:sldId id="642" r:id="rId36"/>
    <p:sldId id="643" r:id="rId37"/>
    <p:sldId id="645" r:id="rId38"/>
    <p:sldId id="646" r:id="rId39"/>
    <p:sldId id="647" r:id="rId40"/>
    <p:sldId id="648" r:id="rId41"/>
    <p:sldId id="649" r:id="rId42"/>
    <p:sldId id="650" r:id="rId43"/>
    <p:sldId id="589" r:id="rId44"/>
    <p:sldId id="629" r:id="rId45"/>
    <p:sldId id="630" r:id="rId46"/>
    <p:sldId id="635" r:id="rId47"/>
    <p:sldId id="631" r:id="rId48"/>
    <p:sldId id="529" r:id="rId49"/>
    <p:sldId id="639" r:id="rId50"/>
    <p:sldId id="779" r:id="rId51"/>
    <p:sldId id="685" r:id="rId52"/>
    <p:sldId id="653" r:id="rId53"/>
    <p:sldId id="655" r:id="rId54"/>
    <p:sldId id="703" r:id="rId55"/>
    <p:sldId id="743" r:id="rId56"/>
    <p:sldId id="704" r:id="rId57"/>
    <p:sldId id="705" r:id="rId58"/>
    <p:sldId id="681" r:id="rId59"/>
    <p:sldId id="699" r:id="rId60"/>
    <p:sldId id="701" r:id="rId61"/>
    <p:sldId id="702" r:id="rId62"/>
    <p:sldId id="741" r:id="rId63"/>
    <p:sldId id="700" r:id="rId64"/>
    <p:sldId id="706" r:id="rId65"/>
    <p:sldId id="708" r:id="rId66"/>
    <p:sldId id="707" r:id="rId67"/>
    <p:sldId id="798" r:id="rId68"/>
    <p:sldId id="651" r:id="rId69"/>
    <p:sldId id="780" r:id="rId70"/>
    <p:sldId id="687" r:id="rId71"/>
    <p:sldId id="656" r:id="rId72"/>
    <p:sldId id="742" r:id="rId73"/>
    <p:sldId id="807" r:id="rId74"/>
    <p:sldId id="749" r:id="rId75"/>
    <p:sldId id="711" r:id="rId76"/>
    <p:sldId id="750" r:id="rId77"/>
    <p:sldId id="718" r:id="rId78"/>
    <p:sldId id="751" r:id="rId79"/>
    <p:sldId id="712" r:id="rId80"/>
    <p:sldId id="752" r:id="rId81"/>
    <p:sldId id="716" r:id="rId82"/>
    <p:sldId id="795" r:id="rId83"/>
    <p:sldId id="799" r:id="rId84"/>
    <p:sldId id="660" r:id="rId85"/>
    <p:sldId id="782" r:id="rId86"/>
    <p:sldId id="689" r:id="rId87"/>
    <p:sldId id="662" r:id="rId88"/>
    <p:sldId id="683" r:id="rId89"/>
    <p:sldId id="682" r:id="rId90"/>
    <p:sldId id="724" r:id="rId91"/>
    <p:sldId id="723" r:id="rId92"/>
    <p:sldId id="800" r:id="rId93"/>
    <p:sldId id="663" r:id="rId94"/>
    <p:sldId id="783" r:id="rId95"/>
    <p:sldId id="690" r:id="rId96"/>
    <p:sldId id="664" r:id="rId97"/>
    <p:sldId id="725" r:id="rId98"/>
    <p:sldId id="728" r:id="rId99"/>
    <p:sldId id="729" r:id="rId100"/>
    <p:sldId id="727" r:id="rId101"/>
    <p:sldId id="801" r:id="rId102"/>
    <p:sldId id="675" r:id="rId103"/>
    <p:sldId id="787" r:id="rId104"/>
    <p:sldId id="694" r:id="rId105"/>
    <p:sldId id="677" r:id="rId106"/>
    <p:sldId id="766" r:id="rId107"/>
    <p:sldId id="769" r:id="rId108"/>
    <p:sldId id="767" r:id="rId109"/>
    <p:sldId id="768" r:id="rId110"/>
    <p:sldId id="773" r:id="rId111"/>
    <p:sldId id="772" r:id="rId112"/>
    <p:sldId id="771" r:id="rId113"/>
    <p:sldId id="770" r:id="rId114"/>
    <p:sldId id="759" r:id="rId115"/>
    <p:sldId id="808" r:id="rId116"/>
    <p:sldId id="802" r:id="rId117"/>
    <p:sldId id="669" r:id="rId118"/>
    <p:sldId id="788" r:id="rId119"/>
    <p:sldId id="692" r:id="rId120"/>
    <p:sldId id="671" r:id="rId121"/>
    <p:sldId id="760" r:id="rId122"/>
    <p:sldId id="809" r:id="rId123"/>
    <p:sldId id="761" r:id="rId124"/>
    <p:sldId id="762" r:id="rId125"/>
    <p:sldId id="763" r:id="rId126"/>
    <p:sldId id="797" r:id="rId127"/>
    <p:sldId id="796" r:id="rId128"/>
    <p:sldId id="764" r:id="rId129"/>
    <p:sldId id="765" r:id="rId130"/>
    <p:sldId id="803" r:id="rId131"/>
    <p:sldId id="657" r:id="rId132"/>
    <p:sldId id="789" r:id="rId133"/>
    <p:sldId id="688" r:id="rId134"/>
    <p:sldId id="659" r:id="rId135"/>
    <p:sldId id="754" r:id="rId136"/>
    <p:sldId id="755" r:id="rId137"/>
    <p:sldId id="756" r:id="rId138"/>
    <p:sldId id="757" r:id="rId139"/>
    <p:sldId id="758" r:id="rId140"/>
    <p:sldId id="666" r:id="rId141"/>
    <p:sldId id="790" r:id="rId142"/>
    <p:sldId id="691" r:id="rId143"/>
    <p:sldId id="668" r:id="rId144"/>
    <p:sldId id="731" r:id="rId145"/>
    <p:sldId id="733" r:id="rId146"/>
    <p:sldId id="732" r:id="rId147"/>
    <p:sldId id="748" r:id="rId148"/>
    <p:sldId id="746" r:id="rId149"/>
    <p:sldId id="747" r:id="rId150"/>
    <p:sldId id="804" r:id="rId151"/>
    <p:sldId id="678" r:id="rId152"/>
    <p:sldId id="791" r:id="rId153"/>
    <p:sldId id="695" r:id="rId154"/>
    <p:sldId id="680" r:id="rId155"/>
    <p:sldId id="696" r:id="rId156"/>
    <p:sldId id="697" r:id="rId157"/>
    <p:sldId id="744" r:id="rId158"/>
    <p:sldId id="793" r:id="rId159"/>
    <p:sldId id="794" r:id="rId160"/>
    <p:sldId id="745" r:id="rId161"/>
    <p:sldId id="805" r:id="rId162"/>
    <p:sldId id="785" r:id="rId163"/>
    <p:sldId id="784" r:id="rId164"/>
    <p:sldId id="477" r:id="rId165"/>
    <p:sldId id="479" r:id="rId166"/>
    <p:sldId id="614" r:id="rId167"/>
    <p:sldId id="480" r:id="rId168"/>
    <p:sldId id="482" r:id="rId169"/>
  </p:sldIdLst>
  <p:sldSz cx="9144000" cy="6858000" type="screen4x3"/>
  <p:notesSz cx="7315200" cy="9601200"/>
  <p:custDataLst>
    <p:tags r:id="rId17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arbara M. Dreyer" initials="BMD" lastIdx="3" clrIdx="0"/>
  <p:cmAuthor id="1" name="Kiziuk, Len" initials="KL" lastIdx="35" clrIdx="1">
    <p:extLst/>
  </p:cmAuthor>
  <p:cmAuthor id="2" name="Jason Prince" initials="JP" lastIdx="5" clrIdx="2"/>
  <p:cmAuthor id="3" name="Grafton, Rachel" initials="GR" lastIdx="67" clrIdx="3">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notes" hidden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AC00"/>
    <a:srgbClr val="EEB500"/>
    <a:srgbClr val="926F00"/>
    <a:srgbClr val="FFCD2D"/>
    <a:srgbClr val="B08600"/>
    <a:srgbClr val="531E1D"/>
    <a:srgbClr val="76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787" autoAdjust="0"/>
    <p:restoredTop sz="79051" autoAdjust="0"/>
  </p:normalViewPr>
  <p:slideViewPr>
    <p:cSldViewPr snapToGrid="0" showGuides="1">
      <p:cViewPr varScale="1">
        <p:scale>
          <a:sx n="91" d="100"/>
          <a:sy n="91" d="100"/>
        </p:scale>
        <p:origin x="438" y="90"/>
      </p:cViewPr>
      <p:guideLst>
        <p:guide orient="horz" pos="2160"/>
        <p:guide pos="2880"/>
      </p:guideLst>
    </p:cSldViewPr>
  </p:slideViewPr>
  <p:outlineViewPr>
    <p:cViewPr>
      <p:scale>
        <a:sx n="33" d="100"/>
        <a:sy n="33" d="100"/>
      </p:scale>
      <p:origin x="0" y="-90996"/>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Lst>
  </p:outlineViewPr>
  <p:notesTextViewPr>
    <p:cViewPr>
      <p:scale>
        <a:sx n="3" d="2"/>
        <a:sy n="3" d="2"/>
      </p:scale>
      <p:origin x="0" y="0"/>
    </p:cViewPr>
  </p:notesTextViewPr>
  <p:sorterViewPr>
    <p:cViewPr varScale="1">
      <p:scale>
        <a:sx n="1" d="1"/>
        <a:sy n="1" d="1"/>
      </p:scale>
      <p:origin x="0" y="-25200"/>
    </p:cViewPr>
  </p:sorterViewPr>
  <p:notesViewPr>
    <p:cSldViewPr snapToGrid="0" showGuides="1">
      <p:cViewPr varScale="1">
        <p:scale>
          <a:sx n="84" d="100"/>
          <a:sy n="84" d="100"/>
        </p:scale>
        <p:origin x="2010" y="90"/>
      </p:cViewPr>
      <p:guideLst>
        <p:guide orient="horz" pos="3024"/>
        <p:guide pos="2304"/>
      </p:guideLst>
    </p:cSldViewPr>
  </p:notesViewPr>
  <p:gridSpacing cx="228600" cy="2286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viewProps" Target="viewProps.xml"/><Relationship Id="rId170"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handoutMaster" Target="handoutMasters/handoutMaster1.xml"/><Relationship Id="rId176"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slide" Target="slides/slide163.xml"/><Relationship Id="rId169" Type="http://schemas.openxmlformats.org/officeDocument/2006/relationships/slide" Target="slides/slide168.xml"/><Relationship Id="rId177"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tags" Target="tags/tag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commentAuthors" Target="commentAuthor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s>
</file>

<file path=ppt/_rels/viewProps.xml.rels><?xml version="1.0" encoding="UTF-8" standalone="yes"?>
<Relationships xmlns="http://schemas.openxmlformats.org/package/2006/relationships"><Relationship Id="rId8" Type="http://schemas.openxmlformats.org/officeDocument/2006/relationships/slide" Target="slides/slide102.xml"/><Relationship Id="rId13" Type="http://schemas.openxmlformats.org/officeDocument/2006/relationships/slide" Target="slides/slide162.xml"/><Relationship Id="rId3" Type="http://schemas.openxmlformats.org/officeDocument/2006/relationships/slide" Target="slides/slide26.xml"/><Relationship Id="rId7" Type="http://schemas.openxmlformats.org/officeDocument/2006/relationships/slide" Target="slides/slide93.xml"/><Relationship Id="rId12" Type="http://schemas.openxmlformats.org/officeDocument/2006/relationships/slide" Target="slides/slide151.xml"/><Relationship Id="rId2" Type="http://schemas.openxmlformats.org/officeDocument/2006/relationships/slide" Target="slides/slide10.xml"/><Relationship Id="rId1" Type="http://schemas.openxmlformats.org/officeDocument/2006/relationships/slide" Target="slides/slide3.xml"/><Relationship Id="rId6" Type="http://schemas.openxmlformats.org/officeDocument/2006/relationships/slide" Target="slides/slide84.xml"/><Relationship Id="rId11" Type="http://schemas.openxmlformats.org/officeDocument/2006/relationships/slide" Target="slides/slide140.xml"/><Relationship Id="rId5" Type="http://schemas.openxmlformats.org/officeDocument/2006/relationships/slide" Target="slides/slide68.xml"/><Relationship Id="rId10" Type="http://schemas.openxmlformats.org/officeDocument/2006/relationships/slide" Target="slides/slide131.xml"/><Relationship Id="rId4" Type="http://schemas.openxmlformats.org/officeDocument/2006/relationships/slide" Target="slides/slide49.xml"/><Relationship Id="rId9" Type="http://schemas.openxmlformats.org/officeDocument/2006/relationships/slide" Target="slides/slide11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B10140E-D7AA-9D40-BA85-F9A401A69386}" type="doc">
      <dgm:prSet loTypeId="urn:microsoft.com/office/officeart/2005/8/layout/hChevron3" loCatId="" qsTypeId="urn:microsoft.com/office/officeart/2005/8/quickstyle/simple4" qsCatId="simple" csTypeId="urn:microsoft.com/office/officeart/2005/8/colors/accent1_2" csCatId="accent1" phldr="1"/>
      <dgm:spPr/>
      <dgm:t>
        <a:bodyPr/>
        <a:lstStyle/>
        <a:p>
          <a:endParaRPr lang="en-US"/>
        </a:p>
      </dgm:t>
    </dgm:pt>
    <dgm:pt modelId="{B48E31DB-E2AD-1E41-B429-8618DFED6774}">
      <dgm:prSet phldrT="[Text]" custT="1"/>
      <dgm:spPr/>
      <dgm:t>
        <a:bodyPr/>
        <a:lstStyle/>
        <a:p>
          <a:r>
            <a:rPr lang="en-US" sz="1600" b="1" i="0" dirty="0" smtClean="0"/>
            <a:t>Need Assessment</a:t>
          </a:r>
          <a:endParaRPr lang="en-US" sz="1600" b="1" i="0" dirty="0"/>
        </a:p>
      </dgm:t>
    </dgm:pt>
    <dgm:pt modelId="{D4538AAA-BF97-A048-AED6-0D5A1BDD00C9}" type="parTrans" cxnId="{6FB27BEC-B220-C543-B268-89692885F8A5}">
      <dgm:prSet/>
      <dgm:spPr/>
      <dgm:t>
        <a:bodyPr/>
        <a:lstStyle/>
        <a:p>
          <a:endParaRPr lang="en-US"/>
        </a:p>
      </dgm:t>
    </dgm:pt>
    <dgm:pt modelId="{919325D0-CF76-3347-ABA1-D4D96EB279C5}" type="sibTrans" cxnId="{6FB27BEC-B220-C543-B268-89692885F8A5}">
      <dgm:prSet/>
      <dgm:spPr/>
      <dgm:t>
        <a:bodyPr/>
        <a:lstStyle/>
        <a:p>
          <a:endParaRPr lang="en-US"/>
        </a:p>
      </dgm:t>
    </dgm:pt>
    <dgm:pt modelId="{7841F55F-9AC9-A349-9CAC-7EFAD64B7D23}">
      <dgm:prSet phldrT="[Text]" custT="1"/>
      <dgm:spPr/>
      <dgm:t>
        <a:bodyPr/>
        <a:lstStyle/>
        <a:p>
          <a:r>
            <a:rPr lang="en-US" sz="1600" b="1" i="0" dirty="0" smtClean="0"/>
            <a:t>Design</a:t>
          </a:r>
          <a:endParaRPr lang="en-US" sz="1600" b="1" i="0" dirty="0"/>
        </a:p>
      </dgm:t>
    </dgm:pt>
    <dgm:pt modelId="{6ED8A8AB-C620-FB43-9A59-286B2F36DA3E}" type="parTrans" cxnId="{5CD0A3BF-AAA0-B642-8DC5-6151C65F6662}">
      <dgm:prSet/>
      <dgm:spPr/>
      <dgm:t>
        <a:bodyPr/>
        <a:lstStyle/>
        <a:p>
          <a:endParaRPr lang="en-US"/>
        </a:p>
      </dgm:t>
    </dgm:pt>
    <dgm:pt modelId="{456280E3-6B08-0248-A572-3DC0B2CCE55C}" type="sibTrans" cxnId="{5CD0A3BF-AAA0-B642-8DC5-6151C65F6662}">
      <dgm:prSet/>
      <dgm:spPr/>
      <dgm:t>
        <a:bodyPr/>
        <a:lstStyle/>
        <a:p>
          <a:endParaRPr lang="en-US"/>
        </a:p>
      </dgm:t>
    </dgm:pt>
    <dgm:pt modelId="{2CF5F085-2529-C643-B4E1-886E96A5C9B3}">
      <dgm:prSet phldrT="[Text]" custT="1"/>
      <dgm:spPr/>
      <dgm:t>
        <a:bodyPr/>
        <a:lstStyle/>
        <a:p>
          <a:r>
            <a:rPr lang="en-US" sz="1600" b="1" i="0" dirty="0" smtClean="0"/>
            <a:t>Development</a:t>
          </a:r>
          <a:endParaRPr lang="en-US" sz="1600" b="1" i="0" dirty="0"/>
        </a:p>
      </dgm:t>
    </dgm:pt>
    <dgm:pt modelId="{1F6CB7A0-F32F-1044-8DDC-79018FB2D489}" type="parTrans" cxnId="{AFBDD3C0-E90D-1D47-91D3-23EB909CD03D}">
      <dgm:prSet/>
      <dgm:spPr/>
      <dgm:t>
        <a:bodyPr/>
        <a:lstStyle/>
        <a:p>
          <a:endParaRPr lang="en-US"/>
        </a:p>
      </dgm:t>
    </dgm:pt>
    <dgm:pt modelId="{299A918D-0314-4C49-8E6F-BF5F1C3CBC67}" type="sibTrans" cxnId="{AFBDD3C0-E90D-1D47-91D3-23EB909CD03D}">
      <dgm:prSet/>
      <dgm:spPr/>
      <dgm:t>
        <a:bodyPr/>
        <a:lstStyle/>
        <a:p>
          <a:endParaRPr lang="en-US"/>
        </a:p>
      </dgm:t>
    </dgm:pt>
    <dgm:pt modelId="{81B093E5-76B1-0E43-926C-6B5E6D6CBEA0}">
      <dgm:prSet phldrT="[Text]" custT="1"/>
      <dgm:spPr/>
      <dgm:t>
        <a:bodyPr/>
        <a:lstStyle/>
        <a:p>
          <a:r>
            <a:rPr lang="en-US" sz="1600" b="1" i="0" dirty="0" smtClean="0"/>
            <a:t>Implement</a:t>
          </a:r>
          <a:endParaRPr lang="en-US" sz="1600" b="1" i="0" dirty="0"/>
        </a:p>
      </dgm:t>
    </dgm:pt>
    <dgm:pt modelId="{CAA9E593-6B81-DA4A-896E-710D41E83C31}" type="parTrans" cxnId="{6CA0C8C3-C5BE-1246-AAE9-1611AA4EDC98}">
      <dgm:prSet/>
      <dgm:spPr/>
      <dgm:t>
        <a:bodyPr/>
        <a:lstStyle/>
        <a:p>
          <a:endParaRPr lang="en-US"/>
        </a:p>
      </dgm:t>
    </dgm:pt>
    <dgm:pt modelId="{EF3FAE06-2187-BF4F-9D72-CC85F7BCF33B}" type="sibTrans" cxnId="{6CA0C8C3-C5BE-1246-AAE9-1611AA4EDC98}">
      <dgm:prSet/>
      <dgm:spPr/>
      <dgm:t>
        <a:bodyPr/>
        <a:lstStyle/>
        <a:p>
          <a:endParaRPr lang="en-US"/>
        </a:p>
      </dgm:t>
    </dgm:pt>
    <dgm:pt modelId="{020C9C4C-EDC8-0547-9193-C21F61CD8FE4}">
      <dgm:prSet phldrT="[Text]" custT="1"/>
      <dgm:spPr/>
      <dgm:t>
        <a:bodyPr/>
        <a:lstStyle/>
        <a:p>
          <a:r>
            <a:rPr lang="en-US" sz="1600" b="1" i="0" dirty="0" smtClean="0"/>
            <a:t>Evaluate</a:t>
          </a:r>
          <a:endParaRPr lang="en-US" sz="1600" b="1" i="0" dirty="0"/>
        </a:p>
      </dgm:t>
    </dgm:pt>
    <dgm:pt modelId="{B0CFC57A-13DA-E24A-A12D-89920BE5BA98}" type="parTrans" cxnId="{ACEA0999-38EF-4748-B2C2-7AB834AC2C84}">
      <dgm:prSet/>
      <dgm:spPr/>
      <dgm:t>
        <a:bodyPr/>
        <a:lstStyle/>
        <a:p>
          <a:endParaRPr lang="en-US"/>
        </a:p>
      </dgm:t>
    </dgm:pt>
    <dgm:pt modelId="{7494756A-E79E-5A40-A933-AEB5A0D8FD2E}" type="sibTrans" cxnId="{ACEA0999-38EF-4748-B2C2-7AB834AC2C84}">
      <dgm:prSet/>
      <dgm:spPr/>
      <dgm:t>
        <a:bodyPr/>
        <a:lstStyle/>
        <a:p>
          <a:endParaRPr lang="en-US"/>
        </a:p>
      </dgm:t>
    </dgm:pt>
    <dgm:pt modelId="{53D84BD1-9F93-ED4B-AD2F-80D81E043B93}" type="pres">
      <dgm:prSet presAssocID="{6B10140E-D7AA-9D40-BA85-F9A401A69386}" presName="Name0" presStyleCnt="0">
        <dgm:presLayoutVars>
          <dgm:dir/>
          <dgm:resizeHandles val="exact"/>
        </dgm:presLayoutVars>
      </dgm:prSet>
      <dgm:spPr/>
      <dgm:t>
        <a:bodyPr/>
        <a:lstStyle/>
        <a:p>
          <a:endParaRPr lang="en-US"/>
        </a:p>
      </dgm:t>
    </dgm:pt>
    <dgm:pt modelId="{490B2CE8-2E0B-D747-B6BC-B282CD13201A}" type="pres">
      <dgm:prSet presAssocID="{B48E31DB-E2AD-1E41-B429-8618DFED6774}" presName="parTxOnly" presStyleLbl="node1" presStyleIdx="0" presStyleCnt="5">
        <dgm:presLayoutVars>
          <dgm:bulletEnabled val="1"/>
        </dgm:presLayoutVars>
      </dgm:prSet>
      <dgm:spPr/>
      <dgm:t>
        <a:bodyPr/>
        <a:lstStyle/>
        <a:p>
          <a:endParaRPr lang="en-US"/>
        </a:p>
      </dgm:t>
    </dgm:pt>
    <dgm:pt modelId="{419F3EBA-4C37-6145-9F4E-E5AA9B314169}" type="pres">
      <dgm:prSet presAssocID="{919325D0-CF76-3347-ABA1-D4D96EB279C5}" presName="parSpace" presStyleCnt="0"/>
      <dgm:spPr/>
    </dgm:pt>
    <dgm:pt modelId="{6C2458D9-AA46-B849-9A7C-741762D66A69}" type="pres">
      <dgm:prSet presAssocID="{7841F55F-9AC9-A349-9CAC-7EFAD64B7D23}" presName="parTxOnly" presStyleLbl="node1" presStyleIdx="1" presStyleCnt="5">
        <dgm:presLayoutVars>
          <dgm:bulletEnabled val="1"/>
        </dgm:presLayoutVars>
      </dgm:prSet>
      <dgm:spPr/>
      <dgm:t>
        <a:bodyPr/>
        <a:lstStyle/>
        <a:p>
          <a:endParaRPr lang="en-US"/>
        </a:p>
      </dgm:t>
    </dgm:pt>
    <dgm:pt modelId="{774E29F0-AB3F-6F44-B714-C2EEB72B285C}" type="pres">
      <dgm:prSet presAssocID="{456280E3-6B08-0248-A572-3DC0B2CCE55C}" presName="parSpace" presStyleCnt="0"/>
      <dgm:spPr/>
    </dgm:pt>
    <dgm:pt modelId="{B7FE96D7-BF55-8C40-96C7-7E8BB2261FF5}" type="pres">
      <dgm:prSet presAssocID="{2CF5F085-2529-C643-B4E1-886E96A5C9B3}" presName="parTxOnly" presStyleLbl="node1" presStyleIdx="2" presStyleCnt="5" custScaleX="102978">
        <dgm:presLayoutVars>
          <dgm:bulletEnabled val="1"/>
        </dgm:presLayoutVars>
      </dgm:prSet>
      <dgm:spPr/>
      <dgm:t>
        <a:bodyPr/>
        <a:lstStyle/>
        <a:p>
          <a:endParaRPr lang="en-US"/>
        </a:p>
      </dgm:t>
    </dgm:pt>
    <dgm:pt modelId="{552BB662-B397-D74C-9DC8-5466EDF2A088}" type="pres">
      <dgm:prSet presAssocID="{299A918D-0314-4C49-8E6F-BF5F1C3CBC67}" presName="parSpace" presStyleCnt="0"/>
      <dgm:spPr/>
    </dgm:pt>
    <dgm:pt modelId="{10EE3804-143A-BF43-B72C-DAEE12419268}" type="pres">
      <dgm:prSet presAssocID="{81B093E5-76B1-0E43-926C-6B5E6D6CBEA0}" presName="parTxOnly" presStyleLbl="node1" presStyleIdx="3" presStyleCnt="5">
        <dgm:presLayoutVars>
          <dgm:bulletEnabled val="1"/>
        </dgm:presLayoutVars>
      </dgm:prSet>
      <dgm:spPr/>
      <dgm:t>
        <a:bodyPr/>
        <a:lstStyle/>
        <a:p>
          <a:endParaRPr lang="en-US"/>
        </a:p>
      </dgm:t>
    </dgm:pt>
    <dgm:pt modelId="{12975FE1-2B7C-2A49-B573-8B22B39DFB1F}" type="pres">
      <dgm:prSet presAssocID="{EF3FAE06-2187-BF4F-9D72-CC85F7BCF33B}" presName="parSpace" presStyleCnt="0"/>
      <dgm:spPr/>
    </dgm:pt>
    <dgm:pt modelId="{B86427AE-4859-8648-8454-1728A28458BC}" type="pres">
      <dgm:prSet presAssocID="{020C9C4C-EDC8-0547-9193-C21F61CD8FE4}" presName="parTxOnly" presStyleLbl="node1" presStyleIdx="4" presStyleCnt="5">
        <dgm:presLayoutVars>
          <dgm:bulletEnabled val="1"/>
        </dgm:presLayoutVars>
      </dgm:prSet>
      <dgm:spPr/>
      <dgm:t>
        <a:bodyPr/>
        <a:lstStyle/>
        <a:p>
          <a:endParaRPr lang="en-US"/>
        </a:p>
      </dgm:t>
    </dgm:pt>
  </dgm:ptLst>
  <dgm:cxnLst>
    <dgm:cxn modelId="{6CA0C8C3-C5BE-1246-AAE9-1611AA4EDC98}" srcId="{6B10140E-D7AA-9D40-BA85-F9A401A69386}" destId="{81B093E5-76B1-0E43-926C-6B5E6D6CBEA0}" srcOrd="3" destOrd="0" parTransId="{CAA9E593-6B81-DA4A-896E-710D41E83C31}" sibTransId="{EF3FAE06-2187-BF4F-9D72-CC85F7BCF33B}"/>
    <dgm:cxn modelId="{A873E104-1707-FA46-B308-C786CB198411}" type="presOf" srcId="{2CF5F085-2529-C643-B4E1-886E96A5C9B3}" destId="{B7FE96D7-BF55-8C40-96C7-7E8BB2261FF5}" srcOrd="0" destOrd="0" presId="urn:microsoft.com/office/officeart/2005/8/layout/hChevron3"/>
    <dgm:cxn modelId="{5CD0A3BF-AAA0-B642-8DC5-6151C65F6662}" srcId="{6B10140E-D7AA-9D40-BA85-F9A401A69386}" destId="{7841F55F-9AC9-A349-9CAC-7EFAD64B7D23}" srcOrd="1" destOrd="0" parTransId="{6ED8A8AB-C620-FB43-9A59-286B2F36DA3E}" sibTransId="{456280E3-6B08-0248-A572-3DC0B2CCE55C}"/>
    <dgm:cxn modelId="{018DB953-7DD2-F744-B219-DC0C4C074613}" type="presOf" srcId="{B48E31DB-E2AD-1E41-B429-8618DFED6774}" destId="{490B2CE8-2E0B-D747-B6BC-B282CD13201A}" srcOrd="0" destOrd="0" presId="urn:microsoft.com/office/officeart/2005/8/layout/hChevron3"/>
    <dgm:cxn modelId="{FE537664-4CCF-B244-BFB7-B196EE2062C5}" type="presOf" srcId="{7841F55F-9AC9-A349-9CAC-7EFAD64B7D23}" destId="{6C2458D9-AA46-B849-9A7C-741762D66A69}" srcOrd="0" destOrd="0" presId="urn:microsoft.com/office/officeart/2005/8/layout/hChevron3"/>
    <dgm:cxn modelId="{E60CFE5C-1CB4-9246-9BDF-010621CF785E}" type="presOf" srcId="{81B093E5-76B1-0E43-926C-6B5E6D6CBEA0}" destId="{10EE3804-143A-BF43-B72C-DAEE12419268}" srcOrd="0" destOrd="0" presId="urn:microsoft.com/office/officeart/2005/8/layout/hChevron3"/>
    <dgm:cxn modelId="{AFBDD3C0-E90D-1D47-91D3-23EB909CD03D}" srcId="{6B10140E-D7AA-9D40-BA85-F9A401A69386}" destId="{2CF5F085-2529-C643-B4E1-886E96A5C9B3}" srcOrd="2" destOrd="0" parTransId="{1F6CB7A0-F32F-1044-8DDC-79018FB2D489}" sibTransId="{299A918D-0314-4C49-8E6F-BF5F1C3CBC67}"/>
    <dgm:cxn modelId="{6FB27BEC-B220-C543-B268-89692885F8A5}" srcId="{6B10140E-D7AA-9D40-BA85-F9A401A69386}" destId="{B48E31DB-E2AD-1E41-B429-8618DFED6774}" srcOrd="0" destOrd="0" parTransId="{D4538AAA-BF97-A048-AED6-0D5A1BDD00C9}" sibTransId="{919325D0-CF76-3347-ABA1-D4D96EB279C5}"/>
    <dgm:cxn modelId="{76605F5E-B890-A04C-8025-E048B9E7E439}" type="presOf" srcId="{020C9C4C-EDC8-0547-9193-C21F61CD8FE4}" destId="{B86427AE-4859-8648-8454-1728A28458BC}" srcOrd="0" destOrd="0" presId="urn:microsoft.com/office/officeart/2005/8/layout/hChevron3"/>
    <dgm:cxn modelId="{6DAC769B-2CA5-814B-B7AC-1631185415BE}" type="presOf" srcId="{6B10140E-D7AA-9D40-BA85-F9A401A69386}" destId="{53D84BD1-9F93-ED4B-AD2F-80D81E043B93}" srcOrd="0" destOrd="0" presId="urn:microsoft.com/office/officeart/2005/8/layout/hChevron3"/>
    <dgm:cxn modelId="{ACEA0999-38EF-4748-B2C2-7AB834AC2C84}" srcId="{6B10140E-D7AA-9D40-BA85-F9A401A69386}" destId="{020C9C4C-EDC8-0547-9193-C21F61CD8FE4}" srcOrd="4" destOrd="0" parTransId="{B0CFC57A-13DA-E24A-A12D-89920BE5BA98}" sibTransId="{7494756A-E79E-5A40-A933-AEB5A0D8FD2E}"/>
    <dgm:cxn modelId="{951B6996-1B8C-134A-B061-9644DFB47259}" type="presParOf" srcId="{53D84BD1-9F93-ED4B-AD2F-80D81E043B93}" destId="{490B2CE8-2E0B-D747-B6BC-B282CD13201A}" srcOrd="0" destOrd="0" presId="urn:microsoft.com/office/officeart/2005/8/layout/hChevron3"/>
    <dgm:cxn modelId="{5407C7C5-6078-3347-A764-D9AE1C95206D}" type="presParOf" srcId="{53D84BD1-9F93-ED4B-AD2F-80D81E043B93}" destId="{419F3EBA-4C37-6145-9F4E-E5AA9B314169}" srcOrd="1" destOrd="0" presId="urn:microsoft.com/office/officeart/2005/8/layout/hChevron3"/>
    <dgm:cxn modelId="{D323A184-3A86-0742-A847-3A8880D659FB}" type="presParOf" srcId="{53D84BD1-9F93-ED4B-AD2F-80D81E043B93}" destId="{6C2458D9-AA46-B849-9A7C-741762D66A69}" srcOrd="2" destOrd="0" presId="urn:microsoft.com/office/officeart/2005/8/layout/hChevron3"/>
    <dgm:cxn modelId="{A4DD2151-8752-5146-9723-6FDD8ECA29B0}" type="presParOf" srcId="{53D84BD1-9F93-ED4B-AD2F-80D81E043B93}" destId="{774E29F0-AB3F-6F44-B714-C2EEB72B285C}" srcOrd="3" destOrd="0" presId="urn:microsoft.com/office/officeart/2005/8/layout/hChevron3"/>
    <dgm:cxn modelId="{A45BCCAA-76D4-8443-8A7E-8BF56020E4EE}" type="presParOf" srcId="{53D84BD1-9F93-ED4B-AD2F-80D81E043B93}" destId="{B7FE96D7-BF55-8C40-96C7-7E8BB2261FF5}" srcOrd="4" destOrd="0" presId="urn:microsoft.com/office/officeart/2005/8/layout/hChevron3"/>
    <dgm:cxn modelId="{F2FE7970-4653-6D4F-BF17-FFA7F22B6152}" type="presParOf" srcId="{53D84BD1-9F93-ED4B-AD2F-80D81E043B93}" destId="{552BB662-B397-D74C-9DC8-5466EDF2A088}" srcOrd="5" destOrd="0" presId="urn:microsoft.com/office/officeart/2005/8/layout/hChevron3"/>
    <dgm:cxn modelId="{66776F2A-4D5F-E747-B732-E71D25F09AB3}" type="presParOf" srcId="{53D84BD1-9F93-ED4B-AD2F-80D81E043B93}" destId="{10EE3804-143A-BF43-B72C-DAEE12419268}" srcOrd="6" destOrd="0" presId="urn:microsoft.com/office/officeart/2005/8/layout/hChevron3"/>
    <dgm:cxn modelId="{4129DAF7-1EF2-8F43-9C30-9B24CFDCCB88}" type="presParOf" srcId="{53D84BD1-9F93-ED4B-AD2F-80D81E043B93}" destId="{12975FE1-2B7C-2A49-B573-8B22B39DFB1F}" srcOrd="7" destOrd="0" presId="urn:microsoft.com/office/officeart/2005/8/layout/hChevron3"/>
    <dgm:cxn modelId="{4EC5D08B-F9DD-9E48-B954-6F2E755230F1}" type="presParOf" srcId="{53D84BD1-9F93-ED4B-AD2F-80D81E043B93}" destId="{B86427AE-4859-8648-8454-1728A28458BC}" srcOrd="8"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B10140E-D7AA-9D40-BA85-F9A401A69386}" type="doc">
      <dgm:prSet loTypeId="urn:microsoft.com/office/officeart/2005/8/layout/hChevron3" loCatId="" qsTypeId="urn:microsoft.com/office/officeart/2005/8/quickstyle/simple4" qsCatId="simple" csTypeId="urn:microsoft.com/office/officeart/2005/8/colors/accent1_2" csCatId="accent1" phldr="1"/>
      <dgm:spPr/>
      <dgm:t>
        <a:bodyPr/>
        <a:lstStyle/>
        <a:p>
          <a:endParaRPr lang="en-US"/>
        </a:p>
      </dgm:t>
    </dgm:pt>
    <dgm:pt modelId="{B48E31DB-E2AD-1E41-B429-8618DFED6774}">
      <dgm:prSet phldrT="[Text]" custT="1"/>
      <dgm:spPr/>
      <dgm:t>
        <a:bodyPr/>
        <a:lstStyle/>
        <a:p>
          <a:r>
            <a:rPr lang="en-US" sz="1600" b="1" i="0" dirty="0" smtClean="0"/>
            <a:t>Need Assessment</a:t>
          </a:r>
          <a:endParaRPr lang="en-US" sz="1600" b="1" i="0" dirty="0"/>
        </a:p>
      </dgm:t>
    </dgm:pt>
    <dgm:pt modelId="{D4538AAA-BF97-A048-AED6-0D5A1BDD00C9}" type="parTrans" cxnId="{6FB27BEC-B220-C543-B268-89692885F8A5}">
      <dgm:prSet/>
      <dgm:spPr/>
      <dgm:t>
        <a:bodyPr/>
        <a:lstStyle/>
        <a:p>
          <a:endParaRPr lang="en-US"/>
        </a:p>
      </dgm:t>
    </dgm:pt>
    <dgm:pt modelId="{919325D0-CF76-3347-ABA1-D4D96EB279C5}" type="sibTrans" cxnId="{6FB27BEC-B220-C543-B268-89692885F8A5}">
      <dgm:prSet/>
      <dgm:spPr/>
      <dgm:t>
        <a:bodyPr/>
        <a:lstStyle/>
        <a:p>
          <a:endParaRPr lang="en-US"/>
        </a:p>
      </dgm:t>
    </dgm:pt>
    <dgm:pt modelId="{7841F55F-9AC9-A349-9CAC-7EFAD64B7D23}">
      <dgm:prSet phldrT="[Text]" custT="1"/>
      <dgm:spPr/>
      <dgm:t>
        <a:bodyPr/>
        <a:lstStyle/>
        <a:p>
          <a:r>
            <a:rPr lang="en-US" sz="1600" b="1" i="0" dirty="0" smtClean="0"/>
            <a:t>Design</a:t>
          </a:r>
          <a:endParaRPr lang="en-US" sz="1600" b="1" i="0" dirty="0"/>
        </a:p>
      </dgm:t>
    </dgm:pt>
    <dgm:pt modelId="{6ED8A8AB-C620-FB43-9A59-286B2F36DA3E}" type="parTrans" cxnId="{5CD0A3BF-AAA0-B642-8DC5-6151C65F6662}">
      <dgm:prSet/>
      <dgm:spPr/>
      <dgm:t>
        <a:bodyPr/>
        <a:lstStyle/>
        <a:p>
          <a:endParaRPr lang="en-US"/>
        </a:p>
      </dgm:t>
    </dgm:pt>
    <dgm:pt modelId="{456280E3-6B08-0248-A572-3DC0B2CCE55C}" type="sibTrans" cxnId="{5CD0A3BF-AAA0-B642-8DC5-6151C65F6662}">
      <dgm:prSet/>
      <dgm:spPr/>
      <dgm:t>
        <a:bodyPr/>
        <a:lstStyle/>
        <a:p>
          <a:endParaRPr lang="en-US"/>
        </a:p>
      </dgm:t>
    </dgm:pt>
    <dgm:pt modelId="{2CF5F085-2529-C643-B4E1-886E96A5C9B3}">
      <dgm:prSet phldrT="[Text]" custT="1"/>
      <dgm:spPr/>
      <dgm:t>
        <a:bodyPr/>
        <a:lstStyle/>
        <a:p>
          <a:r>
            <a:rPr lang="en-US" sz="1600" b="1" i="0" dirty="0" smtClean="0"/>
            <a:t>Development</a:t>
          </a:r>
          <a:endParaRPr lang="en-US" sz="1600" b="1" i="0" dirty="0"/>
        </a:p>
      </dgm:t>
    </dgm:pt>
    <dgm:pt modelId="{1F6CB7A0-F32F-1044-8DDC-79018FB2D489}" type="parTrans" cxnId="{AFBDD3C0-E90D-1D47-91D3-23EB909CD03D}">
      <dgm:prSet/>
      <dgm:spPr/>
      <dgm:t>
        <a:bodyPr/>
        <a:lstStyle/>
        <a:p>
          <a:endParaRPr lang="en-US"/>
        </a:p>
      </dgm:t>
    </dgm:pt>
    <dgm:pt modelId="{299A918D-0314-4C49-8E6F-BF5F1C3CBC67}" type="sibTrans" cxnId="{AFBDD3C0-E90D-1D47-91D3-23EB909CD03D}">
      <dgm:prSet/>
      <dgm:spPr/>
      <dgm:t>
        <a:bodyPr/>
        <a:lstStyle/>
        <a:p>
          <a:endParaRPr lang="en-US"/>
        </a:p>
      </dgm:t>
    </dgm:pt>
    <dgm:pt modelId="{81B093E5-76B1-0E43-926C-6B5E6D6CBEA0}">
      <dgm:prSet phldrT="[Text]" custT="1"/>
      <dgm:spPr/>
      <dgm:t>
        <a:bodyPr/>
        <a:lstStyle/>
        <a:p>
          <a:r>
            <a:rPr lang="en-US" sz="1600" b="1" i="0" dirty="0" smtClean="0"/>
            <a:t>Implement</a:t>
          </a:r>
          <a:endParaRPr lang="en-US" sz="1600" b="1" i="0" dirty="0"/>
        </a:p>
      </dgm:t>
    </dgm:pt>
    <dgm:pt modelId="{CAA9E593-6B81-DA4A-896E-710D41E83C31}" type="parTrans" cxnId="{6CA0C8C3-C5BE-1246-AAE9-1611AA4EDC98}">
      <dgm:prSet/>
      <dgm:spPr/>
      <dgm:t>
        <a:bodyPr/>
        <a:lstStyle/>
        <a:p>
          <a:endParaRPr lang="en-US"/>
        </a:p>
      </dgm:t>
    </dgm:pt>
    <dgm:pt modelId="{EF3FAE06-2187-BF4F-9D72-CC85F7BCF33B}" type="sibTrans" cxnId="{6CA0C8C3-C5BE-1246-AAE9-1611AA4EDC98}">
      <dgm:prSet/>
      <dgm:spPr/>
      <dgm:t>
        <a:bodyPr/>
        <a:lstStyle/>
        <a:p>
          <a:endParaRPr lang="en-US"/>
        </a:p>
      </dgm:t>
    </dgm:pt>
    <dgm:pt modelId="{020C9C4C-EDC8-0547-9193-C21F61CD8FE4}">
      <dgm:prSet phldrT="[Text]" custT="1"/>
      <dgm:spPr/>
      <dgm:t>
        <a:bodyPr/>
        <a:lstStyle/>
        <a:p>
          <a:r>
            <a:rPr lang="en-US" sz="1600" b="1" i="0" dirty="0" smtClean="0"/>
            <a:t>Evaluate</a:t>
          </a:r>
          <a:endParaRPr lang="en-US" sz="1600" b="1" i="0" dirty="0"/>
        </a:p>
      </dgm:t>
    </dgm:pt>
    <dgm:pt modelId="{B0CFC57A-13DA-E24A-A12D-89920BE5BA98}" type="parTrans" cxnId="{ACEA0999-38EF-4748-B2C2-7AB834AC2C84}">
      <dgm:prSet/>
      <dgm:spPr/>
      <dgm:t>
        <a:bodyPr/>
        <a:lstStyle/>
        <a:p>
          <a:endParaRPr lang="en-US"/>
        </a:p>
      </dgm:t>
    </dgm:pt>
    <dgm:pt modelId="{7494756A-E79E-5A40-A933-AEB5A0D8FD2E}" type="sibTrans" cxnId="{ACEA0999-38EF-4748-B2C2-7AB834AC2C84}">
      <dgm:prSet/>
      <dgm:spPr/>
      <dgm:t>
        <a:bodyPr/>
        <a:lstStyle/>
        <a:p>
          <a:endParaRPr lang="en-US"/>
        </a:p>
      </dgm:t>
    </dgm:pt>
    <dgm:pt modelId="{53D84BD1-9F93-ED4B-AD2F-80D81E043B93}" type="pres">
      <dgm:prSet presAssocID="{6B10140E-D7AA-9D40-BA85-F9A401A69386}" presName="Name0" presStyleCnt="0">
        <dgm:presLayoutVars>
          <dgm:dir/>
          <dgm:resizeHandles val="exact"/>
        </dgm:presLayoutVars>
      </dgm:prSet>
      <dgm:spPr/>
      <dgm:t>
        <a:bodyPr/>
        <a:lstStyle/>
        <a:p>
          <a:endParaRPr lang="en-US"/>
        </a:p>
      </dgm:t>
    </dgm:pt>
    <dgm:pt modelId="{490B2CE8-2E0B-D747-B6BC-B282CD13201A}" type="pres">
      <dgm:prSet presAssocID="{B48E31DB-E2AD-1E41-B429-8618DFED6774}" presName="parTxOnly" presStyleLbl="node1" presStyleIdx="0" presStyleCnt="5">
        <dgm:presLayoutVars>
          <dgm:bulletEnabled val="1"/>
        </dgm:presLayoutVars>
      </dgm:prSet>
      <dgm:spPr/>
      <dgm:t>
        <a:bodyPr/>
        <a:lstStyle/>
        <a:p>
          <a:endParaRPr lang="en-US"/>
        </a:p>
      </dgm:t>
    </dgm:pt>
    <dgm:pt modelId="{419F3EBA-4C37-6145-9F4E-E5AA9B314169}" type="pres">
      <dgm:prSet presAssocID="{919325D0-CF76-3347-ABA1-D4D96EB279C5}" presName="parSpace" presStyleCnt="0"/>
      <dgm:spPr/>
    </dgm:pt>
    <dgm:pt modelId="{6C2458D9-AA46-B849-9A7C-741762D66A69}" type="pres">
      <dgm:prSet presAssocID="{7841F55F-9AC9-A349-9CAC-7EFAD64B7D23}" presName="parTxOnly" presStyleLbl="node1" presStyleIdx="1" presStyleCnt="5">
        <dgm:presLayoutVars>
          <dgm:bulletEnabled val="1"/>
        </dgm:presLayoutVars>
      </dgm:prSet>
      <dgm:spPr/>
      <dgm:t>
        <a:bodyPr/>
        <a:lstStyle/>
        <a:p>
          <a:endParaRPr lang="en-US"/>
        </a:p>
      </dgm:t>
    </dgm:pt>
    <dgm:pt modelId="{774E29F0-AB3F-6F44-B714-C2EEB72B285C}" type="pres">
      <dgm:prSet presAssocID="{456280E3-6B08-0248-A572-3DC0B2CCE55C}" presName="parSpace" presStyleCnt="0"/>
      <dgm:spPr/>
    </dgm:pt>
    <dgm:pt modelId="{B7FE96D7-BF55-8C40-96C7-7E8BB2261FF5}" type="pres">
      <dgm:prSet presAssocID="{2CF5F085-2529-C643-B4E1-886E96A5C9B3}" presName="parTxOnly" presStyleLbl="node1" presStyleIdx="2" presStyleCnt="5" custScaleX="102978">
        <dgm:presLayoutVars>
          <dgm:bulletEnabled val="1"/>
        </dgm:presLayoutVars>
      </dgm:prSet>
      <dgm:spPr/>
      <dgm:t>
        <a:bodyPr/>
        <a:lstStyle/>
        <a:p>
          <a:endParaRPr lang="en-US"/>
        </a:p>
      </dgm:t>
    </dgm:pt>
    <dgm:pt modelId="{552BB662-B397-D74C-9DC8-5466EDF2A088}" type="pres">
      <dgm:prSet presAssocID="{299A918D-0314-4C49-8E6F-BF5F1C3CBC67}" presName="parSpace" presStyleCnt="0"/>
      <dgm:spPr/>
    </dgm:pt>
    <dgm:pt modelId="{10EE3804-143A-BF43-B72C-DAEE12419268}" type="pres">
      <dgm:prSet presAssocID="{81B093E5-76B1-0E43-926C-6B5E6D6CBEA0}" presName="parTxOnly" presStyleLbl="node1" presStyleIdx="3" presStyleCnt="5">
        <dgm:presLayoutVars>
          <dgm:bulletEnabled val="1"/>
        </dgm:presLayoutVars>
      </dgm:prSet>
      <dgm:spPr/>
      <dgm:t>
        <a:bodyPr/>
        <a:lstStyle/>
        <a:p>
          <a:endParaRPr lang="en-US"/>
        </a:p>
      </dgm:t>
    </dgm:pt>
    <dgm:pt modelId="{12975FE1-2B7C-2A49-B573-8B22B39DFB1F}" type="pres">
      <dgm:prSet presAssocID="{EF3FAE06-2187-BF4F-9D72-CC85F7BCF33B}" presName="parSpace" presStyleCnt="0"/>
      <dgm:spPr/>
    </dgm:pt>
    <dgm:pt modelId="{B86427AE-4859-8648-8454-1728A28458BC}" type="pres">
      <dgm:prSet presAssocID="{020C9C4C-EDC8-0547-9193-C21F61CD8FE4}" presName="parTxOnly" presStyleLbl="node1" presStyleIdx="4" presStyleCnt="5">
        <dgm:presLayoutVars>
          <dgm:bulletEnabled val="1"/>
        </dgm:presLayoutVars>
      </dgm:prSet>
      <dgm:spPr/>
      <dgm:t>
        <a:bodyPr/>
        <a:lstStyle/>
        <a:p>
          <a:endParaRPr lang="en-US"/>
        </a:p>
      </dgm:t>
    </dgm:pt>
  </dgm:ptLst>
  <dgm:cxnLst>
    <dgm:cxn modelId="{6CA0C8C3-C5BE-1246-AAE9-1611AA4EDC98}" srcId="{6B10140E-D7AA-9D40-BA85-F9A401A69386}" destId="{81B093E5-76B1-0E43-926C-6B5E6D6CBEA0}" srcOrd="3" destOrd="0" parTransId="{CAA9E593-6B81-DA4A-896E-710D41E83C31}" sibTransId="{EF3FAE06-2187-BF4F-9D72-CC85F7BCF33B}"/>
    <dgm:cxn modelId="{5CD0A3BF-AAA0-B642-8DC5-6151C65F6662}" srcId="{6B10140E-D7AA-9D40-BA85-F9A401A69386}" destId="{7841F55F-9AC9-A349-9CAC-7EFAD64B7D23}" srcOrd="1" destOrd="0" parTransId="{6ED8A8AB-C620-FB43-9A59-286B2F36DA3E}" sibTransId="{456280E3-6B08-0248-A572-3DC0B2CCE55C}"/>
    <dgm:cxn modelId="{093E14D7-3D21-CC48-887B-DF060C8A79BE}" type="presOf" srcId="{2CF5F085-2529-C643-B4E1-886E96A5C9B3}" destId="{B7FE96D7-BF55-8C40-96C7-7E8BB2261FF5}" srcOrd="0" destOrd="0" presId="urn:microsoft.com/office/officeart/2005/8/layout/hChevron3"/>
    <dgm:cxn modelId="{A847E49A-AF03-BC45-BE16-1751826AECE2}" type="presOf" srcId="{81B093E5-76B1-0E43-926C-6B5E6D6CBEA0}" destId="{10EE3804-143A-BF43-B72C-DAEE12419268}" srcOrd="0" destOrd="0" presId="urn:microsoft.com/office/officeart/2005/8/layout/hChevron3"/>
    <dgm:cxn modelId="{AFBDD3C0-E90D-1D47-91D3-23EB909CD03D}" srcId="{6B10140E-D7AA-9D40-BA85-F9A401A69386}" destId="{2CF5F085-2529-C643-B4E1-886E96A5C9B3}" srcOrd="2" destOrd="0" parTransId="{1F6CB7A0-F32F-1044-8DDC-79018FB2D489}" sibTransId="{299A918D-0314-4C49-8E6F-BF5F1C3CBC67}"/>
    <dgm:cxn modelId="{6FB27BEC-B220-C543-B268-89692885F8A5}" srcId="{6B10140E-D7AA-9D40-BA85-F9A401A69386}" destId="{B48E31DB-E2AD-1E41-B429-8618DFED6774}" srcOrd="0" destOrd="0" parTransId="{D4538AAA-BF97-A048-AED6-0D5A1BDD00C9}" sibTransId="{919325D0-CF76-3347-ABA1-D4D96EB279C5}"/>
    <dgm:cxn modelId="{EAA08848-C5BD-3741-AC41-3E3BD8BCBED7}" type="presOf" srcId="{B48E31DB-E2AD-1E41-B429-8618DFED6774}" destId="{490B2CE8-2E0B-D747-B6BC-B282CD13201A}" srcOrd="0" destOrd="0" presId="urn:microsoft.com/office/officeart/2005/8/layout/hChevron3"/>
    <dgm:cxn modelId="{120E6A23-14BE-9045-BB68-5B4D0D5806B9}" type="presOf" srcId="{6B10140E-D7AA-9D40-BA85-F9A401A69386}" destId="{53D84BD1-9F93-ED4B-AD2F-80D81E043B93}" srcOrd="0" destOrd="0" presId="urn:microsoft.com/office/officeart/2005/8/layout/hChevron3"/>
    <dgm:cxn modelId="{ACEA0999-38EF-4748-B2C2-7AB834AC2C84}" srcId="{6B10140E-D7AA-9D40-BA85-F9A401A69386}" destId="{020C9C4C-EDC8-0547-9193-C21F61CD8FE4}" srcOrd="4" destOrd="0" parTransId="{B0CFC57A-13DA-E24A-A12D-89920BE5BA98}" sibTransId="{7494756A-E79E-5A40-A933-AEB5A0D8FD2E}"/>
    <dgm:cxn modelId="{36F39462-509C-1748-A1FD-C2287F165079}" type="presOf" srcId="{020C9C4C-EDC8-0547-9193-C21F61CD8FE4}" destId="{B86427AE-4859-8648-8454-1728A28458BC}" srcOrd="0" destOrd="0" presId="urn:microsoft.com/office/officeart/2005/8/layout/hChevron3"/>
    <dgm:cxn modelId="{F6E8C25E-40CB-2D40-B09E-4A92DB7FF463}" type="presOf" srcId="{7841F55F-9AC9-A349-9CAC-7EFAD64B7D23}" destId="{6C2458D9-AA46-B849-9A7C-741762D66A69}" srcOrd="0" destOrd="0" presId="urn:microsoft.com/office/officeart/2005/8/layout/hChevron3"/>
    <dgm:cxn modelId="{B7438CD2-5B80-E446-83A6-67523E3D2675}" type="presParOf" srcId="{53D84BD1-9F93-ED4B-AD2F-80D81E043B93}" destId="{490B2CE8-2E0B-D747-B6BC-B282CD13201A}" srcOrd="0" destOrd="0" presId="urn:microsoft.com/office/officeart/2005/8/layout/hChevron3"/>
    <dgm:cxn modelId="{CD8AD42B-A523-2641-B373-A0D52E77C758}" type="presParOf" srcId="{53D84BD1-9F93-ED4B-AD2F-80D81E043B93}" destId="{419F3EBA-4C37-6145-9F4E-E5AA9B314169}" srcOrd="1" destOrd="0" presId="urn:microsoft.com/office/officeart/2005/8/layout/hChevron3"/>
    <dgm:cxn modelId="{0D6BDD7D-5302-8B42-835E-0F21BE67F886}" type="presParOf" srcId="{53D84BD1-9F93-ED4B-AD2F-80D81E043B93}" destId="{6C2458D9-AA46-B849-9A7C-741762D66A69}" srcOrd="2" destOrd="0" presId="urn:microsoft.com/office/officeart/2005/8/layout/hChevron3"/>
    <dgm:cxn modelId="{1F78C4D5-3F64-7B41-8177-9B4BA66F1892}" type="presParOf" srcId="{53D84BD1-9F93-ED4B-AD2F-80D81E043B93}" destId="{774E29F0-AB3F-6F44-B714-C2EEB72B285C}" srcOrd="3" destOrd="0" presId="urn:microsoft.com/office/officeart/2005/8/layout/hChevron3"/>
    <dgm:cxn modelId="{7D8066D6-7208-8D45-ABBA-D344E18B8C43}" type="presParOf" srcId="{53D84BD1-9F93-ED4B-AD2F-80D81E043B93}" destId="{B7FE96D7-BF55-8C40-96C7-7E8BB2261FF5}" srcOrd="4" destOrd="0" presId="urn:microsoft.com/office/officeart/2005/8/layout/hChevron3"/>
    <dgm:cxn modelId="{44CAA9BE-B3A2-744C-B151-F5D9993248F8}" type="presParOf" srcId="{53D84BD1-9F93-ED4B-AD2F-80D81E043B93}" destId="{552BB662-B397-D74C-9DC8-5466EDF2A088}" srcOrd="5" destOrd="0" presId="urn:microsoft.com/office/officeart/2005/8/layout/hChevron3"/>
    <dgm:cxn modelId="{79F242DC-C274-0A4F-A966-994FC6883460}" type="presParOf" srcId="{53D84BD1-9F93-ED4B-AD2F-80D81E043B93}" destId="{10EE3804-143A-BF43-B72C-DAEE12419268}" srcOrd="6" destOrd="0" presId="urn:microsoft.com/office/officeart/2005/8/layout/hChevron3"/>
    <dgm:cxn modelId="{E719E35C-9BF8-F24E-A9BD-0ED2ABFB6606}" type="presParOf" srcId="{53D84BD1-9F93-ED4B-AD2F-80D81E043B93}" destId="{12975FE1-2B7C-2A49-B573-8B22B39DFB1F}" srcOrd="7" destOrd="0" presId="urn:microsoft.com/office/officeart/2005/8/layout/hChevron3"/>
    <dgm:cxn modelId="{38D4A69F-58DE-994E-B51F-413C8BA67199}" type="presParOf" srcId="{53D84BD1-9F93-ED4B-AD2F-80D81E043B93}" destId="{B86427AE-4859-8648-8454-1728A28458BC}" srcOrd="8"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B10140E-D7AA-9D40-BA85-F9A401A69386}" type="doc">
      <dgm:prSet loTypeId="urn:microsoft.com/office/officeart/2005/8/layout/hChevron3" loCatId="" qsTypeId="urn:microsoft.com/office/officeart/2005/8/quickstyle/simple4" qsCatId="simple" csTypeId="urn:microsoft.com/office/officeart/2005/8/colors/accent1_2" csCatId="accent1" phldr="1"/>
      <dgm:spPr/>
      <dgm:t>
        <a:bodyPr/>
        <a:lstStyle/>
        <a:p>
          <a:endParaRPr lang="en-US"/>
        </a:p>
      </dgm:t>
    </dgm:pt>
    <dgm:pt modelId="{B48E31DB-E2AD-1E41-B429-8618DFED6774}">
      <dgm:prSet phldrT="[Text]" custT="1"/>
      <dgm:spPr/>
      <dgm:t>
        <a:bodyPr/>
        <a:lstStyle/>
        <a:p>
          <a:r>
            <a:rPr lang="en-US" sz="1600" b="1" i="0" dirty="0" smtClean="0"/>
            <a:t>Evaluate </a:t>
          </a:r>
          <a:endParaRPr lang="en-US" sz="1600" b="1" i="0" dirty="0"/>
        </a:p>
      </dgm:t>
    </dgm:pt>
    <dgm:pt modelId="{D4538AAA-BF97-A048-AED6-0D5A1BDD00C9}" type="parTrans" cxnId="{6FB27BEC-B220-C543-B268-89692885F8A5}">
      <dgm:prSet/>
      <dgm:spPr/>
      <dgm:t>
        <a:bodyPr/>
        <a:lstStyle/>
        <a:p>
          <a:endParaRPr lang="en-US"/>
        </a:p>
      </dgm:t>
    </dgm:pt>
    <dgm:pt modelId="{919325D0-CF76-3347-ABA1-D4D96EB279C5}" type="sibTrans" cxnId="{6FB27BEC-B220-C543-B268-89692885F8A5}">
      <dgm:prSet/>
      <dgm:spPr/>
      <dgm:t>
        <a:bodyPr/>
        <a:lstStyle/>
        <a:p>
          <a:endParaRPr lang="en-US"/>
        </a:p>
      </dgm:t>
    </dgm:pt>
    <dgm:pt modelId="{7841F55F-9AC9-A349-9CAC-7EFAD64B7D23}">
      <dgm:prSet phldrT="[Text]" custT="1"/>
      <dgm:spPr/>
      <dgm:t>
        <a:bodyPr/>
        <a:lstStyle/>
        <a:p>
          <a:r>
            <a:rPr lang="en-US" sz="1600" b="1" i="0" dirty="0" smtClean="0"/>
            <a:t>Design</a:t>
          </a:r>
          <a:endParaRPr lang="en-US" sz="1600" b="1" i="0" dirty="0"/>
        </a:p>
      </dgm:t>
    </dgm:pt>
    <dgm:pt modelId="{6ED8A8AB-C620-FB43-9A59-286B2F36DA3E}" type="parTrans" cxnId="{5CD0A3BF-AAA0-B642-8DC5-6151C65F6662}">
      <dgm:prSet/>
      <dgm:spPr/>
      <dgm:t>
        <a:bodyPr/>
        <a:lstStyle/>
        <a:p>
          <a:endParaRPr lang="en-US"/>
        </a:p>
      </dgm:t>
    </dgm:pt>
    <dgm:pt modelId="{456280E3-6B08-0248-A572-3DC0B2CCE55C}" type="sibTrans" cxnId="{5CD0A3BF-AAA0-B642-8DC5-6151C65F6662}">
      <dgm:prSet/>
      <dgm:spPr/>
      <dgm:t>
        <a:bodyPr/>
        <a:lstStyle/>
        <a:p>
          <a:endParaRPr lang="en-US"/>
        </a:p>
      </dgm:t>
    </dgm:pt>
    <dgm:pt modelId="{2CF5F085-2529-C643-B4E1-886E96A5C9B3}">
      <dgm:prSet phldrT="[Text]" custT="1"/>
      <dgm:spPr/>
      <dgm:t>
        <a:bodyPr/>
        <a:lstStyle/>
        <a:p>
          <a:r>
            <a:rPr lang="en-US" sz="1600" b="1" i="0" dirty="0" smtClean="0"/>
            <a:t>Development</a:t>
          </a:r>
          <a:endParaRPr lang="en-US" sz="1600" b="1" i="0" dirty="0"/>
        </a:p>
      </dgm:t>
    </dgm:pt>
    <dgm:pt modelId="{1F6CB7A0-F32F-1044-8DDC-79018FB2D489}" type="parTrans" cxnId="{AFBDD3C0-E90D-1D47-91D3-23EB909CD03D}">
      <dgm:prSet/>
      <dgm:spPr/>
      <dgm:t>
        <a:bodyPr/>
        <a:lstStyle/>
        <a:p>
          <a:endParaRPr lang="en-US"/>
        </a:p>
      </dgm:t>
    </dgm:pt>
    <dgm:pt modelId="{299A918D-0314-4C49-8E6F-BF5F1C3CBC67}" type="sibTrans" cxnId="{AFBDD3C0-E90D-1D47-91D3-23EB909CD03D}">
      <dgm:prSet/>
      <dgm:spPr/>
      <dgm:t>
        <a:bodyPr/>
        <a:lstStyle/>
        <a:p>
          <a:endParaRPr lang="en-US"/>
        </a:p>
      </dgm:t>
    </dgm:pt>
    <dgm:pt modelId="{81B093E5-76B1-0E43-926C-6B5E6D6CBEA0}">
      <dgm:prSet phldrT="[Text]" custT="1"/>
      <dgm:spPr/>
      <dgm:t>
        <a:bodyPr/>
        <a:lstStyle/>
        <a:p>
          <a:r>
            <a:rPr lang="en-US" sz="1600" b="1" i="0" dirty="0" smtClean="0"/>
            <a:t>Implement</a:t>
          </a:r>
          <a:endParaRPr lang="en-US" sz="1600" b="1" i="0" dirty="0"/>
        </a:p>
      </dgm:t>
    </dgm:pt>
    <dgm:pt modelId="{CAA9E593-6B81-DA4A-896E-710D41E83C31}" type="parTrans" cxnId="{6CA0C8C3-C5BE-1246-AAE9-1611AA4EDC98}">
      <dgm:prSet/>
      <dgm:spPr/>
      <dgm:t>
        <a:bodyPr/>
        <a:lstStyle/>
        <a:p>
          <a:endParaRPr lang="en-US"/>
        </a:p>
      </dgm:t>
    </dgm:pt>
    <dgm:pt modelId="{EF3FAE06-2187-BF4F-9D72-CC85F7BCF33B}" type="sibTrans" cxnId="{6CA0C8C3-C5BE-1246-AAE9-1611AA4EDC98}">
      <dgm:prSet/>
      <dgm:spPr/>
      <dgm:t>
        <a:bodyPr/>
        <a:lstStyle/>
        <a:p>
          <a:endParaRPr lang="en-US"/>
        </a:p>
      </dgm:t>
    </dgm:pt>
    <dgm:pt modelId="{53D84BD1-9F93-ED4B-AD2F-80D81E043B93}" type="pres">
      <dgm:prSet presAssocID="{6B10140E-D7AA-9D40-BA85-F9A401A69386}" presName="Name0" presStyleCnt="0">
        <dgm:presLayoutVars>
          <dgm:dir/>
          <dgm:resizeHandles val="exact"/>
        </dgm:presLayoutVars>
      </dgm:prSet>
      <dgm:spPr/>
      <dgm:t>
        <a:bodyPr/>
        <a:lstStyle/>
        <a:p>
          <a:endParaRPr lang="en-US"/>
        </a:p>
      </dgm:t>
    </dgm:pt>
    <dgm:pt modelId="{490B2CE8-2E0B-D747-B6BC-B282CD13201A}" type="pres">
      <dgm:prSet presAssocID="{B48E31DB-E2AD-1E41-B429-8618DFED6774}" presName="parTxOnly" presStyleLbl="node1" presStyleIdx="0" presStyleCnt="4">
        <dgm:presLayoutVars>
          <dgm:bulletEnabled val="1"/>
        </dgm:presLayoutVars>
      </dgm:prSet>
      <dgm:spPr/>
      <dgm:t>
        <a:bodyPr/>
        <a:lstStyle/>
        <a:p>
          <a:endParaRPr lang="en-US"/>
        </a:p>
      </dgm:t>
    </dgm:pt>
    <dgm:pt modelId="{419F3EBA-4C37-6145-9F4E-E5AA9B314169}" type="pres">
      <dgm:prSet presAssocID="{919325D0-CF76-3347-ABA1-D4D96EB279C5}" presName="parSpace" presStyleCnt="0"/>
      <dgm:spPr/>
    </dgm:pt>
    <dgm:pt modelId="{6C2458D9-AA46-B849-9A7C-741762D66A69}" type="pres">
      <dgm:prSet presAssocID="{7841F55F-9AC9-A349-9CAC-7EFAD64B7D23}" presName="parTxOnly" presStyleLbl="node1" presStyleIdx="1" presStyleCnt="4">
        <dgm:presLayoutVars>
          <dgm:bulletEnabled val="1"/>
        </dgm:presLayoutVars>
      </dgm:prSet>
      <dgm:spPr/>
      <dgm:t>
        <a:bodyPr/>
        <a:lstStyle/>
        <a:p>
          <a:endParaRPr lang="en-US"/>
        </a:p>
      </dgm:t>
    </dgm:pt>
    <dgm:pt modelId="{774E29F0-AB3F-6F44-B714-C2EEB72B285C}" type="pres">
      <dgm:prSet presAssocID="{456280E3-6B08-0248-A572-3DC0B2CCE55C}" presName="parSpace" presStyleCnt="0"/>
      <dgm:spPr/>
    </dgm:pt>
    <dgm:pt modelId="{B7FE96D7-BF55-8C40-96C7-7E8BB2261FF5}" type="pres">
      <dgm:prSet presAssocID="{2CF5F085-2529-C643-B4E1-886E96A5C9B3}" presName="parTxOnly" presStyleLbl="node1" presStyleIdx="2" presStyleCnt="4" custScaleX="102978">
        <dgm:presLayoutVars>
          <dgm:bulletEnabled val="1"/>
        </dgm:presLayoutVars>
      </dgm:prSet>
      <dgm:spPr/>
      <dgm:t>
        <a:bodyPr/>
        <a:lstStyle/>
        <a:p>
          <a:endParaRPr lang="en-US"/>
        </a:p>
      </dgm:t>
    </dgm:pt>
    <dgm:pt modelId="{552BB662-B397-D74C-9DC8-5466EDF2A088}" type="pres">
      <dgm:prSet presAssocID="{299A918D-0314-4C49-8E6F-BF5F1C3CBC67}" presName="parSpace" presStyleCnt="0"/>
      <dgm:spPr/>
    </dgm:pt>
    <dgm:pt modelId="{10EE3804-143A-BF43-B72C-DAEE12419268}" type="pres">
      <dgm:prSet presAssocID="{81B093E5-76B1-0E43-926C-6B5E6D6CBEA0}" presName="parTxOnly" presStyleLbl="node1" presStyleIdx="3" presStyleCnt="4">
        <dgm:presLayoutVars>
          <dgm:bulletEnabled val="1"/>
        </dgm:presLayoutVars>
      </dgm:prSet>
      <dgm:spPr/>
      <dgm:t>
        <a:bodyPr/>
        <a:lstStyle/>
        <a:p>
          <a:endParaRPr lang="en-US"/>
        </a:p>
      </dgm:t>
    </dgm:pt>
  </dgm:ptLst>
  <dgm:cxnLst>
    <dgm:cxn modelId="{F0087BC5-3EA5-9A4E-A948-C7D92C47E3E3}" type="presOf" srcId="{B48E31DB-E2AD-1E41-B429-8618DFED6774}" destId="{490B2CE8-2E0B-D747-B6BC-B282CD13201A}" srcOrd="0" destOrd="0" presId="urn:microsoft.com/office/officeart/2005/8/layout/hChevron3"/>
    <dgm:cxn modelId="{5CD0A3BF-AAA0-B642-8DC5-6151C65F6662}" srcId="{6B10140E-D7AA-9D40-BA85-F9A401A69386}" destId="{7841F55F-9AC9-A349-9CAC-7EFAD64B7D23}" srcOrd="1" destOrd="0" parTransId="{6ED8A8AB-C620-FB43-9A59-286B2F36DA3E}" sibTransId="{456280E3-6B08-0248-A572-3DC0B2CCE55C}"/>
    <dgm:cxn modelId="{4FCEE05B-1619-6F49-AEE6-4CDC8C2C2792}" type="presOf" srcId="{81B093E5-76B1-0E43-926C-6B5E6D6CBEA0}" destId="{10EE3804-143A-BF43-B72C-DAEE12419268}" srcOrd="0" destOrd="0" presId="urn:microsoft.com/office/officeart/2005/8/layout/hChevron3"/>
    <dgm:cxn modelId="{A6F763F0-2A28-314D-B508-CD4BC225F8F0}" type="presOf" srcId="{6B10140E-D7AA-9D40-BA85-F9A401A69386}" destId="{53D84BD1-9F93-ED4B-AD2F-80D81E043B93}" srcOrd="0" destOrd="0" presId="urn:microsoft.com/office/officeart/2005/8/layout/hChevron3"/>
    <dgm:cxn modelId="{6CA0C8C3-C5BE-1246-AAE9-1611AA4EDC98}" srcId="{6B10140E-D7AA-9D40-BA85-F9A401A69386}" destId="{81B093E5-76B1-0E43-926C-6B5E6D6CBEA0}" srcOrd="3" destOrd="0" parTransId="{CAA9E593-6B81-DA4A-896E-710D41E83C31}" sibTransId="{EF3FAE06-2187-BF4F-9D72-CC85F7BCF33B}"/>
    <dgm:cxn modelId="{DA83F701-D77C-9E48-9220-8D6A0C5B1630}" type="presOf" srcId="{7841F55F-9AC9-A349-9CAC-7EFAD64B7D23}" destId="{6C2458D9-AA46-B849-9A7C-741762D66A69}" srcOrd="0" destOrd="0" presId="urn:microsoft.com/office/officeart/2005/8/layout/hChevron3"/>
    <dgm:cxn modelId="{7E511653-A8E7-D845-AF16-329D26F59E73}" type="presOf" srcId="{2CF5F085-2529-C643-B4E1-886E96A5C9B3}" destId="{B7FE96D7-BF55-8C40-96C7-7E8BB2261FF5}" srcOrd="0" destOrd="0" presId="urn:microsoft.com/office/officeart/2005/8/layout/hChevron3"/>
    <dgm:cxn modelId="{AFBDD3C0-E90D-1D47-91D3-23EB909CD03D}" srcId="{6B10140E-D7AA-9D40-BA85-F9A401A69386}" destId="{2CF5F085-2529-C643-B4E1-886E96A5C9B3}" srcOrd="2" destOrd="0" parTransId="{1F6CB7A0-F32F-1044-8DDC-79018FB2D489}" sibTransId="{299A918D-0314-4C49-8E6F-BF5F1C3CBC67}"/>
    <dgm:cxn modelId="{6FB27BEC-B220-C543-B268-89692885F8A5}" srcId="{6B10140E-D7AA-9D40-BA85-F9A401A69386}" destId="{B48E31DB-E2AD-1E41-B429-8618DFED6774}" srcOrd="0" destOrd="0" parTransId="{D4538AAA-BF97-A048-AED6-0D5A1BDD00C9}" sibTransId="{919325D0-CF76-3347-ABA1-D4D96EB279C5}"/>
    <dgm:cxn modelId="{8824E0FE-CA89-2347-BDEC-ED8869E949C3}" type="presParOf" srcId="{53D84BD1-9F93-ED4B-AD2F-80D81E043B93}" destId="{490B2CE8-2E0B-D747-B6BC-B282CD13201A}" srcOrd="0" destOrd="0" presId="urn:microsoft.com/office/officeart/2005/8/layout/hChevron3"/>
    <dgm:cxn modelId="{CD7037D9-DC33-CA43-9791-5A0E41585EBB}" type="presParOf" srcId="{53D84BD1-9F93-ED4B-AD2F-80D81E043B93}" destId="{419F3EBA-4C37-6145-9F4E-E5AA9B314169}" srcOrd="1" destOrd="0" presId="urn:microsoft.com/office/officeart/2005/8/layout/hChevron3"/>
    <dgm:cxn modelId="{926AF8B3-5BD7-6E4A-9011-8E2C647F1092}" type="presParOf" srcId="{53D84BD1-9F93-ED4B-AD2F-80D81E043B93}" destId="{6C2458D9-AA46-B849-9A7C-741762D66A69}" srcOrd="2" destOrd="0" presId="urn:microsoft.com/office/officeart/2005/8/layout/hChevron3"/>
    <dgm:cxn modelId="{F80E8DA7-F659-4F4F-92BD-5BD37BFFE6B5}" type="presParOf" srcId="{53D84BD1-9F93-ED4B-AD2F-80D81E043B93}" destId="{774E29F0-AB3F-6F44-B714-C2EEB72B285C}" srcOrd="3" destOrd="0" presId="urn:microsoft.com/office/officeart/2005/8/layout/hChevron3"/>
    <dgm:cxn modelId="{7A4A2D03-D94A-354F-A650-D641A7C59391}" type="presParOf" srcId="{53D84BD1-9F93-ED4B-AD2F-80D81E043B93}" destId="{B7FE96D7-BF55-8C40-96C7-7E8BB2261FF5}" srcOrd="4" destOrd="0" presId="urn:microsoft.com/office/officeart/2005/8/layout/hChevron3"/>
    <dgm:cxn modelId="{F3225E4C-7A3E-8647-8E21-B93CFEF3AF1B}" type="presParOf" srcId="{53D84BD1-9F93-ED4B-AD2F-80D81E043B93}" destId="{552BB662-B397-D74C-9DC8-5466EDF2A088}" srcOrd="5" destOrd="0" presId="urn:microsoft.com/office/officeart/2005/8/layout/hChevron3"/>
    <dgm:cxn modelId="{DEBD9218-55F2-E649-8292-E9691260F972}" type="presParOf" srcId="{53D84BD1-9F93-ED4B-AD2F-80D81E043B93}" destId="{10EE3804-143A-BF43-B72C-DAEE12419268}" srcOrd="6"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B10140E-D7AA-9D40-BA85-F9A401A69386}" type="doc">
      <dgm:prSet loTypeId="urn:microsoft.com/office/officeart/2005/8/layout/hChevron3" loCatId="" qsTypeId="urn:microsoft.com/office/officeart/2005/8/quickstyle/simple4" qsCatId="simple" csTypeId="urn:microsoft.com/office/officeart/2005/8/colors/accent1_2" csCatId="accent1" phldr="1"/>
      <dgm:spPr/>
      <dgm:t>
        <a:bodyPr/>
        <a:lstStyle/>
        <a:p>
          <a:endParaRPr lang="en-US"/>
        </a:p>
      </dgm:t>
    </dgm:pt>
    <dgm:pt modelId="{B48E31DB-E2AD-1E41-B429-8618DFED6774}">
      <dgm:prSet phldrT="[Text]" custT="1"/>
      <dgm:spPr/>
      <dgm:t>
        <a:bodyPr/>
        <a:lstStyle/>
        <a:p>
          <a:r>
            <a:rPr lang="en-US" sz="1600" b="1" i="0" dirty="0" smtClean="0"/>
            <a:t>Evaluate </a:t>
          </a:r>
          <a:endParaRPr lang="en-US" sz="1600" b="1" i="0" dirty="0"/>
        </a:p>
      </dgm:t>
    </dgm:pt>
    <dgm:pt modelId="{D4538AAA-BF97-A048-AED6-0D5A1BDD00C9}" type="parTrans" cxnId="{6FB27BEC-B220-C543-B268-89692885F8A5}">
      <dgm:prSet/>
      <dgm:spPr/>
      <dgm:t>
        <a:bodyPr/>
        <a:lstStyle/>
        <a:p>
          <a:endParaRPr lang="en-US"/>
        </a:p>
      </dgm:t>
    </dgm:pt>
    <dgm:pt modelId="{919325D0-CF76-3347-ABA1-D4D96EB279C5}" type="sibTrans" cxnId="{6FB27BEC-B220-C543-B268-89692885F8A5}">
      <dgm:prSet/>
      <dgm:spPr/>
      <dgm:t>
        <a:bodyPr/>
        <a:lstStyle/>
        <a:p>
          <a:endParaRPr lang="en-US"/>
        </a:p>
      </dgm:t>
    </dgm:pt>
    <dgm:pt modelId="{7841F55F-9AC9-A349-9CAC-7EFAD64B7D23}">
      <dgm:prSet phldrT="[Text]" custT="1"/>
      <dgm:spPr/>
      <dgm:t>
        <a:bodyPr/>
        <a:lstStyle/>
        <a:p>
          <a:r>
            <a:rPr lang="en-US" sz="1600" b="1" i="0" dirty="0" smtClean="0"/>
            <a:t>Design</a:t>
          </a:r>
          <a:endParaRPr lang="en-US" sz="1600" b="1" i="0" dirty="0"/>
        </a:p>
      </dgm:t>
    </dgm:pt>
    <dgm:pt modelId="{6ED8A8AB-C620-FB43-9A59-286B2F36DA3E}" type="parTrans" cxnId="{5CD0A3BF-AAA0-B642-8DC5-6151C65F6662}">
      <dgm:prSet/>
      <dgm:spPr/>
      <dgm:t>
        <a:bodyPr/>
        <a:lstStyle/>
        <a:p>
          <a:endParaRPr lang="en-US"/>
        </a:p>
      </dgm:t>
    </dgm:pt>
    <dgm:pt modelId="{456280E3-6B08-0248-A572-3DC0B2CCE55C}" type="sibTrans" cxnId="{5CD0A3BF-AAA0-B642-8DC5-6151C65F6662}">
      <dgm:prSet/>
      <dgm:spPr/>
      <dgm:t>
        <a:bodyPr/>
        <a:lstStyle/>
        <a:p>
          <a:endParaRPr lang="en-US"/>
        </a:p>
      </dgm:t>
    </dgm:pt>
    <dgm:pt modelId="{2CF5F085-2529-C643-B4E1-886E96A5C9B3}">
      <dgm:prSet phldrT="[Text]" custT="1"/>
      <dgm:spPr/>
      <dgm:t>
        <a:bodyPr/>
        <a:lstStyle/>
        <a:p>
          <a:r>
            <a:rPr lang="en-US" sz="1600" b="1" i="0" dirty="0" smtClean="0"/>
            <a:t>Development</a:t>
          </a:r>
          <a:endParaRPr lang="en-US" sz="1600" b="1" i="0" dirty="0"/>
        </a:p>
      </dgm:t>
    </dgm:pt>
    <dgm:pt modelId="{1F6CB7A0-F32F-1044-8DDC-79018FB2D489}" type="parTrans" cxnId="{AFBDD3C0-E90D-1D47-91D3-23EB909CD03D}">
      <dgm:prSet/>
      <dgm:spPr/>
      <dgm:t>
        <a:bodyPr/>
        <a:lstStyle/>
        <a:p>
          <a:endParaRPr lang="en-US"/>
        </a:p>
      </dgm:t>
    </dgm:pt>
    <dgm:pt modelId="{299A918D-0314-4C49-8E6F-BF5F1C3CBC67}" type="sibTrans" cxnId="{AFBDD3C0-E90D-1D47-91D3-23EB909CD03D}">
      <dgm:prSet/>
      <dgm:spPr/>
      <dgm:t>
        <a:bodyPr/>
        <a:lstStyle/>
        <a:p>
          <a:endParaRPr lang="en-US"/>
        </a:p>
      </dgm:t>
    </dgm:pt>
    <dgm:pt modelId="{81B093E5-76B1-0E43-926C-6B5E6D6CBEA0}">
      <dgm:prSet phldrT="[Text]" custT="1"/>
      <dgm:spPr/>
      <dgm:t>
        <a:bodyPr/>
        <a:lstStyle/>
        <a:p>
          <a:r>
            <a:rPr lang="en-US" sz="1600" b="1" i="0" dirty="0" smtClean="0"/>
            <a:t>Implement</a:t>
          </a:r>
          <a:endParaRPr lang="en-US" sz="1600" b="1" i="0" dirty="0"/>
        </a:p>
      </dgm:t>
    </dgm:pt>
    <dgm:pt modelId="{CAA9E593-6B81-DA4A-896E-710D41E83C31}" type="parTrans" cxnId="{6CA0C8C3-C5BE-1246-AAE9-1611AA4EDC98}">
      <dgm:prSet/>
      <dgm:spPr/>
      <dgm:t>
        <a:bodyPr/>
        <a:lstStyle/>
        <a:p>
          <a:endParaRPr lang="en-US"/>
        </a:p>
      </dgm:t>
    </dgm:pt>
    <dgm:pt modelId="{EF3FAE06-2187-BF4F-9D72-CC85F7BCF33B}" type="sibTrans" cxnId="{6CA0C8C3-C5BE-1246-AAE9-1611AA4EDC98}">
      <dgm:prSet/>
      <dgm:spPr/>
      <dgm:t>
        <a:bodyPr/>
        <a:lstStyle/>
        <a:p>
          <a:endParaRPr lang="en-US"/>
        </a:p>
      </dgm:t>
    </dgm:pt>
    <dgm:pt modelId="{53D84BD1-9F93-ED4B-AD2F-80D81E043B93}" type="pres">
      <dgm:prSet presAssocID="{6B10140E-D7AA-9D40-BA85-F9A401A69386}" presName="Name0" presStyleCnt="0">
        <dgm:presLayoutVars>
          <dgm:dir/>
          <dgm:resizeHandles val="exact"/>
        </dgm:presLayoutVars>
      </dgm:prSet>
      <dgm:spPr/>
      <dgm:t>
        <a:bodyPr/>
        <a:lstStyle/>
        <a:p>
          <a:endParaRPr lang="en-US"/>
        </a:p>
      </dgm:t>
    </dgm:pt>
    <dgm:pt modelId="{490B2CE8-2E0B-D747-B6BC-B282CD13201A}" type="pres">
      <dgm:prSet presAssocID="{B48E31DB-E2AD-1E41-B429-8618DFED6774}" presName="parTxOnly" presStyleLbl="node1" presStyleIdx="0" presStyleCnt="4">
        <dgm:presLayoutVars>
          <dgm:bulletEnabled val="1"/>
        </dgm:presLayoutVars>
      </dgm:prSet>
      <dgm:spPr/>
      <dgm:t>
        <a:bodyPr/>
        <a:lstStyle/>
        <a:p>
          <a:endParaRPr lang="en-US"/>
        </a:p>
      </dgm:t>
    </dgm:pt>
    <dgm:pt modelId="{419F3EBA-4C37-6145-9F4E-E5AA9B314169}" type="pres">
      <dgm:prSet presAssocID="{919325D0-CF76-3347-ABA1-D4D96EB279C5}" presName="parSpace" presStyleCnt="0"/>
      <dgm:spPr/>
    </dgm:pt>
    <dgm:pt modelId="{6C2458D9-AA46-B849-9A7C-741762D66A69}" type="pres">
      <dgm:prSet presAssocID="{7841F55F-9AC9-A349-9CAC-7EFAD64B7D23}" presName="parTxOnly" presStyleLbl="node1" presStyleIdx="1" presStyleCnt="4">
        <dgm:presLayoutVars>
          <dgm:bulletEnabled val="1"/>
        </dgm:presLayoutVars>
      </dgm:prSet>
      <dgm:spPr/>
      <dgm:t>
        <a:bodyPr/>
        <a:lstStyle/>
        <a:p>
          <a:endParaRPr lang="en-US"/>
        </a:p>
      </dgm:t>
    </dgm:pt>
    <dgm:pt modelId="{774E29F0-AB3F-6F44-B714-C2EEB72B285C}" type="pres">
      <dgm:prSet presAssocID="{456280E3-6B08-0248-A572-3DC0B2CCE55C}" presName="parSpace" presStyleCnt="0"/>
      <dgm:spPr/>
    </dgm:pt>
    <dgm:pt modelId="{B7FE96D7-BF55-8C40-96C7-7E8BB2261FF5}" type="pres">
      <dgm:prSet presAssocID="{2CF5F085-2529-C643-B4E1-886E96A5C9B3}" presName="parTxOnly" presStyleLbl="node1" presStyleIdx="2" presStyleCnt="4" custScaleX="102978">
        <dgm:presLayoutVars>
          <dgm:bulletEnabled val="1"/>
        </dgm:presLayoutVars>
      </dgm:prSet>
      <dgm:spPr/>
      <dgm:t>
        <a:bodyPr/>
        <a:lstStyle/>
        <a:p>
          <a:endParaRPr lang="en-US"/>
        </a:p>
      </dgm:t>
    </dgm:pt>
    <dgm:pt modelId="{552BB662-B397-D74C-9DC8-5466EDF2A088}" type="pres">
      <dgm:prSet presAssocID="{299A918D-0314-4C49-8E6F-BF5F1C3CBC67}" presName="parSpace" presStyleCnt="0"/>
      <dgm:spPr/>
    </dgm:pt>
    <dgm:pt modelId="{10EE3804-143A-BF43-B72C-DAEE12419268}" type="pres">
      <dgm:prSet presAssocID="{81B093E5-76B1-0E43-926C-6B5E6D6CBEA0}" presName="parTxOnly" presStyleLbl="node1" presStyleIdx="3" presStyleCnt="4">
        <dgm:presLayoutVars>
          <dgm:bulletEnabled val="1"/>
        </dgm:presLayoutVars>
      </dgm:prSet>
      <dgm:spPr/>
      <dgm:t>
        <a:bodyPr/>
        <a:lstStyle/>
        <a:p>
          <a:endParaRPr lang="en-US"/>
        </a:p>
      </dgm:t>
    </dgm:pt>
  </dgm:ptLst>
  <dgm:cxnLst>
    <dgm:cxn modelId="{3A2474E9-3603-2249-AE19-A07D766EA06D}" type="presOf" srcId="{81B093E5-76B1-0E43-926C-6B5E6D6CBEA0}" destId="{10EE3804-143A-BF43-B72C-DAEE12419268}" srcOrd="0" destOrd="0" presId="urn:microsoft.com/office/officeart/2005/8/layout/hChevron3"/>
    <dgm:cxn modelId="{5811D687-918C-2E47-82D0-FE3E1E55D03A}" type="presOf" srcId="{B48E31DB-E2AD-1E41-B429-8618DFED6774}" destId="{490B2CE8-2E0B-D747-B6BC-B282CD13201A}" srcOrd="0" destOrd="0" presId="urn:microsoft.com/office/officeart/2005/8/layout/hChevron3"/>
    <dgm:cxn modelId="{5CD0A3BF-AAA0-B642-8DC5-6151C65F6662}" srcId="{6B10140E-D7AA-9D40-BA85-F9A401A69386}" destId="{7841F55F-9AC9-A349-9CAC-7EFAD64B7D23}" srcOrd="1" destOrd="0" parTransId="{6ED8A8AB-C620-FB43-9A59-286B2F36DA3E}" sibTransId="{456280E3-6B08-0248-A572-3DC0B2CCE55C}"/>
    <dgm:cxn modelId="{33B626AB-4024-444C-B5A1-D756BFCF4411}" type="presOf" srcId="{7841F55F-9AC9-A349-9CAC-7EFAD64B7D23}" destId="{6C2458D9-AA46-B849-9A7C-741762D66A69}" srcOrd="0" destOrd="0" presId="urn:microsoft.com/office/officeart/2005/8/layout/hChevron3"/>
    <dgm:cxn modelId="{6CA0C8C3-C5BE-1246-AAE9-1611AA4EDC98}" srcId="{6B10140E-D7AA-9D40-BA85-F9A401A69386}" destId="{81B093E5-76B1-0E43-926C-6B5E6D6CBEA0}" srcOrd="3" destOrd="0" parTransId="{CAA9E593-6B81-DA4A-896E-710D41E83C31}" sibTransId="{EF3FAE06-2187-BF4F-9D72-CC85F7BCF33B}"/>
    <dgm:cxn modelId="{2722059E-F028-E245-9985-4984AC0E4047}" type="presOf" srcId="{6B10140E-D7AA-9D40-BA85-F9A401A69386}" destId="{53D84BD1-9F93-ED4B-AD2F-80D81E043B93}" srcOrd="0" destOrd="0" presId="urn:microsoft.com/office/officeart/2005/8/layout/hChevron3"/>
    <dgm:cxn modelId="{AFBDD3C0-E90D-1D47-91D3-23EB909CD03D}" srcId="{6B10140E-D7AA-9D40-BA85-F9A401A69386}" destId="{2CF5F085-2529-C643-B4E1-886E96A5C9B3}" srcOrd="2" destOrd="0" parTransId="{1F6CB7A0-F32F-1044-8DDC-79018FB2D489}" sibTransId="{299A918D-0314-4C49-8E6F-BF5F1C3CBC67}"/>
    <dgm:cxn modelId="{0F946F5A-668F-C84F-A5DC-36381598CD4F}" type="presOf" srcId="{2CF5F085-2529-C643-B4E1-886E96A5C9B3}" destId="{B7FE96D7-BF55-8C40-96C7-7E8BB2261FF5}" srcOrd="0" destOrd="0" presId="urn:microsoft.com/office/officeart/2005/8/layout/hChevron3"/>
    <dgm:cxn modelId="{6FB27BEC-B220-C543-B268-89692885F8A5}" srcId="{6B10140E-D7AA-9D40-BA85-F9A401A69386}" destId="{B48E31DB-E2AD-1E41-B429-8618DFED6774}" srcOrd="0" destOrd="0" parTransId="{D4538AAA-BF97-A048-AED6-0D5A1BDD00C9}" sibTransId="{919325D0-CF76-3347-ABA1-D4D96EB279C5}"/>
    <dgm:cxn modelId="{54DC035A-E4DB-094B-B37B-7A2ACEFE785E}" type="presParOf" srcId="{53D84BD1-9F93-ED4B-AD2F-80D81E043B93}" destId="{490B2CE8-2E0B-D747-B6BC-B282CD13201A}" srcOrd="0" destOrd="0" presId="urn:microsoft.com/office/officeart/2005/8/layout/hChevron3"/>
    <dgm:cxn modelId="{933069CB-C26D-F24F-AAC9-D91580A86E10}" type="presParOf" srcId="{53D84BD1-9F93-ED4B-AD2F-80D81E043B93}" destId="{419F3EBA-4C37-6145-9F4E-E5AA9B314169}" srcOrd="1" destOrd="0" presId="urn:microsoft.com/office/officeart/2005/8/layout/hChevron3"/>
    <dgm:cxn modelId="{B88EE2B7-DAF0-E849-941A-3FE1A257CF26}" type="presParOf" srcId="{53D84BD1-9F93-ED4B-AD2F-80D81E043B93}" destId="{6C2458D9-AA46-B849-9A7C-741762D66A69}" srcOrd="2" destOrd="0" presId="urn:microsoft.com/office/officeart/2005/8/layout/hChevron3"/>
    <dgm:cxn modelId="{0873B46A-C046-4349-B437-0D6E23A8F3E5}" type="presParOf" srcId="{53D84BD1-9F93-ED4B-AD2F-80D81E043B93}" destId="{774E29F0-AB3F-6F44-B714-C2EEB72B285C}" srcOrd="3" destOrd="0" presId="urn:microsoft.com/office/officeart/2005/8/layout/hChevron3"/>
    <dgm:cxn modelId="{91620DA6-E8C5-CD4D-9D5E-EA98998A2C29}" type="presParOf" srcId="{53D84BD1-9F93-ED4B-AD2F-80D81E043B93}" destId="{B7FE96D7-BF55-8C40-96C7-7E8BB2261FF5}" srcOrd="4" destOrd="0" presId="urn:microsoft.com/office/officeart/2005/8/layout/hChevron3"/>
    <dgm:cxn modelId="{094E17D3-C07D-BA4D-8A5B-0B4D438FFC01}" type="presParOf" srcId="{53D84BD1-9F93-ED4B-AD2F-80D81E043B93}" destId="{552BB662-B397-D74C-9DC8-5466EDF2A088}" srcOrd="5" destOrd="0" presId="urn:microsoft.com/office/officeart/2005/8/layout/hChevron3"/>
    <dgm:cxn modelId="{F114FCA0-7B79-B741-86AC-1F53E58E8D8A}" type="presParOf" srcId="{53D84BD1-9F93-ED4B-AD2F-80D81E043B93}" destId="{10EE3804-143A-BF43-B72C-DAEE12419268}" srcOrd="6"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B10140E-D7AA-9D40-BA85-F9A401A69386}" type="doc">
      <dgm:prSet loTypeId="urn:microsoft.com/office/officeart/2005/8/layout/hChevron3" loCatId="" qsTypeId="urn:microsoft.com/office/officeart/2005/8/quickstyle/simple4" qsCatId="simple" csTypeId="urn:microsoft.com/office/officeart/2005/8/colors/accent1_2" csCatId="accent1" phldr="1"/>
      <dgm:spPr/>
      <dgm:t>
        <a:bodyPr/>
        <a:lstStyle/>
        <a:p>
          <a:endParaRPr lang="en-US"/>
        </a:p>
      </dgm:t>
    </dgm:pt>
    <dgm:pt modelId="{B48E31DB-E2AD-1E41-B429-8618DFED6774}">
      <dgm:prSet phldrT="[Text]" custT="1"/>
      <dgm:spPr/>
      <dgm:t>
        <a:bodyPr/>
        <a:lstStyle/>
        <a:p>
          <a:r>
            <a:rPr lang="en-US" sz="1600" b="1" i="0" dirty="0" smtClean="0"/>
            <a:t>Evaluate </a:t>
          </a:r>
          <a:endParaRPr lang="en-US" sz="1600" b="1" i="0" dirty="0"/>
        </a:p>
      </dgm:t>
    </dgm:pt>
    <dgm:pt modelId="{D4538AAA-BF97-A048-AED6-0D5A1BDD00C9}" type="parTrans" cxnId="{6FB27BEC-B220-C543-B268-89692885F8A5}">
      <dgm:prSet/>
      <dgm:spPr/>
      <dgm:t>
        <a:bodyPr/>
        <a:lstStyle/>
        <a:p>
          <a:endParaRPr lang="en-US"/>
        </a:p>
      </dgm:t>
    </dgm:pt>
    <dgm:pt modelId="{919325D0-CF76-3347-ABA1-D4D96EB279C5}" type="sibTrans" cxnId="{6FB27BEC-B220-C543-B268-89692885F8A5}">
      <dgm:prSet/>
      <dgm:spPr/>
      <dgm:t>
        <a:bodyPr/>
        <a:lstStyle/>
        <a:p>
          <a:endParaRPr lang="en-US"/>
        </a:p>
      </dgm:t>
    </dgm:pt>
    <dgm:pt modelId="{7841F55F-9AC9-A349-9CAC-7EFAD64B7D23}">
      <dgm:prSet phldrT="[Text]" custT="1"/>
      <dgm:spPr/>
      <dgm:t>
        <a:bodyPr/>
        <a:lstStyle/>
        <a:p>
          <a:r>
            <a:rPr lang="en-US" sz="1600" b="1" i="0" dirty="0" smtClean="0"/>
            <a:t>Design</a:t>
          </a:r>
          <a:endParaRPr lang="en-US" sz="1600" b="1" i="0" dirty="0"/>
        </a:p>
      </dgm:t>
    </dgm:pt>
    <dgm:pt modelId="{6ED8A8AB-C620-FB43-9A59-286B2F36DA3E}" type="parTrans" cxnId="{5CD0A3BF-AAA0-B642-8DC5-6151C65F6662}">
      <dgm:prSet/>
      <dgm:spPr/>
      <dgm:t>
        <a:bodyPr/>
        <a:lstStyle/>
        <a:p>
          <a:endParaRPr lang="en-US"/>
        </a:p>
      </dgm:t>
    </dgm:pt>
    <dgm:pt modelId="{456280E3-6B08-0248-A572-3DC0B2CCE55C}" type="sibTrans" cxnId="{5CD0A3BF-AAA0-B642-8DC5-6151C65F6662}">
      <dgm:prSet/>
      <dgm:spPr/>
      <dgm:t>
        <a:bodyPr/>
        <a:lstStyle/>
        <a:p>
          <a:endParaRPr lang="en-US"/>
        </a:p>
      </dgm:t>
    </dgm:pt>
    <dgm:pt modelId="{2CF5F085-2529-C643-B4E1-886E96A5C9B3}">
      <dgm:prSet phldrT="[Text]" custT="1"/>
      <dgm:spPr/>
      <dgm:t>
        <a:bodyPr/>
        <a:lstStyle/>
        <a:p>
          <a:r>
            <a:rPr lang="en-US" sz="1600" b="1" i="0" dirty="0" smtClean="0"/>
            <a:t>Development</a:t>
          </a:r>
          <a:endParaRPr lang="en-US" sz="1600" b="1" i="0" dirty="0"/>
        </a:p>
      </dgm:t>
    </dgm:pt>
    <dgm:pt modelId="{1F6CB7A0-F32F-1044-8DDC-79018FB2D489}" type="parTrans" cxnId="{AFBDD3C0-E90D-1D47-91D3-23EB909CD03D}">
      <dgm:prSet/>
      <dgm:spPr/>
      <dgm:t>
        <a:bodyPr/>
        <a:lstStyle/>
        <a:p>
          <a:endParaRPr lang="en-US"/>
        </a:p>
      </dgm:t>
    </dgm:pt>
    <dgm:pt modelId="{299A918D-0314-4C49-8E6F-BF5F1C3CBC67}" type="sibTrans" cxnId="{AFBDD3C0-E90D-1D47-91D3-23EB909CD03D}">
      <dgm:prSet/>
      <dgm:spPr/>
      <dgm:t>
        <a:bodyPr/>
        <a:lstStyle/>
        <a:p>
          <a:endParaRPr lang="en-US"/>
        </a:p>
      </dgm:t>
    </dgm:pt>
    <dgm:pt modelId="{81B093E5-76B1-0E43-926C-6B5E6D6CBEA0}">
      <dgm:prSet phldrT="[Text]" custT="1"/>
      <dgm:spPr/>
      <dgm:t>
        <a:bodyPr/>
        <a:lstStyle/>
        <a:p>
          <a:r>
            <a:rPr lang="en-US" sz="1600" b="1" i="0" dirty="0" smtClean="0"/>
            <a:t>Implement</a:t>
          </a:r>
          <a:endParaRPr lang="en-US" sz="1600" b="1" i="0" dirty="0"/>
        </a:p>
      </dgm:t>
    </dgm:pt>
    <dgm:pt modelId="{CAA9E593-6B81-DA4A-896E-710D41E83C31}" type="parTrans" cxnId="{6CA0C8C3-C5BE-1246-AAE9-1611AA4EDC98}">
      <dgm:prSet/>
      <dgm:spPr/>
      <dgm:t>
        <a:bodyPr/>
        <a:lstStyle/>
        <a:p>
          <a:endParaRPr lang="en-US"/>
        </a:p>
      </dgm:t>
    </dgm:pt>
    <dgm:pt modelId="{EF3FAE06-2187-BF4F-9D72-CC85F7BCF33B}" type="sibTrans" cxnId="{6CA0C8C3-C5BE-1246-AAE9-1611AA4EDC98}">
      <dgm:prSet/>
      <dgm:spPr/>
      <dgm:t>
        <a:bodyPr/>
        <a:lstStyle/>
        <a:p>
          <a:endParaRPr lang="en-US"/>
        </a:p>
      </dgm:t>
    </dgm:pt>
    <dgm:pt modelId="{53D84BD1-9F93-ED4B-AD2F-80D81E043B93}" type="pres">
      <dgm:prSet presAssocID="{6B10140E-D7AA-9D40-BA85-F9A401A69386}" presName="Name0" presStyleCnt="0">
        <dgm:presLayoutVars>
          <dgm:dir/>
          <dgm:resizeHandles val="exact"/>
        </dgm:presLayoutVars>
      </dgm:prSet>
      <dgm:spPr/>
      <dgm:t>
        <a:bodyPr/>
        <a:lstStyle/>
        <a:p>
          <a:endParaRPr lang="en-US"/>
        </a:p>
      </dgm:t>
    </dgm:pt>
    <dgm:pt modelId="{490B2CE8-2E0B-D747-B6BC-B282CD13201A}" type="pres">
      <dgm:prSet presAssocID="{B48E31DB-E2AD-1E41-B429-8618DFED6774}" presName="parTxOnly" presStyleLbl="node1" presStyleIdx="0" presStyleCnt="4">
        <dgm:presLayoutVars>
          <dgm:bulletEnabled val="1"/>
        </dgm:presLayoutVars>
      </dgm:prSet>
      <dgm:spPr/>
      <dgm:t>
        <a:bodyPr/>
        <a:lstStyle/>
        <a:p>
          <a:endParaRPr lang="en-US"/>
        </a:p>
      </dgm:t>
    </dgm:pt>
    <dgm:pt modelId="{419F3EBA-4C37-6145-9F4E-E5AA9B314169}" type="pres">
      <dgm:prSet presAssocID="{919325D0-CF76-3347-ABA1-D4D96EB279C5}" presName="parSpace" presStyleCnt="0"/>
      <dgm:spPr/>
    </dgm:pt>
    <dgm:pt modelId="{6C2458D9-AA46-B849-9A7C-741762D66A69}" type="pres">
      <dgm:prSet presAssocID="{7841F55F-9AC9-A349-9CAC-7EFAD64B7D23}" presName="parTxOnly" presStyleLbl="node1" presStyleIdx="1" presStyleCnt="4">
        <dgm:presLayoutVars>
          <dgm:bulletEnabled val="1"/>
        </dgm:presLayoutVars>
      </dgm:prSet>
      <dgm:spPr/>
      <dgm:t>
        <a:bodyPr/>
        <a:lstStyle/>
        <a:p>
          <a:endParaRPr lang="en-US"/>
        </a:p>
      </dgm:t>
    </dgm:pt>
    <dgm:pt modelId="{774E29F0-AB3F-6F44-B714-C2EEB72B285C}" type="pres">
      <dgm:prSet presAssocID="{456280E3-6B08-0248-A572-3DC0B2CCE55C}" presName="parSpace" presStyleCnt="0"/>
      <dgm:spPr/>
    </dgm:pt>
    <dgm:pt modelId="{B7FE96D7-BF55-8C40-96C7-7E8BB2261FF5}" type="pres">
      <dgm:prSet presAssocID="{2CF5F085-2529-C643-B4E1-886E96A5C9B3}" presName="parTxOnly" presStyleLbl="node1" presStyleIdx="2" presStyleCnt="4" custScaleX="102978">
        <dgm:presLayoutVars>
          <dgm:bulletEnabled val="1"/>
        </dgm:presLayoutVars>
      </dgm:prSet>
      <dgm:spPr/>
      <dgm:t>
        <a:bodyPr/>
        <a:lstStyle/>
        <a:p>
          <a:endParaRPr lang="en-US"/>
        </a:p>
      </dgm:t>
    </dgm:pt>
    <dgm:pt modelId="{552BB662-B397-D74C-9DC8-5466EDF2A088}" type="pres">
      <dgm:prSet presAssocID="{299A918D-0314-4C49-8E6F-BF5F1C3CBC67}" presName="parSpace" presStyleCnt="0"/>
      <dgm:spPr/>
    </dgm:pt>
    <dgm:pt modelId="{10EE3804-143A-BF43-B72C-DAEE12419268}" type="pres">
      <dgm:prSet presAssocID="{81B093E5-76B1-0E43-926C-6B5E6D6CBEA0}" presName="parTxOnly" presStyleLbl="node1" presStyleIdx="3" presStyleCnt="4">
        <dgm:presLayoutVars>
          <dgm:bulletEnabled val="1"/>
        </dgm:presLayoutVars>
      </dgm:prSet>
      <dgm:spPr/>
      <dgm:t>
        <a:bodyPr/>
        <a:lstStyle/>
        <a:p>
          <a:endParaRPr lang="en-US"/>
        </a:p>
      </dgm:t>
    </dgm:pt>
  </dgm:ptLst>
  <dgm:cxnLst>
    <dgm:cxn modelId="{6CA0C8C3-C5BE-1246-AAE9-1611AA4EDC98}" srcId="{6B10140E-D7AA-9D40-BA85-F9A401A69386}" destId="{81B093E5-76B1-0E43-926C-6B5E6D6CBEA0}" srcOrd="3" destOrd="0" parTransId="{CAA9E593-6B81-DA4A-896E-710D41E83C31}" sibTransId="{EF3FAE06-2187-BF4F-9D72-CC85F7BCF33B}"/>
    <dgm:cxn modelId="{5CD0A3BF-AAA0-B642-8DC5-6151C65F6662}" srcId="{6B10140E-D7AA-9D40-BA85-F9A401A69386}" destId="{7841F55F-9AC9-A349-9CAC-7EFAD64B7D23}" srcOrd="1" destOrd="0" parTransId="{6ED8A8AB-C620-FB43-9A59-286B2F36DA3E}" sibTransId="{456280E3-6B08-0248-A572-3DC0B2CCE55C}"/>
    <dgm:cxn modelId="{2EB9861E-7C2A-497B-87C6-0ABA27F3043A}" type="presOf" srcId="{81B093E5-76B1-0E43-926C-6B5E6D6CBEA0}" destId="{10EE3804-143A-BF43-B72C-DAEE12419268}" srcOrd="0" destOrd="0" presId="urn:microsoft.com/office/officeart/2005/8/layout/hChevron3"/>
    <dgm:cxn modelId="{93E44A80-E7FD-4284-9297-31A1E0D226EB}" type="presOf" srcId="{6B10140E-D7AA-9D40-BA85-F9A401A69386}" destId="{53D84BD1-9F93-ED4B-AD2F-80D81E043B93}" srcOrd="0" destOrd="0" presId="urn:microsoft.com/office/officeart/2005/8/layout/hChevron3"/>
    <dgm:cxn modelId="{7CA7EF5B-3B06-458E-8867-90A9F5BC6EA0}" type="presOf" srcId="{2CF5F085-2529-C643-B4E1-886E96A5C9B3}" destId="{B7FE96D7-BF55-8C40-96C7-7E8BB2261FF5}" srcOrd="0" destOrd="0" presId="urn:microsoft.com/office/officeart/2005/8/layout/hChevron3"/>
    <dgm:cxn modelId="{6625D55B-88DB-462B-9D4E-D78EAFD9B094}" type="presOf" srcId="{B48E31DB-E2AD-1E41-B429-8618DFED6774}" destId="{490B2CE8-2E0B-D747-B6BC-B282CD13201A}" srcOrd="0" destOrd="0" presId="urn:microsoft.com/office/officeart/2005/8/layout/hChevron3"/>
    <dgm:cxn modelId="{6FB27BEC-B220-C543-B268-89692885F8A5}" srcId="{6B10140E-D7AA-9D40-BA85-F9A401A69386}" destId="{B48E31DB-E2AD-1E41-B429-8618DFED6774}" srcOrd="0" destOrd="0" parTransId="{D4538AAA-BF97-A048-AED6-0D5A1BDD00C9}" sibTransId="{919325D0-CF76-3347-ABA1-D4D96EB279C5}"/>
    <dgm:cxn modelId="{AFBDD3C0-E90D-1D47-91D3-23EB909CD03D}" srcId="{6B10140E-D7AA-9D40-BA85-F9A401A69386}" destId="{2CF5F085-2529-C643-B4E1-886E96A5C9B3}" srcOrd="2" destOrd="0" parTransId="{1F6CB7A0-F32F-1044-8DDC-79018FB2D489}" sibTransId="{299A918D-0314-4C49-8E6F-BF5F1C3CBC67}"/>
    <dgm:cxn modelId="{3C242948-9201-415C-A3A4-F2A04B7F61E4}" type="presOf" srcId="{7841F55F-9AC9-A349-9CAC-7EFAD64B7D23}" destId="{6C2458D9-AA46-B849-9A7C-741762D66A69}" srcOrd="0" destOrd="0" presId="urn:microsoft.com/office/officeart/2005/8/layout/hChevron3"/>
    <dgm:cxn modelId="{6B692298-0C71-4AAF-B61C-446DB25E5A64}" type="presParOf" srcId="{53D84BD1-9F93-ED4B-AD2F-80D81E043B93}" destId="{490B2CE8-2E0B-D747-B6BC-B282CD13201A}" srcOrd="0" destOrd="0" presId="urn:microsoft.com/office/officeart/2005/8/layout/hChevron3"/>
    <dgm:cxn modelId="{CC29CBD9-C893-4230-9D96-62F69BD34E0C}" type="presParOf" srcId="{53D84BD1-9F93-ED4B-AD2F-80D81E043B93}" destId="{419F3EBA-4C37-6145-9F4E-E5AA9B314169}" srcOrd="1" destOrd="0" presId="urn:microsoft.com/office/officeart/2005/8/layout/hChevron3"/>
    <dgm:cxn modelId="{9ED5E1E5-3D68-4591-BF9E-BE28F64ABC2B}" type="presParOf" srcId="{53D84BD1-9F93-ED4B-AD2F-80D81E043B93}" destId="{6C2458D9-AA46-B849-9A7C-741762D66A69}" srcOrd="2" destOrd="0" presId="urn:microsoft.com/office/officeart/2005/8/layout/hChevron3"/>
    <dgm:cxn modelId="{51DD52A2-3250-41F5-AE75-E0253E00B39E}" type="presParOf" srcId="{53D84BD1-9F93-ED4B-AD2F-80D81E043B93}" destId="{774E29F0-AB3F-6F44-B714-C2EEB72B285C}" srcOrd="3" destOrd="0" presId="urn:microsoft.com/office/officeart/2005/8/layout/hChevron3"/>
    <dgm:cxn modelId="{76B24AD1-E11A-40BD-8B9E-AA68805C6495}" type="presParOf" srcId="{53D84BD1-9F93-ED4B-AD2F-80D81E043B93}" destId="{B7FE96D7-BF55-8C40-96C7-7E8BB2261FF5}" srcOrd="4" destOrd="0" presId="urn:microsoft.com/office/officeart/2005/8/layout/hChevron3"/>
    <dgm:cxn modelId="{F1C14F39-4E2B-4F91-9908-478420D5804C}" type="presParOf" srcId="{53D84BD1-9F93-ED4B-AD2F-80D81E043B93}" destId="{552BB662-B397-D74C-9DC8-5466EDF2A088}" srcOrd="5" destOrd="0" presId="urn:microsoft.com/office/officeart/2005/8/layout/hChevron3"/>
    <dgm:cxn modelId="{045FC206-22A2-4557-B75E-C02146B07847}" type="presParOf" srcId="{53D84BD1-9F93-ED4B-AD2F-80D81E043B93}" destId="{10EE3804-143A-BF43-B72C-DAEE12419268}" srcOrd="6"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806A172-D86A-2048-90BC-3F953365B427}" type="doc">
      <dgm:prSet loTypeId="urn:microsoft.com/office/officeart/2005/8/layout/vProcess5" loCatId="" qsTypeId="urn:microsoft.com/office/officeart/2005/8/quickstyle/simple4" qsCatId="simple" csTypeId="urn:microsoft.com/office/officeart/2005/8/colors/accent1_2" csCatId="accent1" phldr="1"/>
      <dgm:spPr/>
      <dgm:t>
        <a:bodyPr/>
        <a:lstStyle/>
        <a:p>
          <a:endParaRPr lang="en-US"/>
        </a:p>
      </dgm:t>
    </dgm:pt>
    <dgm:pt modelId="{57042CB1-F5B0-A745-A9E0-2DFB1AAE3C03}">
      <dgm:prSet phldrT="[Text]"/>
      <dgm:spPr/>
      <dgm:t>
        <a:bodyPr/>
        <a:lstStyle/>
        <a:p>
          <a:r>
            <a:rPr lang="en-US" dirty="0" smtClean="0"/>
            <a:t>Self-review Using Checklist</a:t>
          </a:r>
          <a:endParaRPr lang="en-US" dirty="0"/>
        </a:p>
      </dgm:t>
    </dgm:pt>
    <dgm:pt modelId="{ACABC460-D3B0-3E41-9A82-8CB5EA4A26CA}" type="parTrans" cxnId="{4515266E-CDCA-AA41-9434-63111D207D11}">
      <dgm:prSet/>
      <dgm:spPr/>
      <dgm:t>
        <a:bodyPr/>
        <a:lstStyle/>
        <a:p>
          <a:endParaRPr lang="en-US"/>
        </a:p>
      </dgm:t>
    </dgm:pt>
    <dgm:pt modelId="{0C5D621C-086F-CD42-9AD9-11578A42CF2C}" type="sibTrans" cxnId="{4515266E-CDCA-AA41-9434-63111D207D11}">
      <dgm:prSet/>
      <dgm:spPr/>
      <dgm:t>
        <a:bodyPr/>
        <a:lstStyle/>
        <a:p>
          <a:endParaRPr lang="en-US" dirty="0"/>
        </a:p>
      </dgm:t>
    </dgm:pt>
    <dgm:pt modelId="{95074114-31C8-8B49-878D-4D87918B3B34}">
      <dgm:prSet phldrT="[Text]"/>
      <dgm:spPr/>
      <dgm:t>
        <a:bodyPr/>
        <a:lstStyle/>
        <a:p>
          <a:r>
            <a:rPr lang="en-US" dirty="0" smtClean="0"/>
            <a:t>SME Review</a:t>
          </a:r>
          <a:endParaRPr lang="en-US" dirty="0"/>
        </a:p>
      </dgm:t>
    </dgm:pt>
    <dgm:pt modelId="{7E29E3A8-AF5E-EF41-861E-DC4491C46044}" type="parTrans" cxnId="{5E5596E7-39C3-E044-A73E-A3C344B5CA43}">
      <dgm:prSet/>
      <dgm:spPr/>
      <dgm:t>
        <a:bodyPr/>
        <a:lstStyle/>
        <a:p>
          <a:endParaRPr lang="en-US"/>
        </a:p>
      </dgm:t>
    </dgm:pt>
    <dgm:pt modelId="{F3927457-2322-264B-ACD5-8844AC24F7B8}" type="sibTrans" cxnId="{5E5596E7-39C3-E044-A73E-A3C344B5CA43}">
      <dgm:prSet/>
      <dgm:spPr/>
      <dgm:t>
        <a:bodyPr/>
        <a:lstStyle/>
        <a:p>
          <a:endParaRPr lang="en-US" dirty="0"/>
        </a:p>
      </dgm:t>
    </dgm:pt>
    <dgm:pt modelId="{7AC39425-7E36-FA48-924A-918D1CDE1EFD}">
      <dgm:prSet phldrT="[Text]"/>
      <dgm:spPr/>
      <dgm:t>
        <a:bodyPr/>
        <a:lstStyle/>
        <a:p>
          <a:r>
            <a:rPr lang="en-US" dirty="0" smtClean="0"/>
            <a:t>SME Review Changes Made</a:t>
          </a:r>
          <a:endParaRPr lang="en-US" dirty="0"/>
        </a:p>
      </dgm:t>
    </dgm:pt>
    <dgm:pt modelId="{73BCF6D8-4339-594A-8F68-95FB5B435AD5}" type="parTrans" cxnId="{6ACBCFE0-DE6D-CF47-830D-37B39B145864}">
      <dgm:prSet/>
      <dgm:spPr/>
      <dgm:t>
        <a:bodyPr/>
        <a:lstStyle/>
        <a:p>
          <a:endParaRPr lang="en-US"/>
        </a:p>
      </dgm:t>
    </dgm:pt>
    <dgm:pt modelId="{86350B7D-A141-CB47-9A6A-0A862AF265DA}" type="sibTrans" cxnId="{6ACBCFE0-DE6D-CF47-830D-37B39B145864}">
      <dgm:prSet/>
      <dgm:spPr/>
      <dgm:t>
        <a:bodyPr/>
        <a:lstStyle/>
        <a:p>
          <a:endParaRPr lang="en-US" dirty="0"/>
        </a:p>
      </dgm:t>
    </dgm:pt>
    <dgm:pt modelId="{D2004B8B-0E4B-694C-A13B-B9A17F060661}">
      <dgm:prSet phldrT="[Text]"/>
      <dgm:spPr/>
      <dgm:t>
        <a:bodyPr/>
        <a:lstStyle/>
        <a:p>
          <a:r>
            <a:rPr lang="en-US" dirty="0" smtClean="0"/>
            <a:t>Training Evaluation Review</a:t>
          </a:r>
          <a:endParaRPr lang="en-US" dirty="0"/>
        </a:p>
      </dgm:t>
    </dgm:pt>
    <dgm:pt modelId="{C14ACE42-751E-BE41-8B8D-8FF4BD6B3C4C}" type="parTrans" cxnId="{F574779B-90BD-E94C-BF9B-F5014F5BFD51}">
      <dgm:prSet/>
      <dgm:spPr/>
      <dgm:t>
        <a:bodyPr/>
        <a:lstStyle/>
        <a:p>
          <a:endParaRPr lang="en-US"/>
        </a:p>
      </dgm:t>
    </dgm:pt>
    <dgm:pt modelId="{8E6AE561-FC05-6242-8F8B-52164DCEC86D}" type="sibTrans" cxnId="{F574779B-90BD-E94C-BF9B-F5014F5BFD51}">
      <dgm:prSet/>
      <dgm:spPr/>
      <dgm:t>
        <a:bodyPr/>
        <a:lstStyle/>
        <a:p>
          <a:endParaRPr lang="en-US" dirty="0"/>
        </a:p>
      </dgm:t>
    </dgm:pt>
    <dgm:pt modelId="{BD86E4BC-BD0B-D34C-ACDF-5751E3268B89}">
      <dgm:prSet phldrT="[Text]"/>
      <dgm:spPr/>
      <dgm:t>
        <a:bodyPr/>
        <a:lstStyle/>
        <a:p>
          <a:r>
            <a:rPr lang="en-US" dirty="0" smtClean="0"/>
            <a:t>Training Evaluator Changes Made</a:t>
          </a:r>
          <a:endParaRPr lang="en-US" dirty="0"/>
        </a:p>
      </dgm:t>
    </dgm:pt>
    <dgm:pt modelId="{5F785670-88AF-464C-99E4-FEBD27A031FD}" type="parTrans" cxnId="{2FC78D19-0235-F440-A793-76EB8F6EF159}">
      <dgm:prSet/>
      <dgm:spPr/>
      <dgm:t>
        <a:bodyPr/>
        <a:lstStyle/>
        <a:p>
          <a:endParaRPr lang="en-US"/>
        </a:p>
      </dgm:t>
    </dgm:pt>
    <dgm:pt modelId="{58CAE88A-E602-DD42-9E1D-88708584DBA0}" type="sibTrans" cxnId="{2FC78D19-0235-F440-A793-76EB8F6EF159}">
      <dgm:prSet/>
      <dgm:spPr/>
      <dgm:t>
        <a:bodyPr/>
        <a:lstStyle/>
        <a:p>
          <a:endParaRPr lang="en-US"/>
        </a:p>
      </dgm:t>
    </dgm:pt>
    <dgm:pt modelId="{7F523F1A-30E5-DA42-BF39-314A89788F92}" type="pres">
      <dgm:prSet presAssocID="{C806A172-D86A-2048-90BC-3F953365B427}" presName="outerComposite" presStyleCnt="0">
        <dgm:presLayoutVars>
          <dgm:chMax val="5"/>
          <dgm:dir/>
          <dgm:resizeHandles val="exact"/>
        </dgm:presLayoutVars>
      </dgm:prSet>
      <dgm:spPr/>
      <dgm:t>
        <a:bodyPr/>
        <a:lstStyle/>
        <a:p>
          <a:endParaRPr lang="en-US"/>
        </a:p>
      </dgm:t>
    </dgm:pt>
    <dgm:pt modelId="{3498D861-30DB-DE40-BE2E-DB767FD643BE}" type="pres">
      <dgm:prSet presAssocID="{C806A172-D86A-2048-90BC-3F953365B427}" presName="dummyMaxCanvas" presStyleCnt="0">
        <dgm:presLayoutVars/>
      </dgm:prSet>
      <dgm:spPr/>
    </dgm:pt>
    <dgm:pt modelId="{AA78A087-8FBC-884F-BBEB-FD0F4801771D}" type="pres">
      <dgm:prSet presAssocID="{C806A172-D86A-2048-90BC-3F953365B427}" presName="FiveNodes_1" presStyleLbl="node1" presStyleIdx="0" presStyleCnt="5">
        <dgm:presLayoutVars>
          <dgm:bulletEnabled val="1"/>
        </dgm:presLayoutVars>
      </dgm:prSet>
      <dgm:spPr/>
      <dgm:t>
        <a:bodyPr/>
        <a:lstStyle/>
        <a:p>
          <a:endParaRPr lang="en-US"/>
        </a:p>
      </dgm:t>
    </dgm:pt>
    <dgm:pt modelId="{240D6B75-4DFD-F948-84FE-13A18835CDFC}" type="pres">
      <dgm:prSet presAssocID="{C806A172-D86A-2048-90BC-3F953365B427}" presName="FiveNodes_2" presStyleLbl="node1" presStyleIdx="1" presStyleCnt="5">
        <dgm:presLayoutVars>
          <dgm:bulletEnabled val="1"/>
        </dgm:presLayoutVars>
      </dgm:prSet>
      <dgm:spPr/>
      <dgm:t>
        <a:bodyPr/>
        <a:lstStyle/>
        <a:p>
          <a:endParaRPr lang="en-US"/>
        </a:p>
      </dgm:t>
    </dgm:pt>
    <dgm:pt modelId="{ACA5879D-36C7-524A-B0E2-E511605108D0}" type="pres">
      <dgm:prSet presAssocID="{C806A172-D86A-2048-90BC-3F953365B427}" presName="FiveNodes_3" presStyleLbl="node1" presStyleIdx="2" presStyleCnt="5">
        <dgm:presLayoutVars>
          <dgm:bulletEnabled val="1"/>
        </dgm:presLayoutVars>
      </dgm:prSet>
      <dgm:spPr/>
      <dgm:t>
        <a:bodyPr/>
        <a:lstStyle/>
        <a:p>
          <a:endParaRPr lang="en-US"/>
        </a:p>
      </dgm:t>
    </dgm:pt>
    <dgm:pt modelId="{FCEC2CA0-85D1-8E44-B6ED-D40E25A2BA33}" type="pres">
      <dgm:prSet presAssocID="{C806A172-D86A-2048-90BC-3F953365B427}" presName="FiveNodes_4" presStyleLbl="node1" presStyleIdx="3" presStyleCnt="5">
        <dgm:presLayoutVars>
          <dgm:bulletEnabled val="1"/>
        </dgm:presLayoutVars>
      </dgm:prSet>
      <dgm:spPr/>
      <dgm:t>
        <a:bodyPr/>
        <a:lstStyle/>
        <a:p>
          <a:endParaRPr lang="en-US"/>
        </a:p>
      </dgm:t>
    </dgm:pt>
    <dgm:pt modelId="{0742EA97-FE62-9E45-BA11-128686B69777}" type="pres">
      <dgm:prSet presAssocID="{C806A172-D86A-2048-90BC-3F953365B427}" presName="FiveNodes_5" presStyleLbl="node1" presStyleIdx="4" presStyleCnt="5">
        <dgm:presLayoutVars>
          <dgm:bulletEnabled val="1"/>
        </dgm:presLayoutVars>
      </dgm:prSet>
      <dgm:spPr/>
      <dgm:t>
        <a:bodyPr/>
        <a:lstStyle/>
        <a:p>
          <a:endParaRPr lang="en-US"/>
        </a:p>
      </dgm:t>
    </dgm:pt>
    <dgm:pt modelId="{B904754E-E0CC-634E-9712-841AA77D1C91}" type="pres">
      <dgm:prSet presAssocID="{C806A172-D86A-2048-90BC-3F953365B427}" presName="FiveConn_1-2" presStyleLbl="fgAccFollowNode1" presStyleIdx="0" presStyleCnt="4">
        <dgm:presLayoutVars>
          <dgm:bulletEnabled val="1"/>
        </dgm:presLayoutVars>
      </dgm:prSet>
      <dgm:spPr/>
      <dgm:t>
        <a:bodyPr/>
        <a:lstStyle/>
        <a:p>
          <a:endParaRPr lang="en-US"/>
        </a:p>
      </dgm:t>
    </dgm:pt>
    <dgm:pt modelId="{407C0080-8939-8243-8D52-8CC4686DFE80}" type="pres">
      <dgm:prSet presAssocID="{C806A172-D86A-2048-90BC-3F953365B427}" presName="FiveConn_2-3" presStyleLbl="fgAccFollowNode1" presStyleIdx="1" presStyleCnt="4">
        <dgm:presLayoutVars>
          <dgm:bulletEnabled val="1"/>
        </dgm:presLayoutVars>
      </dgm:prSet>
      <dgm:spPr/>
      <dgm:t>
        <a:bodyPr/>
        <a:lstStyle/>
        <a:p>
          <a:endParaRPr lang="en-US"/>
        </a:p>
      </dgm:t>
    </dgm:pt>
    <dgm:pt modelId="{90B29523-6D2D-B545-BEC8-118614D65548}" type="pres">
      <dgm:prSet presAssocID="{C806A172-D86A-2048-90BC-3F953365B427}" presName="FiveConn_3-4" presStyleLbl="fgAccFollowNode1" presStyleIdx="2" presStyleCnt="4">
        <dgm:presLayoutVars>
          <dgm:bulletEnabled val="1"/>
        </dgm:presLayoutVars>
      </dgm:prSet>
      <dgm:spPr/>
      <dgm:t>
        <a:bodyPr/>
        <a:lstStyle/>
        <a:p>
          <a:endParaRPr lang="en-US"/>
        </a:p>
      </dgm:t>
    </dgm:pt>
    <dgm:pt modelId="{CA73EEBF-5D2C-EC43-8EC0-1DCBE00126B4}" type="pres">
      <dgm:prSet presAssocID="{C806A172-D86A-2048-90BC-3F953365B427}" presName="FiveConn_4-5" presStyleLbl="fgAccFollowNode1" presStyleIdx="3" presStyleCnt="4">
        <dgm:presLayoutVars>
          <dgm:bulletEnabled val="1"/>
        </dgm:presLayoutVars>
      </dgm:prSet>
      <dgm:spPr/>
      <dgm:t>
        <a:bodyPr/>
        <a:lstStyle/>
        <a:p>
          <a:endParaRPr lang="en-US"/>
        </a:p>
      </dgm:t>
    </dgm:pt>
    <dgm:pt modelId="{F327C30C-103E-BF46-BAD7-FA2D6FF682AA}" type="pres">
      <dgm:prSet presAssocID="{C806A172-D86A-2048-90BC-3F953365B427}" presName="FiveNodes_1_text" presStyleLbl="node1" presStyleIdx="4" presStyleCnt="5">
        <dgm:presLayoutVars>
          <dgm:bulletEnabled val="1"/>
        </dgm:presLayoutVars>
      </dgm:prSet>
      <dgm:spPr/>
      <dgm:t>
        <a:bodyPr/>
        <a:lstStyle/>
        <a:p>
          <a:endParaRPr lang="en-US"/>
        </a:p>
      </dgm:t>
    </dgm:pt>
    <dgm:pt modelId="{DDA2F5E1-08E0-BE4A-A132-02D69536E63A}" type="pres">
      <dgm:prSet presAssocID="{C806A172-D86A-2048-90BC-3F953365B427}" presName="FiveNodes_2_text" presStyleLbl="node1" presStyleIdx="4" presStyleCnt="5">
        <dgm:presLayoutVars>
          <dgm:bulletEnabled val="1"/>
        </dgm:presLayoutVars>
      </dgm:prSet>
      <dgm:spPr/>
      <dgm:t>
        <a:bodyPr/>
        <a:lstStyle/>
        <a:p>
          <a:endParaRPr lang="en-US"/>
        </a:p>
      </dgm:t>
    </dgm:pt>
    <dgm:pt modelId="{FA7BC856-983E-3540-B3C3-BE4CEDB26FFA}" type="pres">
      <dgm:prSet presAssocID="{C806A172-D86A-2048-90BC-3F953365B427}" presName="FiveNodes_3_text" presStyleLbl="node1" presStyleIdx="4" presStyleCnt="5">
        <dgm:presLayoutVars>
          <dgm:bulletEnabled val="1"/>
        </dgm:presLayoutVars>
      </dgm:prSet>
      <dgm:spPr/>
      <dgm:t>
        <a:bodyPr/>
        <a:lstStyle/>
        <a:p>
          <a:endParaRPr lang="en-US"/>
        </a:p>
      </dgm:t>
    </dgm:pt>
    <dgm:pt modelId="{47ECE136-A270-8444-BC37-FBE6E5CA1C6F}" type="pres">
      <dgm:prSet presAssocID="{C806A172-D86A-2048-90BC-3F953365B427}" presName="FiveNodes_4_text" presStyleLbl="node1" presStyleIdx="4" presStyleCnt="5">
        <dgm:presLayoutVars>
          <dgm:bulletEnabled val="1"/>
        </dgm:presLayoutVars>
      </dgm:prSet>
      <dgm:spPr/>
      <dgm:t>
        <a:bodyPr/>
        <a:lstStyle/>
        <a:p>
          <a:endParaRPr lang="en-US"/>
        </a:p>
      </dgm:t>
    </dgm:pt>
    <dgm:pt modelId="{5DE8151D-ED42-5146-9A4C-72E604B44491}" type="pres">
      <dgm:prSet presAssocID="{C806A172-D86A-2048-90BC-3F953365B427}" presName="FiveNodes_5_text" presStyleLbl="node1" presStyleIdx="4" presStyleCnt="5">
        <dgm:presLayoutVars>
          <dgm:bulletEnabled val="1"/>
        </dgm:presLayoutVars>
      </dgm:prSet>
      <dgm:spPr/>
      <dgm:t>
        <a:bodyPr/>
        <a:lstStyle/>
        <a:p>
          <a:endParaRPr lang="en-US"/>
        </a:p>
      </dgm:t>
    </dgm:pt>
  </dgm:ptLst>
  <dgm:cxnLst>
    <dgm:cxn modelId="{EE3CB578-0E2A-954E-8753-8B93C5523D7B}" type="presOf" srcId="{F3927457-2322-264B-ACD5-8844AC24F7B8}" destId="{407C0080-8939-8243-8D52-8CC4686DFE80}" srcOrd="0" destOrd="0" presId="urn:microsoft.com/office/officeart/2005/8/layout/vProcess5"/>
    <dgm:cxn modelId="{18A77150-4978-7B4A-A560-D397E69BDA79}" type="presOf" srcId="{D2004B8B-0E4B-694C-A13B-B9A17F060661}" destId="{FCEC2CA0-85D1-8E44-B6ED-D40E25A2BA33}" srcOrd="0" destOrd="0" presId="urn:microsoft.com/office/officeart/2005/8/layout/vProcess5"/>
    <dgm:cxn modelId="{C07B1903-3D96-F848-83B6-4EA8CBB2F804}" type="presOf" srcId="{57042CB1-F5B0-A745-A9E0-2DFB1AAE3C03}" destId="{F327C30C-103E-BF46-BAD7-FA2D6FF682AA}" srcOrd="1" destOrd="0" presId="urn:microsoft.com/office/officeart/2005/8/layout/vProcess5"/>
    <dgm:cxn modelId="{2603B1CE-59C2-BE45-8CD7-179FFE6F4C6D}" type="presOf" srcId="{8E6AE561-FC05-6242-8F8B-52164DCEC86D}" destId="{CA73EEBF-5D2C-EC43-8EC0-1DCBE00126B4}" srcOrd="0" destOrd="0" presId="urn:microsoft.com/office/officeart/2005/8/layout/vProcess5"/>
    <dgm:cxn modelId="{F574779B-90BD-E94C-BF9B-F5014F5BFD51}" srcId="{C806A172-D86A-2048-90BC-3F953365B427}" destId="{D2004B8B-0E4B-694C-A13B-B9A17F060661}" srcOrd="3" destOrd="0" parTransId="{C14ACE42-751E-BE41-8B8D-8FF4BD6B3C4C}" sibTransId="{8E6AE561-FC05-6242-8F8B-52164DCEC86D}"/>
    <dgm:cxn modelId="{2FC78D19-0235-F440-A793-76EB8F6EF159}" srcId="{C806A172-D86A-2048-90BC-3F953365B427}" destId="{BD86E4BC-BD0B-D34C-ACDF-5751E3268B89}" srcOrd="4" destOrd="0" parTransId="{5F785670-88AF-464C-99E4-FEBD27A031FD}" sibTransId="{58CAE88A-E602-DD42-9E1D-88708584DBA0}"/>
    <dgm:cxn modelId="{07815930-E813-C14F-B78D-60FDCE329D12}" type="presOf" srcId="{7AC39425-7E36-FA48-924A-918D1CDE1EFD}" destId="{ACA5879D-36C7-524A-B0E2-E511605108D0}" srcOrd="0" destOrd="0" presId="urn:microsoft.com/office/officeart/2005/8/layout/vProcess5"/>
    <dgm:cxn modelId="{4515266E-CDCA-AA41-9434-63111D207D11}" srcId="{C806A172-D86A-2048-90BC-3F953365B427}" destId="{57042CB1-F5B0-A745-A9E0-2DFB1AAE3C03}" srcOrd="0" destOrd="0" parTransId="{ACABC460-D3B0-3E41-9A82-8CB5EA4A26CA}" sibTransId="{0C5D621C-086F-CD42-9AD9-11578A42CF2C}"/>
    <dgm:cxn modelId="{9E3868C5-42FD-4846-AC28-C0FA5514D805}" type="presOf" srcId="{95074114-31C8-8B49-878D-4D87918B3B34}" destId="{DDA2F5E1-08E0-BE4A-A132-02D69536E63A}" srcOrd="1" destOrd="0" presId="urn:microsoft.com/office/officeart/2005/8/layout/vProcess5"/>
    <dgm:cxn modelId="{6ACBCFE0-DE6D-CF47-830D-37B39B145864}" srcId="{C806A172-D86A-2048-90BC-3F953365B427}" destId="{7AC39425-7E36-FA48-924A-918D1CDE1EFD}" srcOrd="2" destOrd="0" parTransId="{73BCF6D8-4339-594A-8F68-95FB5B435AD5}" sibTransId="{86350B7D-A141-CB47-9A6A-0A862AF265DA}"/>
    <dgm:cxn modelId="{8A416846-04C0-044E-BB62-5AC3DC6614DB}" type="presOf" srcId="{0C5D621C-086F-CD42-9AD9-11578A42CF2C}" destId="{B904754E-E0CC-634E-9712-841AA77D1C91}" srcOrd="0" destOrd="0" presId="urn:microsoft.com/office/officeart/2005/8/layout/vProcess5"/>
    <dgm:cxn modelId="{F8E6A369-2DE7-7745-B5BC-14CD14CAA151}" type="presOf" srcId="{95074114-31C8-8B49-878D-4D87918B3B34}" destId="{240D6B75-4DFD-F948-84FE-13A18835CDFC}" srcOrd="0" destOrd="0" presId="urn:microsoft.com/office/officeart/2005/8/layout/vProcess5"/>
    <dgm:cxn modelId="{659D8B87-3AE4-8344-97A2-F00B5C0B81BC}" type="presOf" srcId="{57042CB1-F5B0-A745-A9E0-2DFB1AAE3C03}" destId="{AA78A087-8FBC-884F-BBEB-FD0F4801771D}" srcOrd="0" destOrd="0" presId="urn:microsoft.com/office/officeart/2005/8/layout/vProcess5"/>
    <dgm:cxn modelId="{260DE0F7-28D8-0A44-8D96-697FCBC2FA75}" type="presOf" srcId="{C806A172-D86A-2048-90BC-3F953365B427}" destId="{7F523F1A-30E5-DA42-BF39-314A89788F92}" srcOrd="0" destOrd="0" presId="urn:microsoft.com/office/officeart/2005/8/layout/vProcess5"/>
    <dgm:cxn modelId="{72CA80A5-3ADD-9341-9991-950524CCEE96}" type="presOf" srcId="{86350B7D-A141-CB47-9A6A-0A862AF265DA}" destId="{90B29523-6D2D-B545-BEC8-118614D65548}" srcOrd="0" destOrd="0" presId="urn:microsoft.com/office/officeart/2005/8/layout/vProcess5"/>
    <dgm:cxn modelId="{5E5596E7-39C3-E044-A73E-A3C344B5CA43}" srcId="{C806A172-D86A-2048-90BC-3F953365B427}" destId="{95074114-31C8-8B49-878D-4D87918B3B34}" srcOrd="1" destOrd="0" parTransId="{7E29E3A8-AF5E-EF41-861E-DC4491C46044}" sibTransId="{F3927457-2322-264B-ACD5-8844AC24F7B8}"/>
    <dgm:cxn modelId="{FFC022C7-DDAD-9549-B4D3-0D090301DAAE}" type="presOf" srcId="{BD86E4BC-BD0B-D34C-ACDF-5751E3268B89}" destId="{0742EA97-FE62-9E45-BA11-128686B69777}" srcOrd="0" destOrd="0" presId="urn:microsoft.com/office/officeart/2005/8/layout/vProcess5"/>
    <dgm:cxn modelId="{75F5521C-F337-844F-A7CB-AABA18EB03C2}" type="presOf" srcId="{BD86E4BC-BD0B-D34C-ACDF-5751E3268B89}" destId="{5DE8151D-ED42-5146-9A4C-72E604B44491}" srcOrd="1" destOrd="0" presId="urn:microsoft.com/office/officeart/2005/8/layout/vProcess5"/>
    <dgm:cxn modelId="{8DB81955-AA24-D14C-85D2-FB0DC816A3D8}" type="presOf" srcId="{D2004B8B-0E4B-694C-A13B-B9A17F060661}" destId="{47ECE136-A270-8444-BC37-FBE6E5CA1C6F}" srcOrd="1" destOrd="0" presId="urn:microsoft.com/office/officeart/2005/8/layout/vProcess5"/>
    <dgm:cxn modelId="{5CAA71FF-20ED-3C4E-BD8F-09BA9B690162}" type="presOf" srcId="{7AC39425-7E36-FA48-924A-918D1CDE1EFD}" destId="{FA7BC856-983E-3540-B3C3-BE4CEDB26FFA}" srcOrd="1" destOrd="0" presId="urn:microsoft.com/office/officeart/2005/8/layout/vProcess5"/>
    <dgm:cxn modelId="{3DBEE457-8FEF-1A4A-922A-4B5F35AD9019}" type="presParOf" srcId="{7F523F1A-30E5-DA42-BF39-314A89788F92}" destId="{3498D861-30DB-DE40-BE2E-DB767FD643BE}" srcOrd="0" destOrd="0" presId="urn:microsoft.com/office/officeart/2005/8/layout/vProcess5"/>
    <dgm:cxn modelId="{47720542-ADAA-D548-B725-3E43319725BD}" type="presParOf" srcId="{7F523F1A-30E5-DA42-BF39-314A89788F92}" destId="{AA78A087-8FBC-884F-BBEB-FD0F4801771D}" srcOrd="1" destOrd="0" presId="urn:microsoft.com/office/officeart/2005/8/layout/vProcess5"/>
    <dgm:cxn modelId="{AD3E7EAD-691D-C54E-A918-26DAD36EE955}" type="presParOf" srcId="{7F523F1A-30E5-DA42-BF39-314A89788F92}" destId="{240D6B75-4DFD-F948-84FE-13A18835CDFC}" srcOrd="2" destOrd="0" presId="urn:microsoft.com/office/officeart/2005/8/layout/vProcess5"/>
    <dgm:cxn modelId="{DCF92105-E8EE-E54B-A08B-0BE540F8E316}" type="presParOf" srcId="{7F523F1A-30E5-DA42-BF39-314A89788F92}" destId="{ACA5879D-36C7-524A-B0E2-E511605108D0}" srcOrd="3" destOrd="0" presId="urn:microsoft.com/office/officeart/2005/8/layout/vProcess5"/>
    <dgm:cxn modelId="{5DB0F20F-7DDD-B24E-8D22-FEB39588013D}" type="presParOf" srcId="{7F523F1A-30E5-DA42-BF39-314A89788F92}" destId="{FCEC2CA0-85D1-8E44-B6ED-D40E25A2BA33}" srcOrd="4" destOrd="0" presId="urn:microsoft.com/office/officeart/2005/8/layout/vProcess5"/>
    <dgm:cxn modelId="{C27AAC4C-8079-FA41-945D-4E91307BCE6B}" type="presParOf" srcId="{7F523F1A-30E5-DA42-BF39-314A89788F92}" destId="{0742EA97-FE62-9E45-BA11-128686B69777}" srcOrd="5" destOrd="0" presId="urn:microsoft.com/office/officeart/2005/8/layout/vProcess5"/>
    <dgm:cxn modelId="{BACF7000-DA35-354A-B547-2A3D76138EA9}" type="presParOf" srcId="{7F523F1A-30E5-DA42-BF39-314A89788F92}" destId="{B904754E-E0CC-634E-9712-841AA77D1C91}" srcOrd="6" destOrd="0" presId="urn:microsoft.com/office/officeart/2005/8/layout/vProcess5"/>
    <dgm:cxn modelId="{47C21C74-4CD3-F24F-9504-83DD59BB2411}" type="presParOf" srcId="{7F523F1A-30E5-DA42-BF39-314A89788F92}" destId="{407C0080-8939-8243-8D52-8CC4686DFE80}" srcOrd="7" destOrd="0" presId="urn:microsoft.com/office/officeart/2005/8/layout/vProcess5"/>
    <dgm:cxn modelId="{77A97AC0-BFA2-C34E-B48B-CFCF4AF50DF4}" type="presParOf" srcId="{7F523F1A-30E5-DA42-BF39-314A89788F92}" destId="{90B29523-6D2D-B545-BEC8-118614D65548}" srcOrd="8" destOrd="0" presId="urn:microsoft.com/office/officeart/2005/8/layout/vProcess5"/>
    <dgm:cxn modelId="{9D9DD427-675D-9346-8F84-EC72B5235CA6}" type="presParOf" srcId="{7F523F1A-30E5-DA42-BF39-314A89788F92}" destId="{CA73EEBF-5D2C-EC43-8EC0-1DCBE00126B4}" srcOrd="9" destOrd="0" presId="urn:microsoft.com/office/officeart/2005/8/layout/vProcess5"/>
    <dgm:cxn modelId="{BB71A3B4-4A23-A443-94AA-12D2C27ABD0B}" type="presParOf" srcId="{7F523F1A-30E5-DA42-BF39-314A89788F92}" destId="{F327C30C-103E-BF46-BAD7-FA2D6FF682AA}" srcOrd="10" destOrd="0" presId="urn:microsoft.com/office/officeart/2005/8/layout/vProcess5"/>
    <dgm:cxn modelId="{ABCF3C4B-788E-764C-9F9D-440850D6ED9E}" type="presParOf" srcId="{7F523F1A-30E5-DA42-BF39-314A89788F92}" destId="{DDA2F5E1-08E0-BE4A-A132-02D69536E63A}" srcOrd="11" destOrd="0" presId="urn:microsoft.com/office/officeart/2005/8/layout/vProcess5"/>
    <dgm:cxn modelId="{ABBBB241-46BA-A74E-BA2F-9F7B8D034798}" type="presParOf" srcId="{7F523F1A-30E5-DA42-BF39-314A89788F92}" destId="{FA7BC856-983E-3540-B3C3-BE4CEDB26FFA}" srcOrd="12" destOrd="0" presId="urn:microsoft.com/office/officeart/2005/8/layout/vProcess5"/>
    <dgm:cxn modelId="{217704FD-E31F-0242-960E-CB9EEE6490EB}" type="presParOf" srcId="{7F523F1A-30E5-DA42-BF39-314A89788F92}" destId="{47ECE136-A270-8444-BC37-FBE6E5CA1C6F}" srcOrd="13" destOrd="0" presId="urn:microsoft.com/office/officeart/2005/8/layout/vProcess5"/>
    <dgm:cxn modelId="{8EC3A019-099E-DB4F-A1BA-725F2459285A}" type="presParOf" srcId="{7F523F1A-30E5-DA42-BF39-314A89788F92}" destId="{5DE8151D-ED42-5146-9A4C-72E604B44491}" srcOrd="14" destOrd="0" presId="urn:microsoft.com/office/officeart/2005/8/layout/vProcess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D426515-A3DC-42ED-A366-91799C78E164}" type="doc">
      <dgm:prSet loTypeId="urn:microsoft.com/office/officeart/2005/8/layout/process1" loCatId="process" qsTypeId="urn:microsoft.com/office/officeart/2005/8/quickstyle/3d1" qsCatId="3D" csTypeId="urn:microsoft.com/office/officeart/2005/8/colors/accent1_2" csCatId="accent1" phldr="1"/>
      <dgm:spPr/>
    </dgm:pt>
    <dgm:pt modelId="{4ABE0ABA-C30C-44D2-B446-A8E92C9F5099}">
      <dgm:prSet phldrT="[Text]"/>
      <dgm:spPr/>
      <dgm:t>
        <a:bodyPr/>
        <a:lstStyle/>
        <a:p>
          <a:r>
            <a:rPr lang="en-US" dirty="0" smtClean="0"/>
            <a:t>1. Create a project folder for the course</a:t>
          </a:r>
          <a:endParaRPr lang="en-US" dirty="0"/>
        </a:p>
      </dgm:t>
    </dgm:pt>
    <dgm:pt modelId="{C2827C34-5E2B-4D21-ADFE-B13846D25057}" type="parTrans" cxnId="{138EA1E5-E6A4-47AC-96EF-B71CF96DACCA}">
      <dgm:prSet/>
      <dgm:spPr/>
      <dgm:t>
        <a:bodyPr/>
        <a:lstStyle/>
        <a:p>
          <a:endParaRPr lang="en-US"/>
        </a:p>
      </dgm:t>
    </dgm:pt>
    <dgm:pt modelId="{EF7F7705-4017-4D46-A9AC-BC82205F3988}" type="sibTrans" cxnId="{138EA1E5-E6A4-47AC-96EF-B71CF96DACCA}">
      <dgm:prSet/>
      <dgm:spPr/>
      <dgm:t>
        <a:bodyPr/>
        <a:lstStyle/>
        <a:p>
          <a:endParaRPr lang="en-US" dirty="0"/>
        </a:p>
      </dgm:t>
    </dgm:pt>
    <dgm:pt modelId="{EADE0B2E-2E54-48A3-82C5-7ABEBBAA4627}">
      <dgm:prSet phldrT="[Text]"/>
      <dgm:spPr/>
      <dgm:t>
        <a:bodyPr/>
        <a:lstStyle/>
        <a:p>
          <a:r>
            <a:rPr lang="en-US" dirty="0" smtClean="0"/>
            <a:t>2. Copy and paste the PPT template into the project folder</a:t>
          </a:r>
          <a:endParaRPr lang="en-US" dirty="0"/>
        </a:p>
      </dgm:t>
    </dgm:pt>
    <dgm:pt modelId="{1712C0C6-BA67-415E-9659-16B646D8EC7B}" type="parTrans" cxnId="{4D148311-570D-4352-9690-375307A65F9F}">
      <dgm:prSet/>
      <dgm:spPr/>
      <dgm:t>
        <a:bodyPr/>
        <a:lstStyle/>
        <a:p>
          <a:endParaRPr lang="en-US"/>
        </a:p>
      </dgm:t>
    </dgm:pt>
    <dgm:pt modelId="{648C20EA-5858-4094-9576-D0BF56A3D92E}" type="sibTrans" cxnId="{4D148311-570D-4352-9690-375307A65F9F}">
      <dgm:prSet/>
      <dgm:spPr/>
      <dgm:t>
        <a:bodyPr/>
        <a:lstStyle/>
        <a:p>
          <a:endParaRPr lang="en-US" dirty="0"/>
        </a:p>
      </dgm:t>
    </dgm:pt>
    <dgm:pt modelId="{8557923D-F621-4A77-AA0E-0CADFC6C56A4}">
      <dgm:prSet phldrT="[Text]"/>
      <dgm:spPr/>
      <dgm:t>
        <a:bodyPr/>
        <a:lstStyle/>
        <a:p>
          <a:r>
            <a:rPr lang="en-US" dirty="0" smtClean="0"/>
            <a:t>3. Copy and paste the slides you need into the PPT template</a:t>
          </a:r>
          <a:endParaRPr lang="en-US" dirty="0"/>
        </a:p>
      </dgm:t>
    </dgm:pt>
    <dgm:pt modelId="{E2B0565B-83A6-468B-A6EB-22BF1944B2B4}" type="parTrans" cxnId="{82130072-3B65-4407-A58D-B92D36434C57}">
      <dgm:prSet/>
      <dgm:spPr/>
      <dgm:t>
        <a:bodyPr/>
        <a:lstStyle/>
        <a:p>
          <a:endParaRPr lang="en-US"/>
        </a:p>
      </dgm:t>
    </dgm:pt>
    <dgm:pt modelId="{EF587E56-DA1F-473F-A9FC-9484168E462D}" type="sibTrans" cxnId="{82130072-3B65-4407-A58D-B92D36434C57}">
      <dgm:prSet/>
      <dgm:spPr/>
      <dgm:t>
        <a:bodyPr/>
        <a:lstStyle/>
        <a:p>
          <a:endParaRPr lang="en-US" dirty="0"/>
        </a:p>
      </dgm:t>
    </dgm:pt>
    <dgm:pt modelId="{96275861-D23D-4C58-BB15-5921D5D64839}">
      <dgm:prSet phldrT="[Text]"/>
      <dgm:spPr/>
      <dgm:t>
        <a:bodyPr/>
        <a:lstStyle/>
        <a:p>
          <a:r>
            <a:rPr lang="en-US" dirty="0" smtClean="0"/>
            <a:t>5. Save file </a:t>
          </a:r>
          <a:endParaRPr lang="en-US" dirty="0"/>
        </a:p>
      </dgm:t>
    </dgm:pt>
    <dgm:pt modelId="{9BF8521D-39F6-4109-9E6B-277EDFC39ED2}" type="parTrans" cxnId="{10EACD29-1F60-4EA2-90BF-87A29BC5E72E}">
      <dgm:prSet/>
      <dgm:spPr/>
      <dgm:t>
        <a:bodyPr/>
        <a:lstStyle/>
        <a:p>
          <a:endParaRPr lang="en-US"/>
        </a:p>
      </dgm:t>
    </dgm:pt>
    <dgm:pt modelId="{D1873522-D4DD-4425-923F-BB7EBAB147BC}" type="sibTrans" cxnId="{10EACD29-1F60-4EA2-90BF-87A29BC5E72E}">
      <dgm:prSet/>
      <dgm:spPr/>
      <dgm:t>
        <a:bodyPr/>
        <a:lstStyle/>
        <a:p>
          <a:endParaRPr lang="en-US"/>
        </a:p>
      </dgm:t>
    </dgm:pt>
    <dgm:pt modelId="{52F0333E-16A8-47CF-8565-30C97452C273}">
      <dgm:prSet phldrT="[Text]"/>
      <dgm:spPr/>
      <dgm:t>
        <a:bodyPr/>
        <a:lstStyle/>
        <a:p>
          <a:r>
            <a:rPr lang="en-US" dirty="0" smtClean="0"/>
            <a:t>4. Add Articulate functionality and delete duplication </a:t>
          </a:r>
          <a:endParaRPr lang="en-US" dirty="0"/>
        </a:p>
      </dgm:t>
    </dgm:pt>
    <dgm:pt modelId="{394FBE64-3A1D-409A-A000-316DB7FD80EC}" type="parTrans" cxnId="{89A7F93D-E374-40F4-8B2B-011BFE0E1A53}">
      <dgm:prSet/>
      <dgm:spPr/>
      <dgm:t>
        <a:bodyPr/>
        <a:lstStyle/>
        <a:p>
          <a:endParaRPr lang="en-US"/>
        </a:p>
      </dgm:t>
    </dgm:pt>
    <dgm:pt modelId="{2163EA6B-879F-4BFF-AF53-7FB59A4FA33A}" type="sibTrans" cxnId="{89A7F93D-E374-40F4-8B2B-011BFE0E1A53}">
      <dgm:prSet/>
      <dgm:spPr/>
      <dgm:t>
        <a:bodyPr/>
        <a:lstStyle/>
        <a:p>
          <a:endParaRPr lang="en-US" dirty="0"/>
        </a:p>
      </dgm:t>
    </dgm:pt>
    <dgm:pt modelId="{A24FF669-3A12-4086-A93D-FABE92578814}" type="pres">
      <dgm:prSet presAssocID="{CD426515-A3DC-42ED-A366-91799C78E164}" presName="Name0" presStyleCnt="0">
        <dgm:presLayoutVars>
          <dgm:dir/>
          <dgm:resizeHandles val="exact"/>
        </dgm:presLayoutVars>
      </dgm:prSet>
      <dgm:spPr/>
    </dgm:pt>
    <dgm:pt modelId="{A6F53BB5-D511-428B-BFA1-15C70A695908}" type="pres">
      <dgm:prSet presAssocID="{4ABE0ABA-C30C-44D2-B446-A8E92C9F5099}" presName="node" presStyleLbl="node1" presStyleIdx="0" presStyleCnt="5">
        <dgm:presLayoutVars>
          <dgm:bulletEnabled val="1"/>
        </dgm:presLayoutVars>
      </dgm:prSet>
      <dgm:spPr/>
      <dgm:t>
        <a:bodyPr/>
        <a:lstStyle/>
        <a:p>
          <a:endParaRPr lang="en-US"/>
        </a:p>
      </dgm:t>
    </dgm:pt>
    <dgm:pt modelId="{2698DF48-85CF-49BD-A272-DBEF4B463E96}" type="pres">
      <dgm:prSet presAssocID="{EF7F7705-4017-4D46-A9AC-BC82205F3988}" presName="sibTrans" presStyleLbl="sibTrans2D1" presStyleIdx="0" presStyleCnt="4"/>
      <dgm:spPr/>
      <dgm:t>
        <a:bodyPr/>
        <a:lstStyle/>
        <a:p>
          <a:endParaRPr lang="en-US"/>
        </a:p>
      </dgm:t>
    </dgm:pt>
    <dgm:pt modelId="{27F25A8E-3F5B-4D39-841C-0975B148934C}" type="pres">
      <dgm:prSet presAssocID="{EF7F7705-4017-4D46-A9AC-BC82205F3988}" presName="connectorText" presStyleLbl="sibTrans2D1" presStyleIdx="0" presStyleCnt="4"/>
      <dgm:spPr/>
      <dgm:t>
        <a:bodyPr/>
        <a:lstStyle/>
        <a:p>
          <a:endParaRPr lang="en-US"/>
        </a:p>
      </dgm:t>
    </dgm:pt>
    <dgm:pt modelId="{60861A4F-72A7-471B-BCB5-1E36EDC11E1F}" type="pres">
      <dgm:prSet presAssocID="{EADE0B2E-2E54-48A3-82C5-7ABEBBAA4627}" presName="node" presStyleLbl="node1" presStyleIdx="1" presStyleCnt="5">
        <dgm:presLayoutVars>
          <dgm:bulletEnabled val="1"/>
        </dgm:presLayoutVars>
      </dgm:prSet>
      <dgm:spPr/>
      <dgm:t>
        <a:bodyPr/>
        <a:lstStyle/>
        <a:p>
          <a:endParaRPr lang="en-US"/>
        </a:p>
      </dgm:t>
    </dgm:pt>
    <dgm:pt modelId="{0F5AC41D-60EE-4B50-801D-971FA005D23D}" type="pres">
      <dgm:prSet presAssocID="{648C20EA-5858-4094-9576-D0BF56A3D92E}" presName="sibTrans" presStyleLbl="sibTrans2D1" presStyleIdx="1" presStyleCnt="4"/>
      <dgm:spPr/>
      <dgm:t>
        <a:bodyPr/>
        <a:lstStyle/>
        <a:p>
          <a:endParaRPr lang="en-US"/>
        </a:p>
      </dgm:t>
    </dgm:pt>
    <dgm:pt modelId="{3823AAC2-9FF3-460A-91AD-D0496D766B03}" type="pres">
      <dgm:prSet presAssocID="{648C20EA-5858-4094-9576-D0BF56A3D92E}" presName="connectorText" presStyleLbl="sibTrans2D1" presStyleIdx="1" presStyleCnt="4"/>
      <dgm:spPr/>
      <dgm:t>
        <a:bodyPr/>
        <a:lstStyle/>
        <a:p>
          <a:endParaRPr lang="en-US"/>
        </a:p>
      </dgm:t>
    </dgm:pt>
    <dgm:pt modelId="{79071EC7-9A4B-4601-8979-345BAE44AD40}" type="pres">
      <dgm:prSet presAssocID="{8557923D-F621-4A77-AA0E-0CADFC6C56A4}" presName="node" presStyleLbl="node1" presStyleIdx="2" presStyleCnt="5" custLinFactNeighborY="0">
        <dgm:presLayoutVars>
          <dgm:bulletEnabled val="1"/>
        </dgm:presLayoutVars>
      </dgm:prSet>
      <dgm:spPr/>
      <dgm:t>
        <a:bodyPr/>
        <a:lstStyle/>
        <a:p>
          <a:endParaRPr lang="en-US"/>
        </a:p>
      </dgm:t>
    </dgm:pt>
    <dgm:pt modelId="{CCE023CB-6C0C-4574-8D7E-068B5F3A30A9}" type="pres">
      <dgm:prSet presAssocID="{EF587E56-DA1F-473F-A9FC-9484168E462D}" presName="sibTrans" presStyleLbl="sibTrans2D1" presStyleIdx="2" presStyleCnt="4"/>
      <dgm:spPr/>
      <dgm:t>
        <a:bodyPr/>
        <a:lstStyle/>
        <a:p>
          <a:endParaRPr lang="en-US"/>
        </a:p>
      </dgm:t>
    </dgm:pt>
    <dgm:pt modelId="{56BABEE9-E242-4259-BACA-6DE092D93BFD}" type="pres">
      <dgm:prSet presAssocID="{EF587E56-DA1F-473F-A9FC-9484168E462D}" presName="connectorText" presStyleLbl="sibTrans2D1" presStyleIdx="2" presStyleCnt="4"/>
      <dgm:spPr/>
      <dgm:t>
        <a:bodyPr/>
        <a:lstStyle/>
        <a:p>
          <a:endParaRPr lang="en-US"/>
        </a:p>
      </dgm:t>
    </dgm:pt>
    <dgm:pt modelId="{EC18E2DF-EC3D-4BDA-AAFE-34DCA9F9D0F0}" type="pres">
      <dgm:prSet presAssocID="{52F0333E-16A8-47CF-8565-30C97452C273}" presName="node" presStyleLbl="node1" presStyleIdx="3" presStyleCnt="5">
        <dgm:presLayoutVars>
          <dgm:bulletEnabled val="1"/>
        </dgm:presLayoutVars>
      </dgm:prSet>
      <dgm:spPr/>
      <dgm:t>
        <a:bodyPr/>
        <a:lstStyle/>
        <a:p>
          <a:endParaRPr lang="en-US"/>
        </a:p>
      </dgm:t>
    </dgm:pt>
    <dgm:pt modelId="{5B09E2B3-DB82-4D1D-8155-105FD6EF02BB}" type="pres">
      <dgm:prSet presAssocID="{2163EA6B-879F-4BFF-AF53-7FB59A4FA33A}" presName="sibTrans" presStyleLbl="sibTrans2D1" presStyleIdx="3" presStyleCnt="4"/>
      <dgm:spPr/>
      <dgm:t>
        <a:bodyPr/>
        <a:lstStyle/>
        <a:p>
          <a:endParaRPr lang="en-US"/>
        </a:p>
      </dgm:t>
    </dgm:pt>
    <dgm:pt modelId="{44B0569F-6462-4835-A766-75639C0860FC}" type="pres">
      <dgm:prSet presAssocID="{2163EA6B-879F-4BFF-AF53-7FB59A4FA33A}" presName="connectorText" presStyleLbl="sibTrans2D1" presStyleIdx="3" presStyleCnt="4"/>
      <dgm:spPr/>
      <dgm:t>
        <a:bodyPr/>
        <a:lstStyle/>
        <a:p>
          <a:endParaRPr lang="en-US"/>
        </a:p>
      </dgm:t>
    </dgm:pt>
    <dgm:pt modelId="{713B3776-17A9-4F69-B381-BEB80539FBBD}" type="pres">
      <dgm:prSet presAssocID="{96275861-D23D-4C58-BB15-5921D5D64839}" presName="node" presStyleLbl="node1" presStyleIdx="4" presStyleCnt="5">
        <dgm:presLayoutVars>
          <dgm:bulletEnabled val="1"/>
        </dgm:presLayoutVars>
      </dgm:prSet>
      <dgm:spPr/>
      <dgm:t>
        <a:bodyPr/>
        <a:lstStyle/>
        <a:p>
          <a:endParaRPr lang="en-US"/>
        </a:p>
      </dgm:t>
    </dgm:pt>
  </dgm:ptLst>
  <dgm:cxnLst>
    <dgm:cxn modelId="{34E3B2D6-06E0-47B1-927D-C42C14AB7B3F}" type="presOf" srcId="{EADE0B2E-2E54-48A3-82C5-7ABEBBAA4627}" destId="{60861A4F-72A7-471B-BCB5-1E36EDC11E1F}" srcOrd="0" destOrd="0" presId="urn:microsoft.com/office/officeart/2005/8/layout/process1"/>
    <dgm:cxn modelId="{6E097E49-BB8B-4018-A666-DF9F9F85FEAA}" type="presOf" srcId="{EF7F7705-4017-4D46-A9AC-BC82205F3988}" destId="{27F25A8E-3F5B-4D39-841C-0975B148934C}" srcOrd="1" destOrd="0" presId="urn:microsoft.com/office/officeart/2005/8/layout/process1"/>
    <dgm:cxn modelId="{10EACD29-1F60-4EA2-90BF-87A29BC5E72E}" srcId="{CD426515-A3DC-42ED-A366-91799C78E164}" destId="{96275861-D23D-4C58-BB15-5921D5D64839}" srcOrd="4" destOrd="0" parTransId="{9BF8521D-39F6-4109-9E6B-277EDFC39ED2}" sibTransId="{D1873522-D4DD-4425-923F-BB7EBAB147BC}"/>
    <dgm:cxn modelId="{58B8D20B-0352-4CFA-ABEC-AC6588EA3C1A}" type="presOf" srcId="{2163EA6B-879F-4BFF-AF53-7FB59A4FA33A}" destId="{5B09E2B3-DB82-4D1D-8155-105FD6EF02BB}" srcOrd="0" destOrd="0" presId="urn:microsoft.com/office/officeart/2005/8/layout/process1"/>
    <dgm:cxn modelId="{82130072-3B65-4407-A58D-B92D36434C57}" srcId="{CD426515-A3DC-42ED-A366-91799C78E164}" destId="{8557923D-F621-4A77-AA0E-0CADFC6C56A4}" srcOrd="2" destOrd="0" parTransId="{E2B0565B-83A6-468B-A6EB-22BF1944B2B4}" sibTransId="{EF587E56-DA1F-473F-A9FC-9484168E462D}"/>
    <dgm:cxn modelId="{76B1CFEF-8E04-45C9-B65F-FEBF669C3768}" type="presOf" srcId="{EF587E56-DA1F-473F-A9FC-9484168E462D}" destId="{56BABEE9-E242-4259-BACA-6DE092D93BFD}" srcOrd="1" destOrd="0" presId="urn:microsoft.com/office/officeart/2005/8/layout/process1"/>
    <dgm:cxn modelId="{AC05855E-139B-4CDB-B612-5029308DD44C}" type="presOf" srcId="{52F0333E-16A8-47CF-8565-30C97452C273}" destId="{EC18E2DF-EC3D-4BDA-AAFE-34DCA9F9D0F0}" srcOrd="0" destOrd="0" presId="urn:microsoft.com/office/officeart/2005/8/layout/process1"/>
    <dgm:cxn modelId="{138EA1E5-E6A4-47AC-96EF-B71CF96DACCA}" srcId="{CD426515-A3DC-42ED-A366-91799C78E164}" destId="{4ABE0ABA-C30C-44D2-B446-A8E92C9F5099}" srcOrd="0" destOrd="0" parTransId="{C2827C34-5E2B-4D21-ADFE-B13846D25057}" sibTransId="{EF7F7705-4017-4D46-A9AC-BC82205F3988}"/>
    <dgm:cxn modelId="{DDA05C83-5FE5-4AE0-884D-6CBD702F98AC}" type="presOf" srcId="{CD426515-A3DC-42ED-A366-91799C78E164}" destId="{A24FF669-3A12-4086-A93D-FABE92578814}" srcOrd="0" destOrd="0" presId="urn:microsoft.com/office/officeart/2005/8/layout/process1"/>
    <dgm:cxn modelId="{E32563AA-D0CA-42FA-AB53-7BB546906BEE}" type="presOf" srcId="{8557923D-F621-4A77-AA0E-0CADFC6C56A4}" destId="{79071EC7-9A4B-4601-8979-345BAE44AD40}" srcOrd="0" destOrd="0" presId="urn:microsoft.com/office/officeart/2005/8/layout/process1"/>
    <dgm:cxn modelId="{EF9956D2-3E15-48E1-82D1-373C6CFE04BE}" type="presOf" srcId="{2163EA6B-879F-4BFF-AF53-7FB59A4FA33A}" destId="{44B0569F-6462-4835-A766-75639C0860FC}" srcOrd="1" destOrd="0" presId="urn:microsoft.com/office/officeart/2005/8/layout/process1"/>
    <dgm:cxn modelId="{409EA3EB-1EEC-484F-AD2B-86FD582192C9}" type="presOf" srcId="{EF587E56-DA1F-473F-A9FC-9484168E462D}" destId="{CCE023CB-6C0C-4574-8D7E-068B5F3A30A9}" srcOrd="0" destOrd="0" presId="urn:microsoft.com/office/officeart/2005/8/layout/process1"/>
    <dgm:cxn modelId="{BF289EFE-AA2D-46C3-BA80-B7AC16F20D76}" type="presOf" srcId="{648C20EA-5858-4094-9576-D0BF56A3D92E}" destId="{3823AAC2-9FF3-460A-91AD-D0496D766B03}" srcOrd="1" destOrd="0" presId="urn:microsoft.com/office/officeart/2005/8/layout/process1"/>
    <dgm:cxn modelId="{4D148311-570D-4352-9690-375307A65F9F}" srcId="{CD426515-A3DC-42ED-A366-91799C78E164}" destId="{EADE0B2E-2E54-48A3-82C5-7ABEBBAA4627}" srcOrd="1" destOrd="0" parTransId="{1712C0C6-BA67-415E-9659-16B646D8EC7B}" sibTransId="{648C20EA-5858-4094-9576-D0BF56A3D92E}"/>
    <dgm:cxn modelId="{0B01ABA1-60E2-4C17-8407-CE3A5C4B042B}" type="presOf" srcId="{96275861-D23D-4C58-BB15-5921D5D64839}" destId="{713B3776-17A9-4F69-B381-BEB80539FBBD}" srcOrd="0" destOrd="0" presId="urn:microsoft.com/office/officeart/2005/8/layout/process1"/>
    <dgm:cxn modelId="{89A7F93D-E374-40F4-8B2B-011BFE0E1A53}" srcId="{CD426515-A3DC-42ED-A366-91799C78E164}" destId="{52F0333E-16A8-47CF-8565-30C97452C273}" srcOrd="3" destOrd="0" parTransId="{394FBE64-3A1D-409A-A000-316DB7FD80EC}" sibTransId="{2163EA6B-879F-4BFF-AF53-7FB59A4FA33A}"/>
    <dgm:cxn modelId="{4DF79303-C0B8-4FE1-B7D4-9F91399B2D9D}" type="presOf" srcId="{4ABE0ABA-C30C-44D2-B446-A8E92C9F5099}" destId="{A6F53BB5-D511-428B-BFA1-15C70A695908}" srcOrd="0" destOrd="0" presId="urn:microsoft.com/office/officeart/2005/8/layout/process1"/>
    <dgm:cxn modelId="{D62A1BAF-0622-42E4-B81D-DCC4456CCACE}" type="presOf" srcId="{EF7F7705-4017-4D46-A9AC-BC82205F3988}" destId="{2698DF48-85CF-49BD-A272-DBEF4B463E96}" srcOrd="0" destOrd="0" presId="urn:microsoft.com/office/officeart/2005/8/layout/process1"/>
    <dgm:cxn modelId="{2F6C365D-EEB0-432B-9D0F-C7FE9171765F}" type="presOf" srcId="{648C20EA-5858-4094-9576-D0BF56A3D92E}" destId="{0F5AC41D-60EE-4B50-801D-971FA005D23D}" srcOrd="0" destOrd="0" presId="urn:microsoft.com/office/officeart/2005/8/layout/process1"/>
    <dgm:cxn modelId="{ECEC1CF9-A650-4C71-AABF-820834ADAD07}" type="presParOf" srcId="{A24FF669-3A12-4086-A93D-FABE92578814}" destId="{A6F53BB5-D511-428B-BFA1-15C70A695908}" srcOrd="0" destOrd="0" presId="urn:microsoft.com/office/officeart/2005/8/layout/process1"/>
    <dgm:cxn modelId="{9D5A0A8D-0E23-4001-B77B-FCE59EBC7587}" type="presParOf" srcId="{A24FF669-3A12-4086-A93D-FABE92578814}" destId="{2698DF48-85CF-49BD-A272-DBEF4B463E96}" srcOrd="1" destOrd="0" presId="urn:microsoft.com/office/officeart/2005/8/layout/process1"/>
    <dgm:cxn modelId="{5CE4E6A0-2363-44D7-9049-0734C8354CE7}" type="presParOf" srcId="{2698DF48-85CF-49BD-A272-DBEF4B463E96}" destId="{27F25A8E-3F5B-4D39-841C-0975B148934C}" srcOrd="0" destOrd="0" presId="urn:microsoft.com/office/officeart/2005/8/layout/process1"/>
    <dgm:cxn modelId="{1DFC0908-F025-4FCB-8094-F5E9D35F4C93}" type="presParOf" srcId="{A24FF669-3A12-4086-A93D-FABE92578814}" destId="{60861A4F-72A7-471B-BCB5-1E36EDC11E1F}" srcOrd="2" destOrd="0" presId="urn:microsoft.com/office/officeart/2005/8/layout/process1"/>
    <dgm:cxn modelId="{0DD96B31-9251-4E08-8D5B-E18B469579DC}" type="presParOf" srcId="{A24FF669-3A12-4086-A93D-FABE92578814}" destId="{0F5AC41D-60EE-4B50-801D-971FA005D23D}" srcOrd="3" destOrd="0" presId="urn:microsoft.com/office/officeart/2005/8/layout/process1"/>
    <dgm:cxn modelId="{0C022D8A-256C-4B1F-8A5A-D3D4D2878824}" type="presParOf" srcId="{0F5AC41D-60EE-4B50-801D-971FA005D23D}" destId="{3823AAC2-9FF3-460A-91AD-D0496D766B03}" srcOrd="0" destOrd="0" presId="urn:microsoft.com/office/officeart/2005/8/layout/process1"/>
    <dgm:cxn modelId="{461648CB-9534-4912-AEFA-682A076E5211}" type="presParOf" srcId="{A24FF669-3A12-4086-A93D-FABE92578814}" destId="{79071EC7-9A4B-4601-8979-345BAE44AD40}" srcOrd="4" destOrd="0" presId="urn:microsoft.com/office/officeart/2005/8/layout/process1"/>
    <dgm:cxn modelId="{146EA372-E89B-4A68-B369-AE9B3A1E362E}" type="presParOf" srcId="{A24FF669-3A12-4086-A93D-FABE92578814}" destId="{CCE023CB-6C0C-4574-8D7E-068B5F3A30A9}" srcOrd="5" destOrd="0" presId="urn:microsoft.com/office/officeart/2005/8/layout/process1"/>
    <dgm:cxn modelId="{2F36E8F8-342A-44F1-8B2A-88DC2FD82ED8}" type="presParOf" srcId="{CCE023CB-6C0C-4574-8D7E-068B5F3A30A9}" destId="{56BABEE9-E242-4259-BACA-6DE092D93BFD}" srcOrd="0" destOrd="0" presId="urn:microsoft.com/office/officeart/2005/8/layout/process1"/>
    <dgm:cxn modelId="{B1487E28-72D8-484C-9646-58C38A9F6BE2}" type="presParOf" srcId="{A24FF669-3A12-4086-A93D-FABE92578814}" destId="{EC18E2DF-EC3D-4BDA-AAFE-34DCA9F9D0F0}" srcOrd="6" destOrd="0" presId="urn:microsoft.com/office/officeart/2005/8/layout/process1"/>
    <dgm:cxn modelId="{024EAE55-EDCE-4049-81EA-E2B33998E244}" type="presParOf" srcId="{A24FF669-3A12-4086-A93D-FABE92578814}" destId="{5B09E2B3-DB82-4D1D-8155-105FD6EF02BB}" srcOrd="7" destOrd="0" presId="urn:microsoft.com/office/officeart/2005/8/layout/process1"/>
    <dgm:cxn modelId="{F9FE1E7E-3FFB-4714-89FE-36DE96D91E3E}" type="presParOf" srcId="{5B09E2B3-DB82-4D1D-8155-105FD6EF02BB}" destId="{44B0569F-6462-4835-A766-75639C0860FC}" srcOrd="0" destOrd="0" presId="urn:microsoft.com/office/officeart/2005/8/layout/process1"/>
    <dgm:cxn modelId="{B3521E8A-ED35-40AA-AD08-BB6EBCC8D0E7}" type="presParOf" srcId="{A24FF669-3A12-4086-A93D-FABE92578814}" destId="{713B3776-17A9-4F69-B381-BEB80539FBBD}" srcOrd="8"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9CAB6D0-FCFE-4A97-BD80-537641A9BEA7}" type="doc">
      <dgm:prSet loTypeId="urn:microsoft.com/office/officeart/2005/8/layout/arrow2" loCatId="process" qsTypeId="urn:microsoft.com/office/officeart/2005/8/quickstyle/simple1" qsCatId="simple" csTypeId="urn:microsoft.com/office/officeart/2005/8/colors/accent1_2" csCatId="accent1" phldr="1"/>
      <dgm:spPr/>
      <dgm:t>
        <a:bodyPr/>
        <a:lstStyle/>
        <a:p>
          <a:endParaRPr lang="en-US"/>
        </a:p>
      </dgm:t>
    </dgm:pt>
    <dgm:pt modelId="{956A4990-DDE1-44CE-9886-8E879A07B0DA}">
      <dgm:prSet phldrT="[Text]"/>
      <dgm:spPr/>
      <dgm:t>
        <a:bodyPr/>
        <a:lstStyle/>
        <a:p>
          <a:r>
            <a:rPr lang="en-US" dirty="0" smtClean="0"/>
            <a:t>Create New Quizmaker Quiz</a:t>
          </a:r>
          <a:endParaRPr lang="en-US" dirty="0"/>
        </a:p>
      </dgm:t>
    </dgm:pt>
    <dgm:pt modelId="{5B84B127-BFF2-4E06-ADA4-C1F61DCA89B4}" type="parTrans" cxnId="{C0710596-2C09-4803-8816-87EAC4CE548D}">
      <dgm:prSet/>
      <dgm:spPr/>
      <dgm:t>
        <a:bodyPr/>
        <a:lstStyle/>
        <a:p>
          <a:endParaRPr lang="en-US"/>
        </a:p>
      </dgm:t>
    </dgm:pt>
    <dgm:pt modelId="{9888D99C-9CF5-426B-9590-C57D3E26B993}" type="sibTrans" cxnId="{C0710596-2C09-4803-8816-87EAC4CE548D}">
      <dgm:prSet/>
      <dgm:spPr/>
      <dgm:t>
        <a:bodyPr/>
        <a:lstStyle/>
        <a:p>
          <a:endParaRPr lang="en-US"/>
        </a:p>
      </dgm:t>
    </dgm:pt>
    <dgm:pt modelId="{A7FF3CD0-8413-4ED1-BCB7-9E9641D7022A}">
      <dgm:prSet phldrT="[Text]"/>
      <dgm:spPr/>
      <dgm:t>
        <a:bodyPr/>
        <a:lstStyle/>
        <a:p>
          <a:r>
            <a:rPr lang="en-US" dirty="0" smtClean="0"/>
            <a:t>Import the template</a:t>
          </a:r>
          <a:endParaRPr lang="en-US" dirty="0"/>
        </a:p>
      </dgm:t>
    </dgm:pt>
    <dgm:pt modelId="{B1BC33B6-4889-4A25-97DB-D6961C923F4E}" type="parTrans" cxnId="{C8B4B424-F0BE-41B9-9248-2F95923FE548}">
      <dgm:prSet/>
      <dgm:spPr/>
      <dgm:t>
        <a:bodyPr/>
        <a:lstStyle/>
        <a:p>
          <a:endParaRPr lang="en-US"/>
        </a:p>
      </dgm:t>
    </dgm:pt>
    <dgm:pt modelId="{0F7DE0BD-5D6D-4DFF-90C1-EC02154BB302}" type="sibTrans" cxnId="{C8B4B424-F0BE-41B9-9248-2F95923FE548}">
      <dgm:prSet/>
      <dgm:spPr/>
      <dgm:t>
        <a:bodyPr/>
        <a:lstStyle/>
        <a:p>
          <a:endParaRPr lang="en-US"/>
        </a:p>
      </dgm:t>
    </dgm:pt>
    <dgm:pt modelId="{A33AE6CA-F318-459B-BA7B-11036A555226}">
      <dgm:prSet phldrT="[Text]"/>
      <dgm:spPr/>
      <dgm:t>
        <a:bodyPr/>
        <a:lstStyle/>
        <a:p>
          <a:r>
            <a:rPr lang="en-US" dirty="0" smtClean="0"/>
            <a:t>Save the File </a:t>
          </a:r>
          <a:endParaRPr lang="en-US" dirty="0"/>
        </a:p>
      </dgm:t>
    </dgm:pt>
    <dgm:pt modelId="{FDB69B5E-5A19-4745-820C-D144D62D7102}" type="parTrans" cxnId="{C1806F02-C1BF-4E16-A78C-5964B8BE8DC2}">
      <dgm:prSet/>
      <dgm:spPr/>
      <dgm:t>
        <a:bodyPr/>
        <a:lstStyle/>
        <a:p>
          <a:endParaRPr lang="en-US"/>
        </a:p>
      </dgm:t>
    </dgm:pt>
    <dgm:pt modelId="{1C786CCA-052A-40AB-ABCE-982F42568F55}" type="sibTrans" cxnId="{C1806F02-C1BF-4E16-A78C-5964B8BE8DC2}">
      <dgm:prSet/>
      <dgm:spPr/>
      <dgm:t>
        <a:bodyPr/>
        <a:lstStyle/>
        <a:p>
          <a:endParaRPr lang="en-US"/>
        </a:p>
      </dgm:t>
    </dgm:pt>
    <dgm:pt modelId="{AF07B742-B2EB-45EF-BB74-FD686517F406}">
      <dgm:prSet phldrT="[Text]"/>
      <dgm:spPr/>
      <dgm:t>
        <a:bodyPr/>
        <a:lstStyle/>
        <a:p>
          <a:r>
            <a:rPr lang="en-US" dirty="0" smtClean="0"/>
            <a:t>Import into the Course</a:t>
          </a:r>
          <a:endParaRPr lang="en-US" dirty="0"/>
        </a:p>
      </dgm:t>
    </dgm:pt>
    <dgm:pt modelId="{7B91CA21-9C5D-4F97-9E83-39BCC8CBD17C}" type="parTrans" cxnId="{66FCDA07-3B34-4DFB-9D9E-5680E0D348E4}">
      <dgm:prSet/>
      <dgm:spPr/>
      <dgm:t>
        <a:bodyPr/>
        <a:lstStyle/>
        <a:p>
          <a:endParaRPr lang="en-US"/>
        </a:p>
      </dgm:t>
    </dgm:pt>
    <dgm:pt modelId="{C50B391B-9F61-4246-88FB-52148841951D}" type="sibTrans" cxnId="{66FCDA07-3B34-4DFB-9D9E-5680E0D348E4}">
      <dgm:prSet/>
      <dgm:spPr/>
      <dgm:t>
        <a:bodyPr/>
        <a:lstStyle/>
        <a:p>
          <a:endParaRPr lang="en-US"/>
        </a:p>
      </dgm:t>
    </dgm:pt>
    <dgm:pt modelId="{3364B280-8F29-459C-BE95-6A57CAC47EB6}" type="pres">
      <dgm:prSet presAssocID="{B9CAB6D0-FCFE-4A97-BD80-537641A9BEA7}" presName="arrowDiagram" presStyleCnt="0">
        <dgm:presLayoutVars>
          <dgm:chMax val="5"/>
          <dgm:dir/>
          <dgm:resizeHandles val="exact"/>
        </dgm:presLayoutVars>
      </dgm:prSet>
      <dgm:spPr/>
      <dgm:t>
        <a:bodyPr/>
        <a:lstStyle/>
        <a:p>
          <a:endParaRPr lang="en-US"/>
        </a:p>
      </dgm:t>
    </dgm:pt>
    <dgm:pt modelId="{7C430C68-D2BA-4A8A-A2CD-C0DAC19B0706}" type="pres">
      <dgm:prSet presAssocID="{B9CAB6D0-FCFE-4A97-BD80-537641A9BEA7}" presName="arrow" presStyleLbl="bgShp" presStyleIdx="0" presStyleCnt="1" custLinFactNeighborX="-7" custLinFactNeighborY="-1307"/>
      <dgm:spPr/>
    </dgm:pt>
    <dgm:pt modelId="{2E9E4D99-2ED2-4982-AF20-0752FE8B7F61}" type="pres">
      <dgm:prSet presAssocID="{B9CAB6D0-FCFE-4A97-BD80-537641A9BEA7}" presName="arrowDiagram4" presStyleCnt="0"/>
      <dgm:spPr/>
    </dgm:pt>
    <dgm:pt modelId="{62AB2336-421D-4D6D-AAEF-67BCAB8CEF80}" type="pres">
      <dgm:prSet presAssocID="{956A4990-DDE1-44CE-9886-8E879A07B0DA}" presName="bullet4a" presStyleLbl="node1" presStyleIdx="0" presStyleCnt="4"/>
      <dgm:spPr/>
    </dgm:pt>
    <dgm:pt modelId="{4E05D1CB-BBB1-41CF-AE7D-3D2766ACB9C4}" type="pres">
      <dgm:prSet presAssocID="{956A4990-DDE1-44CE-9886-8E879A07B0DA}" presName="textBox4a" presStyleLbl="revTx" presStyleIdx="0" presStyleCnt="4">
        <dgm:presLayoutVars>
          <dgm:bulletEnabled val="1"/>
        </dgm:presLayoutVars>
      </dgm:prSet>
      <dgm:spPr/>
      <dgm:t>
        <a:bodyPr/>
        <a:lstStyle/>
        <a:p>
          <a:endParaRPr lang="en-US"/>
        </a:p>
      </dgm:t>
    </dgm:pt>
    <dgm:pt modelId="{1F549968-2BB0-4D21-A6BD-D26906E1FD78}" type="pres">
      <dgm:prSet presAssocID="{A7FF3CD0-8413-4ED1-BCB7-9E9641D7022A}" presName="bullet4b" presStyleLbl="node1" presStyleIdx="1" presStyleCnt="4"/>
      <dgm:spPr/>
    </dgm:pt>
    <dgm:pt modelId="{35D39089-4789-4D16-8F4F-A21AD7084C74}" type="pres">
      <dgm:prSet presAssocID="{A7FF3CD0-8413-4ED1-BCB7-9E9641D7022A}" presName="textBox4b" presStyleLbl="revTx" presStyleIdx="1" presStyleCnt="4">
        <dgm:presLayoutVars>
          <dgm:bulletEnabled val="1"/>
        </dgm:presLayoutVars>
      </dgm:prSet>
      <dgm:spPr/>
      <dgm:t>
        <a:bodyPr/>
        <a:lstStyle/>
        <a:p>
          <a:endParaRPr lang="en-US"/>
        </a:p>
      </dgm:t>
    </dgm:pt>
    <dgm:pt modelId="{C8BAB8CB-01A0-460E-B571-03D9B644A7CF}" type="pres">
      <dgm:prSet presAssocID="{A33AE6CA-F318-459B-BA7B-11036A555226}" presName="bullet4c" presStyleLbl="node1" presStyleIdx="2" presStyleCnt="4"/>
      <dgm:spPr/>
    </dgm:pt>
    <dgm:pt modelId="{680E0918-8601-4D49-8612-3499247193EE}" type="pres">
      <dgm:prSet presAssocID="{A33AE6CA-F318-459B-BA7B-11036A555226}" presName="textBox4c" presStyleLbl="revTx" presStyleIdx="2" presStyleCnt="4">
        <dgm:presLayoutVars>
          <dgm:bulletEnabled val="1"/>
        </dgm:presLayoutVars>
      </dgm:prSet>
      <dgm:spPr/>
      <dgm:t>
        <a:bodyPr/>
        <a:lstStyle/>
        <a:p>
          <a:endParaRPr lang="en-US"/>
        </a:p>
      </dgm:t>
    </dgm:pt>
    <dgm:pt modelId="{B8742E7B-FD0F-4437-8BA9-76B22502B026}" type="pres">
      <dgm:prSet presAssocID="{AF07B742-B2EB-45EF-BB74-FD686517F406}" presName="bullet4d" presStyleLbl="node1" presStyleIdx="3" presStyleCnt="4"/>
      <dgm:spPr/>
    </dgm:pt>
    <dgm:pt modelId="{F3E0A252-E66C-4D83-8478-A845A266BEFD}" type="pres">
      <dgm:prSet presAssocID="{AF07B742-B2EB-45EF-BB74-FD686517F406}" presName="textBox4d" presStyleLbl="revTx" presStyleIdx="3" presStyleCnt="4">
        <dgm:presLayoutVars>
          <dgm:bulletEnabled val="1"/>
        </dgm:presLayoutVars>
      </dgm:prSet>
      <dgm:spPr/>
      <dgm:t>
        <a:bodyPr/>
        <a:lstStyle/>
        <a:p>
          <a:endParaRPr lang="en-US"/>
        </a:p>
      </dgm:t>
    </dgm:pt>
  </dgm:ptLst>
  <dgm:cxnLst>
    <dgm:cxn modelId="{752F8B17-FEC0-4160-BCDF-45605856E9BA}" type="presOf" srcId="{B9CAB6D0-FCFE-4A97-BD80-537641A9BEA7}" destId="{3364B280-8F29-459C-BE95-6A57CAC47EB6}" srcOrd="0" destOrd="0" presId="urn:microsoft.com/office/officeart/2005/8/layout/arrow2"/>
    <dgm:cxn modelId="{C0710596-2C09-4803-8816-87EAC4CE548D}" srcId="{B9CAB6D0-FCFE-4A97-BD80-537641A9BEA7}" destId="{956A4990-DDE1-44CE-9886-8E879A07B0DA}" srcOrd="0" destOrd="0" parTransId="{5B84B127-BFF2-4E06-ADA4-C1F61DCA89B4}" sibTransId="{9888D99C-9CF5-426B-9590-C57D3E26B993}"/>
    <dgm:cxn modelId="{A46AE07E-4DBB-4B1C-8EE5-4B819C5C4A7E}" type="presOf" srcId="{A33AE6CA-F318-459B-BA7B-11036A555226}" destId="{680E0918-8601-4D49-8612-3499247193EE}" srcOrd="0" destOrd="0" presId="urn:microsoft.com/office/officeart/2005/8/layout/arrow2"/>
    <dgm:cxn modelId="{66FCDA07-3B34-4DFB-9D9E-5680E0D348E4}" srcId="{B9CAB6D0-FCFE-4A97-BD80-537641A9BEA7}" destId="{AF07B742-B2EB-45EF-BB74-FD686517F406}" srcOrd="3" destOrd="0" parTransId="{7B91CA21-9C5D-4F97-9E83-39BCC8CBD17C}" sibTransId="{C50B391B-9F61-4246-88FB-52148841951D}"/>
    <dgm:cxn modelId="{3278B1E4-9117-462A-AFF1-6B8155694F53}" type="presOf" srcId="{A7FF3CD0-8413-4ED1-BCB7-9E9641D7022A}" destId="{35D39089-4789-4D16-8F4F-A21AD7084C74}" srcOrd="0" destOrd="0" presId="urn:microsoft.com/office/officeart/2005/8/layout/arrow2"/>
    <dgm:cxn modelId="{C8B4B424-F0BE-41B9-9248-2F95923FE548}" srcId="{B9CAB6D0-FCFE-4A97-BD80-537641A9BEA7}" destId="{A7FF3CD0-8413-4ED1-BCB7-9E9641D7022A}" srcOrd="1" destOrd="0" parTransId="{B1BC33B6-4889-4A25-97DB-D6961C923F4E}" sibTransId="{0F7DE0BD-5D6D-4DFF-90C1-EC02154BB302}"/>
    <dgm:cxn modelId="{C1806F02-C1BF-4E16-A78C-5964B8BE8DC2}" srcId="{B9CAB6D0-FCFE-4A97-BD80-537641A9BEA7}" destId="{A33AE6CA-F318-459B-BA7B-11036A555226}" srcOrd="2" destOrd="0" parTransId="{FDB69B5E-5A19-4745-820C-D144D62D7102}" sibTransId="{1C786CCA-052A-40AB-ABCE-982F42568F55}"/>
    <dgm:cxn modelId="{BF35154E-8704-41A4-BAF8-A9104BFDBAD4}" type="presOf" srcId="{AF07B742-B2EB-45EF-BB74-FD686517F406}" destId="{F3E0A252-E66C-4D83-8478-A845A266BEFD}" srcOrd="0" destOrd="0" presId="urn:microsoft.com/office/officeart/2005/8/layout/arrow2"/>
    <dgm:cxn modelId="{CF34DE4B-BD2D-40E6-AEAC-4DFB4CBC2488}" type="presOf" srcId="{956A4990-DDE1-44CE-9886-8E879A07B0DA}" destId="{4E05D1CB-BBB1-41CF-AE7D-3D2766ACB9C4}" srcOrd="0" destOrd="0" presId="urn:microsoft.com/office/officeart/2005/8/layout/arrow2"/>
    <dgm:cxn modelId="{66DFC178-3F15-46A7-AA9C-43FE09163545}" type="presParOf" srcId="{3364B280-8F29-459C-BE95-6A57CAC47EB6}" destId="{7C430C68-D2BA-4A8A-A2CD-C0DAC19B0706}" srcOrd="0" destOrd="0" presId="urn:microsoft.com/office/officeart/2005/8/layout/arrow2"/>
    <dgm:cxn modelId="{D01161FA-BB7C-42C4-A87B-007CBFFA13B0}" type="presParOf" srcId="{3364B280-8F29-459C-BE95-6A57CAC47EB6}" destId="{2E9E4D99-2ED2-4982-AF20-0752FE8B7F61}" srcOrd="1" destOrd="0" presId="urn:microsoft.com/office/officeart/2005/8/layout/arrow2"/>
    <dgm:cxn modelId="{1F4F3A8D-D889-4271-B25E-57EC243A1CED}" type="presParOf" srcId="{2E9E4D99-2ED2-4982-AF20-0752FE8B7F61}" destId="{62AB2336-421D-4D6D-AAEF-67BCAB8CEF80}" srcOrd="0" destOrd="0" presId="urn:microsoft.com/office/officeart/2005/8/layout/arrow2"/>
    <dgm:cxn modelId="{E0C479CC-FE6C-495E-B3A2-BCE5983DC413}" type="presParOf" srcId="{2E9E4D99-2ED2-4982-AF20-0752FE8B7F61}" destId="{4E05D1CB-BBB1-41CF-AE7D-3D2766ACB9C4}" srcOrd="1" destOrd="0" presId="urn:microsoft.com/office/officeart/2005/8/layout/arrow2"/>
    <dgm:cxn modelId="{29C43261-709F-46C1-BE08-C493FFD8EC66}" type="presParOf" srcId="{2E9E4D99-2ED2-4982-AF20-0752FE8B7F61}" destId="{1F549968-2BB0-4D21-A6BD-D26906E1FD78}" srcOrd="2" destOrd="0" presId="urn:microsoft.com/office/officeart/2005/8/layout/arrow2"/>
    <dgm:cxn modelId="{C8CB12B7-2C97-4A88-819C-53D551484563}" type="presParOf" srcId="{2E9E4D99-2ED2-4982-AF20-0752FE8B7F61}" destId="{35D39089-4789-4D16-8F4F-A21AD7084C74}" srcOrd="3" destOrd="0" presId="urn:microsoft.com/office/officeart/2005/8/layout/arrow2"/>
    <dgm:cxn modelId="{40C927A3-019E-47BD-AE54-2E1387602EF1}" type="presParOf" srcId="{2E9E4D99-2ED2-4982-AF20-0752FE8B7F61}" destId="{C8BAB8CB-01A0-460E-B571-03D9B644A7CF}" srcOrd="4" destOrd="0" presId="urn:microsoft.com/office/officeart/2005/8/layout/arrow2"/>
    <dgm:cxn modelId="{5D1EDF26-EF12-4E6F-AA8F-2FE5942156BD}" type="presParOf" srcId="{2E9E4D99-2ED2-4982-AF20-0752FE8B7F61}" destId="{680E0918-8601-4D49-8612-3499247193EE}" srcOrd="5" destOrd="0" presId="urn:microsoft.com/office/officeart/2005/8/layout/arrow2"/>
    <dgm:cxn modelId="{F3E4E0EC-027D-441C-AA04-8A1D4CED3018}" type="presParOf" srcId="{2E9E4D99-2ED2-4982-AF20-0752FE8B7F61}" destId="{B8742E7B-FD0F-4437-8BA9-76B22502B026}" srcOrd="6" destOrd="0" presId="urn:microsoft.com/office/officeart/2005/8/layout/arrow2"/>
    <dgm:cxn modelId="{59071348-858A-4140-9970-B47B54AC2BC6}" type="presParOf" srcId="{2E9E4D99-2ED2-4982-AF20-0752FE8B7F61}" destId="{F3E0A252-E66C-4D83-8478-A845A266BEFD}" srcOrd="7" destOrd="0" presId="urn:microsoft.com/office/officeart/2005/8/layout/arrow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6F09F27-B1E4-4D9F-95D4-06D00E733BCE}" type="doc">
      <dgm:prSet loTypeId="urn:microsoft.com/office/officeart/2005/8/layout/StepDownProcess" loCatId="process" qsTypeId="urn:microsoft.com/office/officeart/2005/8/quickstyle/3d2" qsCatId="3D" csTypeId="urn:microsoft.com/office/officeart/2005/8/colors/accent1_2" csCatId="accent1" phldr="1"/>
      <dgm:spPr/>
    </dgm:pt>
    <dgm:pt modelId="{DF5511BD-7ACE-42D1-8C83-0A5BC74F8684}">
      <dgm:prSet phldrT="[Text]"/>
      <dgm:spPr/>
      <dgm:t>
        <a:bodyPr/>
        <a:lstStyle/>
        <a:p>
          <a:r>
            <a:rPr lang="en-US" dirty="0" smtClean="0"/>
            <a:t>Confirm you have the correct template for the type of course </a:t>
          </a:r>
          <a:endParaRPr lang="en-US" dirty="0"/>
        </a:p>
      </dgm:t>
    </dgm:pt>
    <dgm:pt modelId="{484D6EA6-0555-4515-8DC6-0FA9513BE003}" type="parTrans" cxnId="{1E740FAE-92D2-4720-B3D8-481939ED45DD}">
      <dgm:prSet/>
      <dgm:spPr/>
      <dgm:t>
        <a:bodyPr/>
        <a:lstStyle/>
        <a:p>
          <a:endParaRPr lang="en-US"/>
        </a:p>
      </dgm:t>
    </dgm:pt>
    <dgm:pt modelId="{2C327AF9-79D6-48F7-B9DD-60FC02D8A6A4}" type="sibTrans" cxnId="{1E740FAE-92D2-4720-B3D8-481939ED45DD}">
      <dgm:prSet/>
      <dgm:spPr/>
      <dgm:t>
        <a:bodyPr/>
        <a:lstStyle/>
        <a:p>
          <a:endParaRPr lang="en-US"/>
        </a:p>
      </dgm:t>
    </dgm:pt>
    <dgm:pt modelId="{84671B51-A9A8-4827-9AF7-7CBEF9F068BA}">
      <dgm:prSet phldrT="[Text]"/>
      <dgm:spPr/>
      <dgm:t>
        <a:bodyPr/>
        <a:lstStyle/>
        <a:p>
          <a:r>
            <a:rPr lang="en-US" dirty="0" smtClean="0"/>
            <a:t>Preview the entire course looking for errors </a:t>
          </a:r>
          <a:endParaRPr lang="en-US" dirty="0"/>
        </a:p>
      </dgm:t>
    </dgm:pt>
    <dgm:pt modelId="{91E6F74E-17D5-4489-91A4-3088B3AC32CE}" type="parTrans" cxnId="{9075AD0D-8250-4EFD-AEE5-9B6B7356B5C5}">
      <dgm:prSet/>
      <dgm:spPr/>
      <dgm:t>
        <a:bodyPr/>
        <a:lstStyle/>
        <a:p>
          <a:endParaRPr lang="en-US"/>
        </a:p>
      </dgm:t>
    </dgm:pt>
    <dgm:pt modelId="{45F74D2B-F024-4065-9BBA-804F51B4B891}" type="sibTrans" cxnId="{9075AD0D-8250-4EFD-AEE5-9B6B7356B5C5}">
      <dgm:prSet/>
      <dgm:spPr/>
      <dgm:t>
        <a:bodyPr/>
        <a:lstStyle/>
        <a:p>
          <a:endParaRPr lang="en-US"/>
        </a:p>
      </dgm:t>
    </dgm:pt>
    <dgm:pt modelId="{90879C8E-9298-4D2E-9604-9B361FE208ED}">
      <dgm:prSet phldrT="[Text]"/>
      <dgm:spPr/>
      <dgm:t>
        <a:bodyPr/>
        <a:lstStyle/>
        <a:p>
          <a:r>
            <a:rPr lang="en-US" dirty="0" smtClean="0"/>
            <a:t>Select Publish to publish to LMS or Word (Storyboard) </a:t>
          </a:r>
          <a:endParaRPr lang="en-US" dirty="0"/>
        </a:p>
      </dgm:t>
    </dgm:pt>
    <dgm:pt modelId="{DDB4746B-1CBC-4298-979E-FE6130E94412}" type="parTrans" cxnId="{6363CFEF-1A18-4CFD-9223-4D70B73BE9AB}">
      <dgm:prSet/>
      <dgm:spPr/>
      <dgm:t>
        <a:bodyPr/>
        <a:lstStyle/>
        <a:p>
          <a:endParaRPr lang="en-US"/>
        </a:p>
      </dgm:t>
    </dgm:pt>
    <dgm:pt modelId="{03760E93-EA20-4286-9CE2-C6F47FE25DAF}" type="sibTrans" cxnId="{6363CFEF-1A18-4CFD-9223-4D70B73BE9AB}">
      <dgm:prSet/>
      <dgm:spPr/>
      <dgm:t>
        <a:bodyPr/>
        <a:lstStyle/>
        <a:p>
          <a:endParaRPr lang="en-US"/>
        </a:p>
      </dgm:t>
    </dgm:pt>
    <dgm:pt modelId="{4F0E5D5F-F709-47D7-8A3D-34B494439DDA}">
      <dgm:prSet phldrT="[Text]"/>
      <dgm:spPr/>
      <dgm:t>
        <a:bodyPr/>
        <a:lstStyle/>
        <a:p>
          <a:r>
            <a:rPr lang="en-US" dirty="0" smtClean="0"/>
            <a:t>Work with OED to upload or have  Word Storyboard reviewed</a:t>
          </a:r>
          <a:endParaRPr lang="en-US" dirty="0"/>
        </a:p>
      </dgm:t>
    </dgm:pt>
    <dgm:pt modelId="{8053F779-7203-43E5-AC50-E846B4A40B28}" type="parTrans" cxnId="{2C5E23D5-9E5F-4D26-A817-7C95E04C7CA9}">
      <dgm:prSet/>
      <dgm:spPr/>
      <dgm:t>
        <a:bodyPr/>
        <a:lstStyle/>
        <a:p>
          <a:endParaRPr lang="en-US"/>
        </a:p>
      </dgm:t>
    </dgm:pt>
    <dgm:pt modelId="{9BA282C2-68E5-4B63-AE97-D60268683523}" type="sibTrans" cxnId="{2C5E23D5-9E5F-4D26-A817-7C95E04C7CA9}">
      <dgm:prSet/>
      <dgm:spPr/>
      <dgm:t>
        <a:bodyPr/>
        <a:lstStyle/>
        <a:p>
          <a:endParaRPr lang="en-US"/>
        </a:p>
      </dgm:t>
    </dgm:pt>
    <dgm:pt modelId="{C618BE30-F5FD-4D63-949F-F5248F44C85D}" type="pres">
      <dgm:prSet presAssocID="{F6F09F27-B1E4-4D9F-95D4-06D00E733BCE}" presName="rootnode" presStyleCnt="0">
        <dgm:presLayoutVars>
          <dgm:chMax/>
          <dgm:chPref/>
          <dgm:dir/>
          <dgm:animLvl val="lvl"/>
        </dgm:presLayoutVars>
      </dgm:prSet>
      <dgm:spPr/>
    </dgm:pt>
    <dgm:pt modelId="{B69449A4-C32C-44A2-A1FC-9D64B03DBCD5}" type="pres">
      <dgm:prSet presAssocID="{DF5511BD-7ACE-42D1-8C83-0A5BC74F8684}" presName="composite" presStyleCnt="0"/>
      <dgm:spPr/>
    </dgm:pt>
    <dgm:pt modelId="{D795DED3-D25F-468B-AE3F-A1D960149D2F}" type="pres">
      <dgm:prSet presAssocID="{DF5511BD-7ACE-42D1-8C83-0A5BC74F8684}" presName="bentUpArrow1" presStyleLbl="alignImgPlace1" presStyleIdx="0" presStyleCnt="3"/>
      <dgm:spPr/>
      <dgm:t>
        <a:bodyPr/>
        <a:lstStyle/>
        <a:p>
          <a:endParaRPr lang="en-US"/>
        </a:p>
      </dgm:t>
    </dgm:pt>
    <dgm:pt modelId="{C28FAD5D-9C21-4341-A764-A755B42601CF}" type="pres">
      <dgm:prSet presAssocID="{DF5511BD-7ACE-42D1-8C83-0A5BC74F8684}" presName="ParentText" presStyleLbl="node1" presStyleIdx="0" presStyleCnt="4">
        <dgm:presLayoutVars>
          <dgm:chMax val="1"/>
          <dgm:chPref val="1"/>
          <dgm:bulletEnabled val="1"/>
        </dgm:presLayoutVars>
      </dgm:prSet>
      <dgm:spPr/>
      <dgm:t>
        <a:bodyPr/>
        <a:lstStyle/>
        <a:p>
          <a:endParaRPr lang="en-US"/>
        </a:p>
      </dgm:t>
    </dgm:pt>
    <dgm:pt modelId="{EA0796E2-987F-454A-8FCE-00B10F1D66EE}" type="pres">
      <dgm:prSet presAssocID="{DF5511BD-7ACE-42D1-8C83-0A5BC74F8684}" presName="ChildText" presStyleLbl="revTx" presStyleIdx="0" presStyleCnt="3">
        <dgm:presLayoutVars>
          <dgm:chMax val="0"/>
          <dgm:chPref val="0"/>
          <dgm:bulletEnabled val="1"/>
        </dgm:presLayoutVars>
      </dgm:prSet>
      <dgm:spPr/>
      <dgm:t>
        <a:bodyPr/>
        <a:lstStyle/>
        <a:p>
          <a:endParaRPr lang="en-US"/>
        </a:p>
      </dgm:t>
    </dgm:pt>
    <dgm:pt modelId="{48B9E92E-ADEF-4445-9CBB-B310B02170DE}" type="pres">
      <dgm:prSet presAssocID="{2C327AF9-79D6-48F7-B9DD-60FC02D8A6A4}" presName="sibTrans" presStyleCnt="0"/>
      <dgm:spPr/>
    </dgm:pt>
    <dgm:pt modelId="{7FCD9946-AD66-4062-BAEE-5054BB09076A}" type="pres">
      <dgm:prSet presAssocID="{84671B51-A9A8-4827-9AF7-7CBEF9F068BA}" presName="composite" presStyleCnt="0"/>
      <dgm:spPr/>
    </dgm:pt>
    <dgm:pt modelId="{E5978710-BD3A-4F4B-A1FE-995B1E7494DA}" type="pres">
      <dgm:prSet presAssocID="{84671B51-A9A8-4827-9AF7-7CBEF9F068BA}" presName="bentUpArrow1" presStyleLbl="alignImgPlace1" presStyleIdx="1" presStyleCnt="3"/>
      <dgm:spPr/>
      <dgm:t>
        <a:bodyPr/>
        <a:lstStyle/>
        <a:p>
          <a:endParaRPr lang="en-US"/>
        </a:p>
      </dgm:t>
    </dgm:pt>
    <dgm:pt modelId="{8477CA6F-E01E-4867-BFDA-15307BBE8B9D}" type="pres">
      <dgm:prSet presAssocID="{84671B51-A9A8-4827-9AF7-7CBEF9F068BA}" presName="ParentText" presStyleLbl="node1" presStyleIdx="1" presStyleCnt="4">
        <dgm:presLayoutVars>
          <dgm:chMax val="1"/>
          <dgm:chPref val="1"/>
          <dgm:bulletEnabled val="1"/>
        </dgm:presLayoutVars>
      </dgm:prSet>
      <dgm:spPr/>
      <dgm:t>
        <a:bodyPr/>
        <a:lstStyle/>
        <a:p>
          <a:endParaRPr lang="en-US"/>
        </a:p>
      </dgm:t>
    </dgm:pt>
    <dgm:pt modelId="{19E209C6-0C5D-4F60-BFC7-5D76345220E5}" type="pres">
      <dgm:prSet presAssocID="{84671B51-A9A8-4827-9AF7-7CBEF9F068BA}" presName="ChildText" presStyleLbl="revTx" presStyleIdx="1" presStyleCnt="3">
        <dgm:presLayoutVars>
          <dgm:chMax val="0"/>
          <dgm:chPref val="0"/>
          <dgm:bulletEnabled val="1"/>
        </dgm:presLayoutVars>
      </dgm:prSet>
      <dgm:spPr/>
      <dgm:t>
        <a:bodyPr/>
        <a:lstStyle/>
        <a:p>
          <a:endParaRPr lang="en-US"/>
        </a:p>
      </dgm:t>
    </dgm:pt>
    <dgm:pt modelId="{57B9B6D9-3E60-4D1E-8748-09673E900B78}" type="pres">
      <dgm:prSet presAssocID="{45F74D2B-F024-4065-9BBA-804F51B4B891}" presName="sibTrans" presStyleCnt="0"/>
      <dgm:spPr/>
    </dgm:pt>
    <dgm:pt modelId="{53A62005-D519-4D81-8E1C-D82F7244AEE6}" type="pres">
      <dgm:prSet presAssocID="{90879C8E-9298-4D2E-9604-9B361FE208ED}" presName="composite" presStyleCnt="0"/>
      <dgm:spPr/>
    </dgm:pt>
    <dgm:pt modelId="{ECD9709B-C05B-4A94-BD26-ED78DADC968D}" type="pres">
      <dgm:prSet presAssocID="{90879C8E-9298-4D2E-9604-9B361FE208ED}" presName="bentUpArrow1" presStyleLbl="alignImgPlace1" presStyleIdx="2" presStyleCnt="3"/>
      <dgm:spPr/>
      <dgm:t>
        <a:bodyPr/>
        <a:lstStyle/>
        <a:p>
          <a:endParaRPr lang="en-US"/>
        </a:p>
      </dgm:t>
    </dgm:pt>
    <dgm:pt modelId="{D18D68FE-F4B3-4D19-BB95-24D356B2400C}" type="pres">
      <dgm:prSet presAssocID="{90879C8E-9298-4D2E-9604-9B361FE208ED}" presName="ParentText" presStyleLbl="node1" presStyleIdx="2" presStyleCnt="4">
        <dgm:presLayoutVars>
          <dgm:chMax val="1"/>
          <dgm:chPref val="1"/>
          <dgm:bulletEnabled val="1"/>
        </dgm:presLayoutVars>
      </dgm:prSet>
      <dgm:spPr/>
      <dgm:t>
        <a:bodyPr/>
        <a:lstStyle/>
        <a:p>
          <a:endParaRPr lang="en-US"/>
        </a:p>
      </dgm:t>
    </dgm:pt>
    <dgm:pt modelId="{8B3FEF10-CA13-49D6-97BD-68025BCA6146}" type="pres">
      <dgm:prSet presAssocID="{90879C8E-9298-4D2E-9604-9B361FE208ED}" presName="ChildText" presStyleLbl="revTx" presStyleIdx="2" presStyleCnt="3">
        <dgm:presLayoutVars>
          <dgm:chMax val="0"/>
          <dgm:chPref val="0"/>
          <dgm:bulletEnabled val="1"/>
        </dgm:presLayoutVars>
      </dgm:prSet>
      <dgm:spPr/>
      <dgm:t>
        <a:bodyPr/>
        <a:lstStyle/>
        <a:p>
          <a:endParaRPr lang="en-US"/>
        </a:p>
      </dgm:t>
    </dgm:pt>
    <dgm:pt modelId="{A2202567-068F-44B1-856D-EFE7E3297997}" type="pres">
      <dgm:prSet presAssocID="{03760E93-EA20-4286-9CE2-C6F47FE25DAF}" presName="sibTrans" presStyleCnt="0"/>
      <dgm:spPr/>
    </dgm:pt>
    <dgm:pt modelId="{FE80994B-92E0-4DBA-9624-D1A21242D1DA}" type="pres">
      <dgm:prSet presAssocID="{4F0E5D5F-F709-47D7-8A3D-34B494439DDA}" presName="composite" presStyleCnt="0"/>
      <dgm:spPr/>
    </dgm:pt>
    <dgm:pt modelId="{0A904479-9068-4783-B598-5E9272C99C11}" type="pres">
      <dgm:prSet presAssocID="{4F0E5D5F-F709-47D7-8A3D-34B494439DDA}" presName="ParentText" presStyleLbl="node1" presStyleIdx="3" presStyleCnt="4">
        <dgm:presLayoutVars>
          <dgm:chMax val="1"/>
          <dgm:chPref val="1"/>
          <dgm:bulletEnabled val="1"/>
        </dgm:presLayoutVars>
      </dgm:prSet>
      <dgm:spPr/>
      <dgm:t>
        <a:bodyPr/>
        <a:lstStyle/>
        <a:p>
          <a:endParaRPr lang="en-US"/>
        </a:p>
      </dgm:t>
    </dgm:pt>
  </dgm:ptLst>
  <dgm:cxnLst>
    <dgm:cxn modelId="{0C259E3C-1B2B-4D02-90B0-F1A867CDBFFE}" type="presOf" srcId="{4F0E5D5F-F709-47D7-8A3D-34B494439DDA}" destId="{0A904479-9068-4783-B598-5E9272C99C11}" srcOrd="0" destOrd="0" presId="urn:microsoft.com/office/officeart/2005/8/layout/StepDownProcess"/>
    <dgm:cxn modelId="{156B56E0-35C9-4D31-B257-3BA0A5CD59C4}" type="presOf" srcId="{DF5511BD-7ACE-42D1-8C83-0A5BC74F8684}" destId="{C28FAD5D-9C21-4341-A764-A755B42601CF}" srcOrd="0" destOrd="0" presId="urn:microsoft.com/office/officeart/2005/8/layout/StepDownProcess"/>
    <dgm:cxn modelId="{9075AD0D-8250-4EFD-AEE5-9B6B7356B5C5}" srcId="{F6F09F27-B1E4-4D9F-95D4-06D00E733BCE}" destId="{84671B51-A9A8-4827-9AF7-7CBEF9F068BA}" srcOrd="1" destOrd="0" parTransId="{91E6F74E-17D5-4489-91A4-3088B3AC32CE}" sibTransId="{45F74D2B-F024-4065-9BBA-804F51B4B891}"/>
    <dgm:cxn modelId="{1E740FAE-92D2-4720-B3D8-481939ED45DD}" srcId="{F6F09F27-B1E4-4D9F-95D4-06D00E733BCE}" destId="{DF5511BD-7ACE-42D1-8C83-0A5BC74F8684}" srcOrd="0" destOrd="0" parTransId="{484D6EA6-0555-4515-8DC6-0FA9513BE003}" sibTransId="{2C327AF9-79D6-48F7-B9DD-60FC02D8A6A4}"/>
    <dgm:cxn modelId="{7AF03F7E-E114-419E-AA4F-71E96FD97041}" type="presOf" srcId="{90879C8E-9298-4D2E-9604-9B361FE208ED}" destId="{D18D68FE-F4B3-4D19-BB95-24D356B2400C}" srcOrd="0" destOrd="0" presId="urn:microsoft.com/office/officeart/2005/8/layout/StepDownProcess"/>
    <dgm:cxn modelId="{6363CFEF-1A18-4CFD-9223-4D70B73BE9AB}" srcId="{F6F09F27-B1E4-4D9F-95D4-06D00E733BCE}" destId="{90879C8E-9298-4D2E-9604-9B361FE208ED}" srcOrd="2" destOrd="0" parTransId="{DDB4746B-1CBC-4298-979E-FE6130E94412}" sibTransId="{03760E93-EA20-4286-9CE2-C6F47FE25DAF}"/>
    <dgm:cxn modelId="{42A6B7B3-6DAE-44F2-94FC-7608441C14DD}" type="presOf" srcId="{F6F09F27-B1E4-4D9F-95D4-06D00E733BCE}" destId="{C618BE30-F5FD-4D63-949F-F5248F44C85D}" srcOrd="0" destOrd="0" presId="urn:microsoft.com/office/officeart/2005/8/layout/StepDownProcess"/>
    <dgm:cxn modelId="{6AA05E59-BBD7-42B2-A60B-00D2AB2F900B}" type="presOf" srcId="{84671B51-A9A8-4827-9AF7-7CBEF9F068BA}" destId="{8477CA6F-E01E-4867-BFDA-15307BBE8B9D}" srcOrd="0" destOrd="0" presId="urn:microsoft.com/office/officeart/2005/8/layout/StepDownProcess"/>
    <dgm:cxn modelId="{2C5E23D5-9E5F-4D26-A817-7C95E04C7CA9}" srcId="{F6F09F27-B1E4-4D9F-95D4-06D00E733BCE}" destId="{4F0E5D5F-F709-47D7-8A3D-34B494439DDA}" srcOrd="3" destOrd="0" parTransId="{8053F779-7203-43E5-AC50-E846B4A40B28}" sibTransId="{9BA282C2-68E5-4B63-AE97-D60268683523}"/>
    <dgm:cxn modelId="{09E2CE19-51BF-4F0B-9001-8FC286B03B31}" type="presParOf" srcId="{C618BE30-F5FD-4D63-949F-F5248F44C85D}" destId="{B69449A4-C32C-44A2-A1FC-9D64B03DBCD5}" srcOrd="0" destOrd="0" presId="urn:microsoft.com/office/officeart/2005/8/layout/StepDownProcess"/>
    <dgm:cxn modelId="{2C9B81D5-795D-4975-97DC-5B3690F84B4E}" type="presParOf" srcId="{B69449A4-C32C-44A2-A1FC-9D64B03DBCD5}" destId="{D795DED3-D25F-468B-AE3F-A1D960149D2F}" srcOrd="0" destOrd="0" presId="urn:microsoft.com/office/officeart/2005/8/layout/StepDownProcess"/>
    <dgm:cxn modelId="{D99D0C36-E648-484D-8DDD-D98EA3F9B746}" type="presParOf" srcId="{B69449A4-C32C-44A2-A1FC-9D64B03DBCD5}" destId="{C28FAD5D-9C21-4341-A764-A755B42601CF}" srcOrd="1" destOrd="0" presId="urn:microsoft.com/office/officeart/2005/8/layout/StepDownProcess"/>
    <dgm:cxn modelId="{DC4D13DA-8B5A-4F7E-BCF2-73F8A8EC0B12}" type="presParOf" srcId="{B69449A4-C32C-44A2-A1FC-9D64B03DBCD5}" destId="{EA0796E2-987F-454A-8FCE-00B10F1D66EE}" srcOrd="2" destOrd="0" presId="urn:microsoft.com/office/officeart/2005/8/layout/StepDownProcess"/>
    <dgm:cxn modelId="{D4DBF59D-F863-4B81-ADD5-7EE08B5012B5}" type="presParOf" srcId="{C618BE30-F5FD-4D63-949F-F5248F44C85D}" destId="{48B9E92E-ADEF-4445-9CBB-B310B02170DE}" srcOrd="1" destOrd="0" presId="urn:microsoft.com/office/officeart/2005/8/layout/StepDownProcess"/>
    <dgm:cxn modelId="{4BD2F2D1-FE31-4707-8AF3-11081E4CFD3A}" type="presParOf" srcId="{C618BE30-F5FD-4D63-949F-F5248F44C85D}" destId="{7FCD9946-AD66-4062-BAEE-5054BB09076A}" srcOrd="2" destOrd="0" presId="urn:microsoft.com/office/officeart/2005/8/layout/StepDownProcess"/>
    <dgm:cxn modelId="{B19A34F9-3C66-4328-992C-5D9065A29139}" type="presParOf" srcId="{7FCD9946-AD66-4062-BAEE-5054BB09076A}" destId="{E5978710-BD3A-4F4B-A1FE-995B1E7494DA}" srcOrd="0" destOrd="0" presId="urn:microsoft.com/office/officeart/2005/8/layout/StepDownProcess"/>
    <dgm:cxn modelId="{60733A58-319F-497E-A451-9B58549D80F0}" type="presParOf" srcId="{7FCD9946-AD66-4062-BAEE-5054BB09076A}" destId="{8477CA6F-E01E-4867-BFDA-15307BBE8B9D}" srcOrd="1" destOrd="0" presId="urn:microsoft.com/office/officeart/2005/8/layout/StepDownProcess"/>
    <dgm:cxn modelId="{7E2AD03F-ADAA-4678-AC70-22402E02EBAC}" type="presParOf" srcId="{7FCD9946-AD66-4062-BAEE-5054BB09076A}" destId="{19E209C6-0C5D-4F60-BFC7-5D76345220E5}" srcOrd="2" destOrd="0" presId="urn:microsoft.com/office/officeart/2005/8/layout/StepDownProcess"/>
    <dgm:cxn modelId="{B590A782-2B44-45CD-B604-F4C5F9190C42}" type="presParOf" srcId="{C618BE30-F5FD-4D63-949F-F5248F44C85D}" destId="{57B9B6D9-3E60-4D1E-8748-09673E900B78}" srcOrd="3" destOrd="0" presId="urn:microsoft.com/office/officeart/2005/8/layout/StepDownProcess"/>
    <dgm:cxn modelId="{5C93AC49-F520-48F1-9EC9-4455FA783086}" type="presParOf" srcId="{C618BE30-F5FD-4D63-949F-F5248F44C85D}" destId="{53A62005-D519-4D81-8E1C-D82F7244AEE6}" srcOrd="4" destOrd="0" presId="urn:microsoft.com/office/officeart/2005/8/layout/StepDownProcess"/>
    <dgm:cxn modelId="{225F00EF-38D5-45F0-972E-45C1340DDFE8}" type="presParOf" srcId="{53A62005-D519-4D81-8E1C-D82F7244AEE6}" destId="{ECD9709B-C05B-4A94-BD26-ED78DADC968D}" srcOrd="0" destOrd="0" presId="urn:microsoft.com/office/officeart/2005/8/layout/StepDownProcess"/>
    <dgm:cxn modelId="{B756141F-4E0B-4C94-BAF4-72DB76231D24}" type="presParOf" srcId="{53A62005-D519-4D81-8E1C-D82F7244AEE6}" destId="{D18D68FE-F4B3-4D19-BB95-24D356B2400C}" srcOrd="1" destOrd="0" presId="urn:microsoft.com/office/officeart/2005/8/layout/StepDownProcess"/>
    <dgm:cxn modelId="{DFB345C2-5D0E-4557-8BDE-BF369EB4166D}" type="presParOf" srcId="{53A62005-D519-4D81-8E1C-D82F7244AEE6}" destId="{8B3FEF10-CA13-49D6-97BD-68025BCA6146}" srcOrd="2" destOrd="0" presId="urn:microsoft.com/office/officeart/2005/8/layout/StepDownProcess"/>
    <dgm:cxn modelId="{3D521933-F032-453E-A6D4-6B26FACD2524}" type="presParOf" srcId="{C618BE30-F5FD-4D63-949F-F5248F44C85D}" destId="{A2202567-068F-44B1-856D-EFE7E3297997}" srcOrd="5" destOrd="0" presId="urn:microsoft.com/office/officeart/2005/8/layout/StepDownProcess"/>
    <dgm:cxn modelId="{B398ED9B-439C-4C5D-8C5D-D19417C1217C}" type="presParOf" srcId="{C618BE30-F5FD-4D63-949F-F5248F44C85D}" destId="{FE80994B-92E0-4DBA-9624-D1A21242D1DA}" srcOrd="6" destOrd="0" presId="urn:microsoft.com/office/officeart/2005/8/layout/StepDownProcess"/>
    <dgm:cxn modelId="{B7DFBD72-D369-4241-85C4-DA4DE9FA9EA4}" type="presParOf" srcId="{FE80994B-92E0-4DBA-9624-D1A21242D1DA}" destId="{0A904479-9068-4783-B598-5E9272C99C11}" srcOrd="0" destOrd="0" presId="urn:microsoft.com/office/officeart/2005/8/layout/StepDown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0B2CE8-2E0B-D747-B6BC-B282CD13201A}">
      <dsp:nvSpPr>
        <dsp:cNvPr id="0" name=""/>
        <dsp:cNvSpPr/>
      </dsp:nvSpPr>
      <dsp:spPr>
        <a:xfrm>
          <a:off x="1638" y="331009"/>
          <a:ext cx="2016519" cy="806607"/>
        </a:xfrm>
        <a:prstGeom prst="homePlat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5344" tIns="42672" rIns="21336" bIns="42672" numCol="1" spcCol="1270" anchor="ctr" anchorCtr="0">
          <a:noAutofit/>
        </a:bodyPr>
        <a:lstStyle/>
        <a:p>
          <a:pPr lvl="0" algn="ctr" defTabSz="711200">
            <a:lnSpc>
              <a:spcPct val="90000"/>
            </a:lnSpc>
            <a:spcBef>
              <a:spcPct val="0"/>
            </a:spcBef>
            <a:spcAft>
              <a:spcPct val="35000"/>
            </a:spcAft>
          </a:pPr>
          <a:r>
            <a:rPr lang="en-US" sz="1600" b="1" i="0" kern="1200" dirty="0" smtClean="0"/>
            <a:t>Need Assessment</a:t>
          </a:r>
          <a:endParaRPr lang="en-US" sz="1600" b="1" i="0" kern="1200" dirty="0"/>
        </a:p>
      </dsp:txBody>
      <dsp:txXfrm>
        <a:off x="1638" y="331009"/>
        <a:ext cx="1814867" cy="806607"/>
      </dsp:txXfrm>
    </dsp:sp>
    <dsp:sp modelId="{6C2458D9-AA46-B849-9A7C-741762D66A69}">
      <dsp:nvSpPr>
        <dsp:cNvPr id="0" name=""/>
        <dsp:cNvSpPr/>
      </dsp:nvSpPr>
      <dsp:spPr>
        <a:xfrm>
          <a:off x="1614853" y="331009"/>
          <a:ext cx="2016519" cy="806607"/>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008" tIns="42672" rIns="21336" bIns="42672" numCol="1" spcCol="1270" anchor="ctr" anchorCtr="0">
          <a:noAutofit/>
        </a:bodyPr>
        <a:lstStyle/>
        <a:p>
          <a:pPr lvl="0" algn="ctr" defTabSz="711200">
            <a:lnSpc>
              <a:spcPct val="90000"/>
            </a:lnSpc>
            <a:spcBef>
              <a:spcPct val="0"/>
            </a:spcBef>
            <a:spcAft>
              <a:spcPct val="35000"/>
            </a:spcAft>
          </a:pPr>
          <a:r>
            <a:rPr lang="en-US" sz="1600" b="1" i="0" kern="1200" dirty="0" smtClean="0"/>
            <a:t>Design</a:t>
          </a:r>
          <a:endParaRPr lang="en-US" sz="1600" b="1" i="0" kern="1200" dirty="0"/>
        </a:p>
      </dsp:txBody>
      <dsp:txXfrm>
        <a:off x="2018157" y="331009"/>
        <a:ext cx="1209912" cy="806607"/>
      </dsp:txXfrm>
    </dsp:sp>
    <dsp:sp modelId="{B7FE96D7-BF55-8C40-96C7-7E8BB2261FF5}">
      <dsp:nvSpPr>
        <dsp:cNvPr id="0" name=""/>
        <dsp:cNvSpPr/>
      </dsp:nvSpPr>
      <dsp:spPr>
        <a:xfrm>
          <a:off x="3228069" y="331009"/>
          <a:ext cx="2076571" cy="806607"/>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008" tIns="42672" rIns="21336" bIns="42672" numCol="1" spcCol="1270" anchor="ctr" anchorCtr="0">
          <a:noAutofit/>
        </a:bodyPr>
        <a:lstStyle/>
        <a:p>
          <a:pPr lvl="0" algn="ctr" defTabSz="711200">
            <a:lnSpc>
              <a:spcPct val="90000"/>
            </a:lnSpc>
            <a:spcBef>
              <a:spcPct val="0"/>
            </a:spcBef>
            <a:spcAft>
              <a:spcPct val="35000"/>
            </a:spcAft>
          </a:pPr>
          <a:r>
            <a:rPr lang="en-US" sz="1600" b="1" i="0" kern="1200" dirty="0" smtClean="0"/>
            <a:t>Development</a:t>
          </a:r>
          <a:endParaRPr lang="en-US" sz="1600" b="1" i="0" kern="1200" dirty="0"/>
        </a:p>
      </dsp:txBody>
      <dsp:txXfrm>
        <a:off x="3631373" y="331009"/>
        <a:ext cx="1269964" cy="806607"/>
      </dsp:txXfrm>
    </dsp:sp>
    <dsp:sp modelId="{10EE3804-143A-BF43-B72C-DAEE12419268}">
      <dsp:nvSpPr>
        <dsp:cNvPr id="0" name=""/>
        <dsp:cNvSpPr/>
      </dsp:nvSpPr>
      <dsp:spPr>
        <a:xfrm>
          <a:off x="4901336" y="331009"/>
          <a:ext cx="2016519" cy="806607"/>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008" tIns="42672" rIns="21336" bIns="42672" numCol="1" spcCol="1270" anchor="ctr" anchorCtr="0">
          <a:noAutofit/>
        </a:bodyPr>
        <a:lstStyle/>
        <a:p>
          <a:pPr lvl="0" algn="ctr" defTabSz="711200">
            <a:lnSpc>
              <a:spcPct val="90000"/>
            </a:lnSpc>
            <a:spcBef>
              <a:spcPct val="0"/>
            </a:spcBef>
            <a:spcAft>
              <a:spcPct val="35000"/>
            </a:spcAft>
          </a:pPr>
          <a:r>
            <a:rPr lang="en-US" sz="1600" b="1" i="0" kern="1200" dirty="0" smtClean="0"/>
            <a:t>Implement</a:t>
          </a:r>
          <a:endParaRPr lang="en-US" sz="1600" b="1" i="0" kern="1200" dirty="0"/>
        </a:p>
      </dsp:txBody>
      <dsp:txXfrm>
        <a:off x="5304640" y="331009"/>
        <a:ext cx="1209912" cy="806607"/>
      </dsp:txXfrm>
    </dsp:sp>
    <dsp:sp modelId="{B86427AE-4859-8648-8454-1728A28458BC}">
      <dsp:nvSpPr>
        <dsp:cNvPr id="0" name=""/>
        <dsp:cNvSpPr/>
      </dsp:nvSpPr>
      <dsp:spPr>
        <a:xfrm>
          <a:off x="6514552" y="331009"/>
          <a:ext cx="2016519" cy="806607"/>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008" tIns="42672" rIns="21336" bIns="42672" numCol="1" spcCol="1270" anchor="ctr" anchorCtr="0">
          <a:noAutofit/>
        </a:bodyPr>
        <a:lstStyle/>
        <a:p>
          <a:pPr lvl="0" algn="ctr" defTabSz="711200">
            <a:lnSpc>
              <a:spcPct val="90000"/>
            </a:lnSpc>
            <a:spcBef>
              <a:spcPct val="0"/>
            </a:spcBef>
            <a:spcAft>
              <a:spcPct val="35000"/>
            </a:spcAft>
          </a:pPr>
          <a:r>
            <a:rPr lang="en-US" sz="1600" b="1" i="0" kern="1200" dirty="0" smtClean="0"/>
            <a:t>Evaluate</a:t>
          </a:r>
          <a:endParaRPr lang="en-US" sz="1600" b="1" i="0" kern="1200" dirty="0"/>
        </a:p>
      </dsp:txBody>
      <dsp:txXfrm>
        <a:off x="6917856" y="331009"/>
        <a:ext cx="1209912" cy="80660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0B2CE8-2E0B-D747-B6BC-B282CD13201A}">
      <dsp:nvSpPr>
        <dsp:cNvPr id="0" name=""/>
        <dsp:cNvSpPr/>
      </dsp:nvSpPr>
      <dsp:spPr>
        <a:xfrm>
          <a:off x="1638" y="331009"/>
          <a:ext cx="2016519" cy="806607"/>
        </a:xfrm>
        <a:prstGeom prst="homePlat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5344" tIns="42672" rIns="21336" bIns="42672" numCol="1" spcCol="1270" anchor="ctr" anchorCtr="0">
          <a:noAutofit/>
        </a:bodyPr>
        <a:lstStyle/>
        <a:p>
          <a:pPr lvl="0" algn="ctr" defTabSz="711200">
            <a:lnSpc>
              <a:spcPct val="90000"/>
            </a:lnSpc>
            <a:spcBef>
              <a:spcPct val="0"/>
            </a:spcBef>
            <a:spcAft>
              <a:spcPct val="35000"/>
            </a:spcAft>
          </a:pPr>
          <a:r>
            <a:rPr lang="en-US" sz="1600" b="1" i="0" kern="1200" dirty="0" smtClean="0"/>
            <a:t>Need Assessment</a:t>
          </a:r>
          <a:endParaRPr lang="en-US" sz="1600" b="1" i="0" kern="1200" dirty="0"/>
        </a:p>
      </dsp:txBody>
      <dsp:txXfrm>
        <a:off x="1638" y="331009"/>
        <a:ext cx="1814867" cy="806607"/>
      </dsp:txXfrm>
    </dsp:sp>
    <dsp:sp modelId="{6C2458D9-AA46-B849-9A7C-741762D66A69}">
      <dsp:nvSpPr>
        <dsp:cNvPr id="0" name=""/>
        <dsp:cNvSpPr/>
      </dsp:nvSpPr>
      <dsp:spPr>
        <a:xfrm>
          <a:off x="1614853" y="331009"/>
          <a:ext cx="2016519" cy="806607"/>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008" tIns="42672" rIns="21336" bIns="42672" numCol="1" spcCol="1270" anchor="ctr" anchorCtr="0">
          <a:noAutofit/>
        </a:bodyPr>
        <a:lstStyle/>
        <a:p>
          <a:pPr lvl="0" algn="ctr" defTabSz="711200">
            <a:lnSpc>
              <a:spcPct val="90000"/>
            </a:lnSpc>
            <a:spcBef>
              <a:spcPct val="0"/>
            </a:spcBef>
            <a:spcAft>
              <a:spcPct val="35000"/>
            </a:spcAft>
          </a:pPr>
          <a:r>
            <a:rPr lang="en-US" sz="1600" b="1" i="0" kern="1200" dirty="0" smtClean="0"/>
            <a:t>Design</a:t>
          </a:r>
          <a:endParaRPr lang="en-US" sz="1600" b="1" i="0" kern="1200" dirty="0"/>
        </a:p>
      </dsp:txBody>
      <dsp:txXfrm>
        <a:off x="2018157" y="331009"/>
        <a:ext cx="1209912" cy="806607"/>
      </dsp:txXfrm>
    </dsp:sp>
    <dsp:sp modelId="{B7FE96D7-BF55-8C40-96C7-7E8BB2261FF5}">
      <dsp:nvSpPr>
        <dsp:cNvPr id="0" name=""/>
        <dsp:cNvSpPr/>
      </dsp:nvSpPr>
      <dsp:spPr>
        <a:xfrm>
          <a:off x="3228069" y="331009"/>
          <a:ext cx="2076571" cy="806607"/>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008" tIns="42672" rIns="21336" bIns="42672" numCol="1" spcCol="1270" anchor="ctr" anchorCtr="0">
          <a:noAutofit/>
        </a:bodyPr>
        <a:lstStyle/>
        <a:p>
          <a:pPr lvl="0" algn="ctr" defTabSz="711200">
            <a:lnSpc>
              <a:spcPct val="90000"/>
            </a:lnSpc>
            <a:spcBef>
              <a:spcPct val="0"/>
            </a:spcBef>
            <a:spcAft>
              <a:spcPct val="35000"/>
            </a:spcAft>
          </a:pPr>
          <a:r>
            <a:rPr lang="en-US" sz="1600" b="1" i="0" kern="1200" dirty="0" smtClean="0"/>
            <a:t>Development</a:t>
          </a:r>
          <a:endParaRPr lang="en-US" sz="1600" b="1" i="0" kern="1200" dirty="0"/>
        </a:p>
      </dsp:txBody>
      <dsp:txXfrm>
        <a:off x="3631373" y="331009"/>
        <a:ext cx="1269964" cy="806607"/>
      </dsp:txXfrm>
    </dsp:sp>
    <dsp:sp modelId="{10EE3804-143A-BF43-B72C-DAEE12419268}">
      <dsp:nvSpPr>
        <dsp:cNvPr id="0" name=""/>
        <dsp:cNvSpPr/>
      </dsp:nvSpPr>
      <dsp:spPr>
        <a:xfrm>
          <a:off x="4901336" y="331009"/>
          <a:ext cx="2016519" cy="806607"/>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008" tIns="42672" rIns="21336" bIns="42672" numCol="1" spcCol="1270" anchor="ctr" anchorCtr="0">
          <a:noAutofit/>
        </a:bodyPr>
        <a:lstStyle/>
        <a:p>
          <a:pPr lvl="0" algn="ctr" defTabSz="711200">
            <a:lnSpc>
              <a:spcPct val="90000"/>
            </a:lnSpc>
            <a:spcBef>
              <a:spcPct val="0"/>
            </a:spcBef>
            <a:spcAft>
              <a:spcPct val="35000"/>
            </a:spcAft>
          </a:pPr>
          <a:r>
            <a:rPr lang="en-US" sz="1600" b="1" i="0" kern="1200" dirty="0" smtClean="0"/>
            <a:t>Implement</a:t>
          </a:r>
          <a:endParaRPr lang="en-US" sz="1600" b="1" i="0" kern="1200" dirty="0"/>
        </a:p>
      </dsp:txBody>
      <dsp:txXfrm>
        <a:off x="5304640" y="331009"/>
        <a:ext cx="1209912" cy="806607"/>
      </dsp:txXfrm>
    </dsp:sp>
    <dsp:sp modelId="{B86427AE-4859-8648-8454-1728A28458BC}">
      <dsp:nvSpPr>
        <dsp:cNvPr id="0" name=""/>
        <dsp:cNvSpPr/>
      </dsp:nvSpPr>
      <dsp:spPr>
        <a:xfrm>
          <a:off x="6514552" y="331009"/>
          <a:ext cx="2016519" cy="806607"/>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008" tIns="42672" rIns="21336" bIns="42672" numCol="1" spcCol="1270" anchor="ctr" anchorCtr="0">
          <a:noAutofit/>
        </a:bodyPr>
        <a:lstStyle/>
        <a:p>
          <a:pPr lvl="0" algn="ctr" defTabSz="711200">
            <a:lnSpc>
              <a:spcPct val="90000"/>
            </a:lnSpc>
            <a:spcBef>
              <a:spcPct val="0"/>
            </a:spcBef>
            <a:spcAft>
              <a:spcPct val="35000"/>
            </a:spcAft>
          </a:pPr>
          <a:r>
            <a:rPr lang="en-US" sz="1600" b="1" i="0" kern="1200" dirty="0" smtClean="0"/>
            <a:t>Evaluate</a:t>
          </a:r>
          <a:endParaRPr lang="en-US" sz="1600" b="1" i="0" kern="1200" dirty="0"/>
        </a:p>
      </dsp:txBody>
      <dsp:txXfrm>
        <a:off x="6917856" y="331009"/>
        <a:ext cx="1209912" cy="80660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0B2CE8-2E0B-D747-B6BC-B282CD13201A}">
      <dsp:nvSpPr>
        <dsp:cNvPr id="0" name=""/>
        <dsp:cNvSpPr/>
      </dsp:nvSpPr>
      <dsp:spPr>
        <a:xfrm>
          <a:off x="877" y="236849"/>
          <a:ext cx="2487318" cy="994927"/>
        </a:xfrm>
        <a:prstGeom prst="homePlat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5344" tIns="42672" rIns="21336" bIns="42672" numCol="1" spcCol="1270" anchor="ctr" anchorCtr="0">
          <a:noAutofit/>
        </a:bodyPr>
        <a:lstStyle/>
        <a:p>
          <a:pPr lvl="0" algn="ctr" defTabSz="711200">
            <a:lnSpc>
              <a:spcPct val="90000"/>
            </a:lnSpc>
            <a:spcBef>
              <a:spcPct val="0"/>
            </a:spcBef>
            <a:spcAft>
              <a:spcPct val="35000"/>
            </a:spcAft>
          </a:pPr>
          <a:r>
            <a:rPr lang="en-US" sz="1600" b="1" i="0" kern="1200" dirty="0" smtClean="0"/>
            <a:t>Evaluate </a:t>
          </a:r>
          <a:endParaRPr lang="en-US" sz="1600" b="1" i="0" kern="1200" dirty="0"/>
        </a:p>
      </dsp:txBody>
      <dsp:txXfrm>
        <a:off x="877" y="236849"/>
        <a:ext cx="2238586" cy="994927"/>
      </dsp:txXfrm>
    </dsp:sp>
    <dsp:sp modelId="{6C2458D9-AA46-B849-9A7C-741762D66A69}">
      <dsp:nvSpPr>
        <dsp:cNvPr id="0" name=""/>
        <dsp:cNvSpPr/>
      </dsp:nvSpPr>
      <dsp:spPr>
        <a:xfrm>
          <a:off x="1990732" y="236849"/>
          <a:ext cx="2487318" cy="994927"/>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008" tIns="42672" rIns="21336" bIns="42672" numCol="1" spcCol="1270" anchor="ctr" anchorCtr="0">
          <a:noAutofit/>
        </a:bodyPr>
        <a:lstStyle/>
        <a:p>
          <a:pPr lvl="0" algn="ctr" defTabSz="711200">
            <a:lnSpc>
              <a:spcPct val="90000"/>
            </a:lnSpc>
            <a:spcBef>
              <a:spcPct val="0"/>
            </a:spcBef>
            <a:spcAft>
              <a:spcPct val="35000"/>
            </a:spcAft>
          </a:pPr>
          <a:r>
            <a:rPr lang="en-US" sz="1600" b="1" i="0" kern="1200" dirty="0" smtClean="0"/>
            <a:t>Design</a:t>
          </a:r>
          <a:endParaRPr lang="en-US" sz="1600" b="1" i="0" kern="1200" dirty="0"/>
        </a:p>
      </dsp:txBody>
      <dsp:txXfrm>
        <a:off x="2488196" y="236849"/>
        <a:ext cx="1492391" cy="994927"/>
      </dsp:txXfrm>
    </dsp:sp>
    <dsp:sp modelId="{B7FE96D7-BF55-8C40-96C7-7E8BB2261FF5}">
      <dsp:nvSpPr>
        <dsp:cNvPr id="0" name=""/>
        <dsp:cNvSpPr/>
      </dsp:nvSpPr>
      <dsp:spPr>
        <a:xfrm>
          <a:off x="3980587" y="236849"/>
          <a:ext cx="2561390" cy="994927"/>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008" tIns="42672" rIns="21336" bIns="42672" numCol="1" spcCol="1270" anchor="ctr" anchorCtr="0">
          <a:noAutofit/>
        </a:bodyPr>
        <a:lstStyle/>
        <a:p>
          <a:pPr lvl="0" algn="ctr" defTabSz="711200">
            <a:lnSpc>
              <a:spcPct val="90000"/>
            </a:lnSpc>
            <a:spcBef>
              <a:spcPct val="0"/>
            </a:spcBef>
            <a:spcAft>
              <a:spcPct val="35000"/>
            </a:spcAft>
          </a:pPr>
          <a:r>
            <a:rPr lang="en-US" sz="1600" b="1" i="0" kern="1200" dirty="0" smtClean="0"/>
            <a:t>Development</a:t>
          </a:r>
          <a:endParaRPr lang="en-US" sz="1600" b="1" i="0" kern="1200" dirty="0"/>
        </a:p>
      </dsp:txBody>
      <dsp:txXfrm>
        <a:off x="4478051" y="236849"/>
        <a:ext cx="1566463" cy="994927"/>
      </dsp:txXfrm>
    </dsp:sp>
    <dsp:sp modelId="{10EE3804-143A-BF43-B72C-DAEE12419268}">
      <dsp:nvSpPr>
        <dsp:cNvPr id="0" name=""/>
        <dsp:cNvSpPr/>
      </dsp:nvSpPr>
      <dsp:spPr>
        <a:xfrm>
          <a:off x="6044513" y="236849"/>
          <a:ext cx="2487318" cy="994927"/>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008" tIns="42672" rIns="21336" bIns="42672" numCol="1" spcCol="1270" anchor="ctr" anchorCtr="0">
          <a:noAutofit/>
        </a:bodyPr>
        <a:lstStyle/>
        <a:p>
          <a:pPr lvl="0" algn="ctr" defTabSz="711200">
            <a:lnSpc>
              <a:spcPct val="90000"/>
            </a:lnSpc>
            <a:spcBef>
              <a:spcPct val="0"/>
            </a:spcBef>
            <a:spcAft>
              <a:spcPct val="35000"/>
            </a:spcAft>
          </a:pPr>
          <a:r>
            <a:rPr lang="en-US" sz="1600" b="1" i="0" kern="1200" dirty="0" smtClean="0"/>
            <a:t>Implement</a:t>
          </a:r>
          <a:endParaRPr lang="en-US" sz="1600" b="1" i="0" kern="1200" dirty="0"/>
        </a:p>
      </dsp:txBody>
      <dsp:txXfrm>
        <a:off x="6541977" y="236849"/>
        <a:ext cx="1492391" cy="99492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0B2CE8-2E0B-D747-B6BC-B282CD13201A}">
      <dsp:nvSpPr>
        <dsp:cNvPr id="0" name=""/>
        <dsp:cNvSpPr/>
      </dsp:nvSpPr>
      <dsp:spPr>
        <a:xfrm>
          <a:off x="877" y="236849"/>
          <a:ext cx="2487318" cy="994927"/>
        </a:xfrm>
        <a:prstGeom prst="homePlat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5344" tIns="42672" rIns="21336" bIns="42672" numCol="1" spcCol="1270" anchor="ctr" anchorCtr="0">
          <a:noAutofit/>
        </a:bodyPr>
        <a:lstStyle/>
        <a:p>
          <a:pPr lvl="0" algn="ctr" defTabSz="711200">
            <a:lnSpc>
              <a:spcPct val="90000"/>
            </a:lnSpc>
            <a:spcBef>
              <a:spcPct val="0"/>
            </a:spcBef>
            <a:spcAft>
              <a:spcPct val="35000"/>
            </a:spcAft>
          </a:pPr>
          <a:r>
            <a:rPr lang="en-US" sz="1600" b="1" i="0" kern="1200" dirty="0" smtClean="0"/>
            <a:t>Evaluate </a:t>
          </a:r>
          <a:endParaRPr lang="en-US" sz="1600" b="1" i="0" kern="1200" dirty="0"/>
        </a:p>
      </dsp:txBody>
      <dsp:txXfrm>
        <a:off x="877" y="236849"/>
        <a:ext cx="2238586" cy="994927"/>
      </dsp:txXfrm>
    </dsp:sp>
    <dsp:sp modelId="{6C2458D9-AA46-B849-9A7C-741762D66A69}">
      <dsp:nvSpPr>
        <dsp:cNvPr id="0" name=""/>
        <dsp:cNvSpPr/>
      </dsp:nvSpPr>
      <dsp:spPr>
        <a:xfrm>
          <a:off x="1990732" y="236849"/>
          <a:ext cx="2487318" cy="994927"/>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008" tIns="42672" rIns="21336" bIns="42672" numCol="1" spcCol="1270" anchor="ctr" anchorCtr="0">
          <a:noAutofit/>
        </a:bodyPr>
        <a:lstStyle/>
        <a:p>
          <a:pPr lvl="0" algn="ctr" defTabSz="711200">
            <a:lnSpc>
              <a:spcPct val="90000"/>
            </a:lnSpc>
            <a:spcBef>
              <a:spcPct val="0"/>
            </a:spcBef>
            <a:spcAft>
              <a:spcPct val="35000"/>
            </a:spcAft>
          </a:pPr>
          <a:r>
            <a:rPr lang="en-US" sz="1600" b="1" i="0" kern="1200" dirty="0" smtClean="0"/>
            <a:t>Design</a:t>
          </a:r>
          <a:endParaRPr lang="en-US" sz="1600" b="1" i="0" kern="1200" dirty="0"/>
        </a:p>
      </dsp:txBody>
      <dsp:txXfrm>
        <a:off x="2488196" y="236849"/>
        <a:ext cx="1492391" cy="994927"/>
      </dsp:txXfrm>
    </dsp:sp>
    <dsp:sp modelId="{B7FE96D7-BF55-8C40-96C7-7E8BB2261FF5}">
      <dsp:nvSpPr>
        <dsp:cNvPr id="0" name=""/>
        <dsp:cNvSpPr/>
      </dsp:nvSpPr>
      <dsp:spPr>
        <a:xfrm>
          <a:off x="3980587" y="236849"/>
          <a:ext cx="2561390" cy="994927"/>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008" tIns="42672" rIns="21336" bIns="42672" numCol="1" spcCol="1270" anchor="ctr" anchorCtr="0">
          <a:noAutofit/>
        </a:bodyPr>
        <a:lstStyle/>
        <a:p>
          <a:pPr lvl="0" algn="ctr" defTabSz="711200">
            <a:lnSpc>
              <a:spcPct val="90000"/>
            </a:lnSpc>
            <a:spcBef>
              <a:spcPct val="0"/>
            </a:spcBef>
            <a:spcAft>
              <a:spcPct val="35000"/>
            </a:spcAft>
          </a:pPr>
          <a:r>
            <a:rPr lang="en-US" sz="1600" b="1" i="0" kern="1200" dirty="0" smtClean="0"/>
            <a:t>Development</a:t>
          </a:r>
          <a:endParaRPr lang="en-US" sz="1600" b="1" i="0" kern="1200" dirty="0"/>
        </a:p>
      </dsp:txBody>
      <dsp:txXfrm>
        <a:off x="4478051" y="236849"/>
        <a:ext cx="1566463" cy="994927"/>
      </dsp:txXfrm>
    </dsp:sp>
    <dsp:sp modelId="{10EE3804-143A-BF43-B72C-DAEE12419268}">
      <dsp:nvSpPr>
        <dsp:cNvPr id="0" name=""/>
        <dsp:cNvSpPr/>
      </dsp:nvSpPr>
      <dsp:spPr>
        <a:xfrm>
          <a:off x="6044513" y="236849"/>
          <a:ext cx="2487318" cy="994927"/>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008" tIns="42672" rIns="21336" bIns="42672" numCol="1" spcCol="1270" anchor="ctr" anchorCtr="0">
          <a:noAutofit/>
        </a:bodyPr>
        <a:lstStyle/>
        <a:p>
          <a:pPr lvl="0" algn="ctr" defTabSz="711200">
            <a:lnSpc>
              <a:spcPct val="90000"/>
            </a:lnSpc>
            <a:spcBef>
              <a:spcPct val="0"/>
            </a:spcBef>
            <a:spcAft>
              <a:spcPct val="35000"/>
            </a:spcAft>
          </a:pPr>
          <a:r>
            <a:rPr lang="en-US" sz="1600" b="1" i="0" kern="1200" dirty="0" smtClean="0"/>
            <a:t>Implement</a:t>
          </a:r>
          <a:endParaRPr lang="en-US" sz="1600" b="1" i="0" kern="1200" dirty="0"/>
        </a:p>
      </dsp:txBody>
      <dsp:txXfrm>
        <a:off x="6541977" y="236849"/>
        <a:ext cx="1492391" cy="99492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0B2CE8-2E0B-D747-B6BC-B282CD13201A}">
      <dsp:nvSpPr>
        <dsp:cNvPr id="0" name=""/>
        <dsp:cNvSpPr/>
      </dsp:nvSpPr>
      <dsp:spPr>
        <a:xfrm>
          <a:off x="877" y="236849"/>
          <a:ext cx="2487318" cy="994927"/>
        </a:xfrm>
        <a:prstGeom prst="homePlat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5344" tIns="42672" rIns="21336" bIns="42672" numCol="1" spcCol="1270" anchor="ctr" anchorCtr="0">
          <a:noAutofit/>
        </a:bodyPr>
        <a:lstStyle/>
        <a:p>
          <a:pPr lvl="0" algn="ctr" defTabSz="711200">
            <a:lnSpc>
              <a:spcPct val="90000"/>
            </a:lnSpc>
            <a:spcBef>
              <a:spcPct val="0"/>
            </a:spcBef>
            <a:spcAft>
              <a:spcPct val="35000"/>
            </a:spcAft>
          </a:pPr>
          <a:r>
            <a:rPr lang="en-US" sz="1600" b="1" i="0" kern="1200" dirty="0" smtClean="0"/>
            <a:t>Evaluate </a:t>
          </a:r>
          <a:endParaRPr lang="en-US" sz="1600" b="1" i="0" kern="1200" dirty="0"/>
        </a:p>
      </dsp:txBody>
      <dsp:txXfrm>
        <a:off x="877" y="236849"/>
        <a:ext cx="2238586" cy="994927"/>
      </dsp:txXfrm>
    </dsp:sp>
    <dsp:sp modelId="{6C2458D9-AA46-B849-9A7C-741762D66A69}">
      <dsp:nvSpPr>
        <dsp:cNvPr id="0" name=""/>
        <dsp:cNvSpPr/>
      </dsp:nvSpPr>
      <dsp:spPr>
        <a:xfrm>
          <a:off x="1990732" y="236849"/>
          <a:ext cx="2487318" cy="994927"/>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008" tIns="42672" rIns="21336" bIns="42672" numCol="1" spcCol="1270" anchor="ctr" anchorCtr="0">
          <a:noAutofit/>
        </a:bodyPr>
        <a:lstStyle/>
        <a:p>
          <a:pPr lvl="0" algn="ctr" defTabSz="711200">
            <a:lnSpc>
              <a:spcPct val="90000"/>
            </a:lnSpc>
            <a:spcBef>
              <a:spcPct val="0"/>
            </a:spcBef>
            <a:spcAft>
              <a:spcPct val="35000"/>
            </a:spcAft>
          </a:pPr>
          <a:r>
            <a:rPr lang="en-US" sz="1600" b="1" i="0" kern="1200" dirty="0" smtClean="0"/>
            <a:t>Design</a:t>
          </a:r>
          <a:endParaRPr lang="en-US" sz="1600" b="1" i="0" kern="1200" dirty="0"/>
        </a:p>
      </dsp:txBody>
      <dsp:txXfrm>
        <a:off x="2488196" y="236849"/>
        <a:ext cx="1492391" cy="994927"/>
      </dsp:txXfrm>
    </dsp:sp>
    <dsp:sp modelId="{B7FE96D7-BF55-8C40-96C7-7E8BB2261FF5}">
      <dsp:nvSpPr>
        <dsp:cNvPr id="0" name=""/>
        <dsp:cNvSpPr/>
      </dsp:nvSpPr>
      <dsp:spPr>
        <a:xfrm>
          <a:off x="3980587" y="236849"/>
          <a:ext cx="2561390" cy="994927"/>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008" tIns="42672" rIns="21336" bIns="42672" numCol="1" spcCol="1270" anchor="ctr" anchorCtr="0">
          <a:noAutofit/>
        </a:bodyPr>
        <a:lstStyle/>
        <a:p>
          <a:pPr lvl="0" algn="ctr" defTabSz="711200">
            <a:lnSpc>
              <a:spcPct val="90000"/>
            </a:lnSpc>
            <a:spcBef>
              <a:spcPct val="0"/>
            </a:spcBef>
            <a:spcAft>
              <a:spcPct val="35000"/>
            </a:spcAft>
          </a:pPr>
          <a:r>
            <a:rPr lang="en-US" sz="1600" b="1" i="0" kern="1200" dirty="0" smtClean="0"/>
            <a:t>Development</a:t>
          </a:r>
          <a:endParaRPr lang="en-US" sz="1600" b="1" i="0" kern="1200" dirty="0"/>
        </a:p>
      </dsp:txBody>
      <dsp:txXfrm>
        <a:off x="4478051" y="236849"/>
        <a:ext cx="1566463" cy="994927"/>
      </dsp:txXfrm>
    </dsp:sp>
    <dsp:sp modelId="{10EE3804-143A-BF43-B72C-DAEE12419268}">
      <dsp:nvSpPr>
        <dsp:cNvPr id="0" name=""/>
        <dsp:cNvSpPr/>
      </dsp:nvSpPr>
      <dsp:spPr>
        <a:xfrm>
          <a:off x="6044513" y="236849"/>
          <a:ext cx="2487318" cy="994927"/>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008" tIns="42672" rIns="21336" bIns="42672" numCol="1" spcCol="1270" anchor="ctr" anchorCtr="0">
          <a:noAutofit/>
        </a:bodyPr>
        <a:lstStyle/>
        <a:p>
          <a:pPr lvl="0" algn="ctr" defTabSz="711200">
            <a:lnSpc>
              <a:spcPct val="90000"/>
            </a:lnSpc>
            <a:spcBef>
              <a:spcPct val="0"/>
            </a:spcBef>
            <a:spcAft>
              <a:spcPct val="35000"/>
            </a:spcAft>
          </a:pPr>
          <a:r>
            <a:rPr lang="en-US" sz="1600" b="1" i="0" kern="1200" dirty="0" smtClean="0"/>
            <a:t>Implement</a:t>
          </a:r>
          <a:endParaRPr lang="en-US" sz="1600" b="1" i="0" kern="1200" dirty="0"/>
        </a:p>
      </dsp:txBody>
      <dsp:txXfrm>
        <a:off x="6541977" y="236849"/>
        <a:ext cx="1492391" cy="99492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78A087-8FBC-884F-BBEB-FD0F4801771D}">
      <dsp:nvSpPr>
        <dsp:cNvPr id="0" name=""/>
        <dsp:cNvSpPr/>
      </dsp:nvSpPr>
      <dsp:spPr>
        <a:xfrm>
          <a:off x="0" y="0"/>
          <a:ext cx="3860749" cy="888796"/>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n-US" sz="2300" kern="1200" dirty="0" smtClean="0"/>
            <a:t>Self-review Using Checklist</a:t>
          </a:r>
          <a:endParaRPr lang="en-US" sz="2300" kern="1200" dirty="0"/>
        </a:p>
      </dsp:txBody>
      <dsp:txXfrm>
        <a:off x="26032" y="26032"/>
        <a:ext cx="2797678" cy="836732"/>
      </dsp:txXfrm>
    </dsp:sp>
    <dsp:sp modelId="{240D6B75-4DFD-F948-84FE-13A18835CDFC}">
      <dsp:nvSpPr>
        <dsp:cNvPr id="0" name=""/>
        <dsp:cNvSpPr/>
      </dsp:nvSpPr>
      <dsp:spPr>
        <a:xfrm>
          <a:off x="288302" y="1012240"/>
          <a:ext cx="3860749" cy="888796"/>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n-US" sz="2300" kern="1200" dirty="0" smtClean="0"/>
            <a:t>SME Review</a:t>
          </a:r>
          <a:endParaRPr lang="en-US" sz="2300" kern="1200" dirty="0"/>
        </a:p>
      </dsp:txBody>
      <dsp:txXfrm>
        <a:off x="314334" y="1038272"/>
        <a:ext cx="2942664" cy="836732"/>
      </dsp:txXfrm>
    </dsp:sp>
    <dsp:sp modelId="{ACA5879D-36C7-524A-B0E2-E511605108D0}">
      <dsp:nvSpPr>
        <dsp:cNvPr id="0" name=""/>
        <dsp:cNvSpPr/>
      </dsp:nvSpPr>
      <dsp:spPr>
        <a:xfrm>
          <a:off x="576605" y="2024481"/>
          <a:ext cx="3860749" cy="888796"/>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n-US" sz="2300" kern="1200" dirty="0" smtClean="0"/>
            <a:t>SME Review Changes Made</a:t>
          </a:r>
          <a:endParaRPr lang="en-US" sz="2300" kern="1200" dirty="0"/>
        </a:p>
      </dsp:txBody>
      <dsp:txXfrm>
        <a:off x="602637" y="2050513"/>
        <a:ext cx="2942664" cy="836732"/>
      </dsp:txXfrm>
    </dsp:sp>
    <dsp:sp modelId="{FCEC2CA0-85D1-8E44-B6ED-D40E25A2BA33}">
      <dsp:nvSpPr>
        <dsp:cNvPr id="0" name=""/>
        <dsp:cNvSpPr/>
      </dsp:nvSpPr>
      <dsp:spPr>
        <a:xfrm>
          <a:off x="864908" y="3036722"/>
          <a:ext cx="3860749" cy="888796"/>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n-US" sz="2300" kern="1200" dirty="0" smtClean="0"/>
            <a:t>Training Evaluation Review</a:t>
          </a:r>
          <a:endParaRPr lang="en-US" sz="2300" kern="1200" dirty="0"/>
        </a:p>
      </dsp:txBody>
      <dsp:txXfrm>
        <a:off x="890940" y="3062754"/>
        <a:ext cx="2942664" cy="836732"/>
      </dsp:txXfrm>
    </dsp:sp>
    <dsp:sp modelId="{0742EA97-FE62-9E45-BA11-128686B69777}">
      <dsp:nvSpPr>
        <dsp:cNvPr id="0" name=""/>
        <dsp:cNvSpPr/>
      </dsp:nvSpPr>
      <dsp:spPr>
        <a:xfrm>
          <a:off x="1153210" y="4048963"/>
          <a:ext cx="3860749" cy="888796"/>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n-US" sz="2300" kern="1200" dirty="0" smtClean="0"/>
            <a:t>Training Evaluator Changes Made</a:t>
          </a:r>
          <a:endParaRPr lang="en-US" sz="2300" kern="1200" dirty="0"/>
        </a:p>
      </dsp:txBody>
      <dsp:txXfrm>
        <a:off x="1179242" y="4074995"/>
        <a:ext cx="2942664" cy="836732"/>
      </dsp:txXfrm>
    </dsp:sp>
    <dsp:sp modelId="{B904754E-E0CC-634E-9712-841AA77D1C91}">
      <dsp:nvSpPr>
        <dsp:cNvPr id="0" name=""/>
        <dsp:cNvSpPr/>
      </dsp:nvSpPr>
      <dsp:spPr>
        <a:xfrm>
          <a:off x="3283031" y="649315"/>
          <a:ext cx="577717" cy="577717"/>
        </a:xfrm>
        <a:prstGeom prst="downArrow">
          <a:avLst>
            <a:gd name="adj1" fmla="val 55000"/>
            <a:gd name="adj2" fmla="val 45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endParaRPr lang="en-US" sz="2600" kern="1200" dirty="0"/>
        </a:p>
      </dsp:txBody>
      <dsp:txXfrm>
        <a:off x="3413017" y="649315"/>
        <a:ext cx="317745" cy="434732"/>
      </dsp:txXfrm>
    </dsp:sp>
    <dsp:sp modelId="{407C0080-8939-8243-8D52-8CC4686DFE80}">
      <dsp:nvSpPr>
        <dsp:cNvPr id="0" name=""/>
        <dsp:cNvSpPr/>
      </dsp:nvSpPr>
      <dsp:spPr>
        <a:xfrm>
          <a:off x="3571333" y="1661556"/>
          <a:ext cx="577717" cy="577717"/>
        </a:xfrm>
        <a:prstGeom prst="downArrow">
          <a:avLst>
            <a:gd name="adj1" fmla="val 55000"/>
            <a:gd name="adj2" fmla="val 45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endParaRPr lang="en-US" sz="2600" kern="1200" dirty="0"/>
        </a:p>
      </dsp:txBody>
      <dsp:txXfrm>
        <a:off x="3701319" y="1661556"/>
        <a:ext cx="317745" cy="434732"/>
      </dsp:txXfrm>
    </dsp:sp>
    <dsp:sp modelId="{90B29523-6D2D-B545-BEC8-118614D65548}">
      <dsp:nvSpPr>
        <dsp:cNvPr id="0" name=""/>
        <dsp:cNvSpPr/>
      </dsp:nvSpPr>
      <dsp:spPr>
        <a:xfrm>
          <a:off x="3859636" y="2658983"/>
          <a:ext cx="577717" cy="577717"/>
        </a:xfrm>
        <a:prstGeom prst="downArrow">
          <a:avLst>
            <a:gd name="adj1" fmla="val 55000"/>
            <a:gd name="adj2" fmla="val 45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endParaRPr lang="en-US" sz="2600" kern="1200" dirty="0"/>
        </a:p>
      </dsp:txBody>
      <dsp:txXfrm>
        <a:off x="3989622" y="2658983"/>
        <a:ext cx="317745" cy="434732"/>
      </dsp:txXfrm>
    </dsp:sp>
    <dsp:sp modelId="{CA73EEBF-5D2C-EC43-8EC0-1DCBE00126B4}">
      <dsp:nvSpPr>
        <dsp:cNvPr id="0" name=""/>
        <dsp:cNvSpPr/>
      </dsp:nvSpPr>
      <dsp:spPr>
        <a:xfrm>
          <a:off x="4147939" y="3681100"/>
          <a:ext cx="577717" cy="577717"/>
        </a:xfrm>
        <a:prstGeom prst="downArrow">
          <a:avLst>
            <a:gd name="adj1" fmla="val 55000"/>
            <a:gd name="adj2" fmla="val 45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endParaRPr lang="en-US" sz="2600" kern="1200" dirty="0"/>
        </a:p>
      </dsp:txBody>
      <dsp:txXfrm>
        <a:off x="4277925" y="3681100"/>
        <a:ext cx="317745" cy="43473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F53BB5-D511-428B-BFA1-15C70A695908}">
      <dsp:nvSpPr>
        <dsp:cNvPr id="0" name=""/>
        <dsp:cNvSpPr/>
      </dsp:nvSpPr>
      <dsp:spPr>
        <a:xfrm>
          <a:off x="4286" y="537080"/>
          <a:ext cx="1328833" cy="1890473"/>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1. Create a project folder for the course</a:t>
          </a:r>
          <a:endParaRPr lang="en-US" sz="1700" kern="1200" dirty="0"/>
        </a:p>
      </dsp:txBody>
      <dsp:txXfrm>
        <a:off x="43206" y="576000"/>
        <a:ext cx="1250993" cy="1812633"/>
      </dsp:txXfrm>
    </dsp:sp>
    <dsp:sp modelId="{2698DF48-85CF-49BD-A272-DBEF4B463E96}">
      <dsp:nvSpPr>
        <dsp:cNvPr id="0" name=""/>
        <dsp:cNvSpPr/>
      </dsp:nvSpPr>
      <dsp:spPr>
        <a:xfrm>
          <a:off x="1466003" y="1317541"/>
          <a:ext cx="281712" cy="329550"/>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dirty="0"/>
        </a:p>
      </dsp:txBody>
      <dsp:txXfrm>
        <a:off x="1466003" y="1383451"/>
        <a:ext cx="197198" cy="197730"/>
      </dsp:txXfrm>
    </dsp:sp>
    <dsp:sp modelId="{60861A4F-72A7-471B-BCB5-1E36EDC11E1F}">
      <dsp:nvSpPr>
        <dsp:cNvPr id="0" name=""/>
        <dsp:cNvSpPr/>
      </dsp:nvSpPr>
      <dsp:spPr>
        <a:xfrm>
          <a:off x="1864653" y="537080"/>
          <a:ext cx="1328833" cy="1890473"/>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2. Copy and paste the PPT template into the project folder</a:t>
          </a:r>
          <a:endParaRPr lang="en-US" sz="1700" kern="1200" dirty="0"/>
        </a:p>
      </dsp:txBody>
      <dsp:txXfrm>
        <a:off x="1903573" y="576000"/>
        <a:ext cx="1250993" cy="1812633"/>
      </dsp:txXfrm>
    </dsp:sp>
    <dsp:sp modelId="{0F5AC41D-60EE-4B50-801D-971FA005D23D}">
      <dsp:nvSpPr>
        <dsp:cNvPr id="0" name=""/>
        <dsp:cNvSpPr/>
      </dsp:nvSpPr>
      <dsp:spPr>
        <a:xfrm>
          <a:off x="3326370" y="1317541"/>
          <a:ext cx="281712" cy="329550"/>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dirty="0"/>
        </a:p>
      </dsp:txBody>
      <dsp:txXfrm>
        <a:off x="3326370" y="1383451"/>
        <a:ext cx="197198" cy="197730"/>
      </dsp:txXfrm>
    </dsp:sp>
    <dsp:sp modelId="{79071EC7-9A4B-4601-8979-345BAE44AD40}">
      <dsp:nvSpPr>
        <dsp:cNvPr id="0" name=""/>
        <dsp:cNvSpPr/>
      </dsp:nvSpPr>
      <dsp:spPr>
        <a:xfrm>
          <a:off x="3725020" y="537080"/>
          <a:ext cx="1328833" cy="1890473"/>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3. Copy and paste the slides you need into the PPT template</a:t>
          </a:r>
          <a:endParaRPr lang="en-US" sz="1700" kern="1200" dirty="0"/>
        </a:p>
      </dsp:txBody>
      <dsp:txXfrm>
        <a:off x="3763940" y="576000"/>
        <a:ext cx="1250993" cy="1812633"/>
      </dsp:txXfrm>
    </dsp:sp>
    <dsp:sp modelId="{CCE023CB-6C0C-4574-8D7E-068B5F3A30A9}">
      <dsp:nvSpPr>
        <dsp:cNvPr id="0" name=""/>
        <dsp:cNvSpPr/>
      </dsp:nvSpPr>
      <dsp:spPr>
        <a:xfrm>
          <a:off x="5186737" y="1317541"/>
          <a:ext cx="281712" cy="329550"/>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dirty="0"/>
        </a:p>
      </dsp:txBody>
      <dsp:txXfrm>
        <a:off x="5186737" y="1383451"/>
        <a:ext cx="197198" cy="197730"/>
      </dsp:txXfrm>
    </dsp:sp>
    <dsp:sp modelId="{EC18E2DF-EC3D-4BDA-AAFE-34DCA9F9D0F0}">
      <dsp:nvSpPr>
        <dsp:cNvPr id="0" name=""/>
        <dsp:cNvSpPr/>
      </dsp:nvSpPr>
      <dsp:spPr>
        <a:xfrm>
          <a:off x="5585387" y="537080"/>
          <a:ext cx="1328833" cy="1890473"/>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4. Add Articulate functionality and delete duplication </a:t>
          </a:r>
          <a:endParaRPr lang="en-US" sz="1700" kern="1200" dirty="0"/>
        </a:p>
      </dsp:txBody>
      <dsp:txXfrm>
        <a:off x="5624307" y="576000"/>
        <a:ext cx="1250993" cy="1812633"/>
      </dsp:txXfrm>
    </dsp:sp>
    <dsp:sp modelId="{5B09E2B3-DB82-4D1D-8155-105FD6EF02BB}">
      <dsp:nvSpPr>
        <dsp:cNvPr id="0" name=""/>
        <dsp:cNvSpPr/>
      </dsp:nvSpPr>
      <dsp:spPr>
        <a:xfrm>
          <a:off x="7047104" y="1317541"/>
          <a:ext cx="281712" cy="329550"/>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dirty="0"/>
        </a:p>
      </dsp:txBody>
      <dsp:txXfrm>
        <a:off x="7047104" y="1383451"/>
        <a:ext cx="197198" cy="197730"/>
      </dsp:txXfrm>
    </dsp:sp>
    <dsp:sp modelId="{713B3776-17A9-4F69-B381-BEB80539FBBD}">
      <dsp:nvSpPr>
        <dsp:cNvPr id="0" name=""/>
        <dsp:cNvSpPr/>
      </dsp:nvSpPr>
      <dsp:spPr>
        <a:xfrm>
          <a:off x="7445754" y="537080"/>
          <a:ext cx="1328833" cy="1890473"/>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5. Save file </a:t>
          </a:r>
          <a:endParaRPr lang="en-US" sz="1700" kern="1200" dirty="0"/>
        </a:p>
      </dsp:txBody>
      <dsp:txXfrm>
        <a:off x="7484674" y="576000"/>
        <a:ext cx="1250993" cy="181263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430C68-D2BA-4A8A-A2CD-C0DAC19B0706}">
      <dsp:nvSpPr>
        <dsp:cNvPr id="0" name=""/>
        <dsp:cNvSpPr/>
      </dsp:nvSpPr>
      <dsp:spPr>
        <a:xfrm>
          <a:off x="0" y="176070"/>
          <a:ext cx="5336336" cy="3335209"/>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2AB2336-421D-4D6D-AAEF-67BCAB8CEF80}">
      <dsp:nvSpPr>
        <dsp:cNvPr id="0" name=""/>
        <dsp:cNvSpPr/>
      </dsp:nvSpPr>
      <dsp:spPr>
        <a:xfrm>
          <a:off x="525629" y="2699724"/>
          <a:ext cx="122735" cy="12273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E05D1CB-BBB1-41CF-AE7D-3D2766ACB9C4}">
      <dsp:nvSpPr>
        <dsp:cNvPr id="0" name=""/>
        <dsp:cNvSpPr/>
      </dsp:nvSpPr>
      <dsp:spPr>
        <a:xfrm>
          <a:off x="586996" y="2761092"/>
          <a:ext cx="912513" cy="7937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5035" tIns="0" rIns="0" bIns="0" numCol="1" spcCol="1270" anchor="t" anchorCtr="0">
          <a:noAutofit/>
        </a:bodyPr>
        <a:lstStyle/>
        <a:p>
          <a:pPr lvl="0" algn="l" defTabSz="622300">
            <a:lnSpc>
              <a:spcPct val="90000"/>
            </a:lnSpc>
            <a:spcBef>
              <a:spcPct val="0"/>
            </a:spcBef>
            <a:spcAft>
              <a:spcPct val="35000"/>
            </a:spcAft>
          </a:pPr>
          <a:r>
            <a:rPr lang="en-US" sz="1400" kern="1200" dirty="0" smtClean="0"/>
            <a:t>Create New Quizmaker Quiz</a:t>
          </a:r>
          <a:endParaRPr lang="en-US" sz="1400" kern="1200" dirty="0"/>
        </a:p>
      </dsp:txBody>
      <dsp:txXfrm>
        <a:off x="586996" y="2761092"/>
        <a:ext cx="912513" cy="793779"/>
      </dsp:txXfrm>
    </dsp:sp>
    <dsp:sp modelId="{1F549968-2BB0-4D21-A6BD-D26906E1FD78}">
      <dsp:nvSpPr>
        <dsp:cNvPr id="0" name=""/>
        <dsp:cNvSpPr/>
      </dsp:nvSpPr>
      <dsp:spPr>
        <a:xfrm>
          <a:off x="1392783" y="1923954"/>
          <a:ext cx="213453" cy="21345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5D39089-4789-4D16-8F4F-A21AD7084C74}">
      <dsp:nvSpPr>
        <dsp:cNvPr id="0" name=""/>
        <dsp:cNvSpPr/>
      </dsp:nvSpPr>
      <dsp:spPr>
        <a:xfrm>
          <a:off x="1499510" y="2030681"/>
          <a:ext cx="1120630" cy="15241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105" tIns="0" rIns="0" bIns="0" numCol="1" spcCol="1270" anchor="t" anchorCtr="0">
          <a:noAutofit/>
        </a:bodyPr>
        <a:lstStyle/>
        <a:p>
          <a:pPr lvl="0" algn="l" defTabSz="622300">
            <a:lnSpc>
              <a:spcPct val="90000"/>
            </a:lnSpc>
            <a:spcBef>
              <a:spcPct val="0"/>
            </a:spcBef>
            <a:spcAft>
              <a:spcPct val="35000"/>
            </a:spcAft>
          </a:pPr>
          <a:r>
            <a:rPr lang="en-US" sz="1400" kern="1200" dirty="0" smtClean="0"/>
            <a:t>Import the template</a:t>
          </a:r>
          <a:endParaRPr lang="en-US" sz="1400" kern="1200" dirty="0"/>
        </a:p>
      </dsp:txBody>
      <dsp:txXfrm>
        <a:off x="1499510" y="2030681"/>
        <a:ext cx="1120630" cy="1524190"/>
      </dsp:txXfrm>
    </dsp:sp>
    <dsp:sp modelId="{C8BAB8CB-01A0-460E-B571-03D9B644A7CF}">
      <dsp:nvSpPr>
        <dsp:cNvPr id="0" name=""/>
        <dsp:cNvSpPr/>
      </dsp:nvSpPr>
      <dsp:spPr>
        <a:xfrm>
          <a:off x="2500073" y="1352299"/>
          <a:ext cx="282825" cy="28282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80E0918-8601-4D49-8612-3499247193EE}">
      <dsp:nvSpPr>
        <dsp:cNvPr id="0" name=""/>
        <dsp:cNvSpPr/>
      </dsp:nvSpPr>
      <dsp:spPr>
        <a:xfrm>
          <a:off x="2641486" y="1493712"/>
          <a:ext cx="1120630" cy="20611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864" tIns="0" rIns="0" bIns="0" numCol="1" spcCol="1270" anchor="t" anchorCtr="0">
          <a:noAutofit/>
        </a:bodyPr>
        <a:lstStyle/>
        <a:p>
          <a:pPr lvl="0" algn="l" defTabSz="622300">
            <a:lnSpc>
              <a:spcPct val="90000"/>
            </a:lnSpc>
            <a:spcBef>
              <a:spcPct val="0"/>
            </a:spcBef>
            <a:spcAft>
              <a:spcPct val="35000"/>
            </a:spcAft>
          </a:pPr>
          <a:r>
            <a:rPr lang="en-US" sz="1400" kern="1200" dirty="0" smtClean="0"/>
            <a:t>Save the File </a:t>
          </a:r>
          <a:endParaRPr lang="en-US" sz="1400" kern="1200" dirty="0"/>
        </a:p>
      </dsp:txBody>
      <dsp:txXfrm>
        <a:off x="2641486" y="1493712"/>
        <a:ext cx="1120630" cy="2061159"/>
      </dsp:txXfrm>
    </dsp:sp>
    <dsp:sp modelId="{B8742E7B-FD0F-4437-8BA9-76B22502B026}">
      <dsp:nvSpPr>
        <dsp:cNvPr id="0" name=""/>
        <dsp:cNvSpPr/>
      </dsp:nvSpPr>
      <dsp:spPr>
        <a:xfrm>
          <a:off x="3706085" y="974086"/>
          <a:ext cx="378879" cy="37887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3E0A252-E66C-4D83-8478-A845A266BEFD}">
      <dsp:nvSpPr>
        <dsp:cNvPr id="0" name=""/>
        <dsp:cNvSpPr/>
      </dsp:nvSpPr>
      <dsp:spPr>
        <a:xfrm>
          <a:off x="3895525" y="1163526"/>
          <a:ext cx="1120630" cy="23913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0761" tIns="0" rIns="0" bIns="0" numCol="1" spcCol="1270" anchor="t" anchorCtr="0">
          <a:noAutofit/>
        </a:bodyPr>
        <a:lstStyle/>
        <a:p>
          <a:pPr lvl="0" algn="l" defTabSz="622300">
            <a:lnSpc>
              <a:spcPct val="90000"/>
            </a:lnSpc>
            <a:spcBef>
              <a:spcPct val="0"/>
            </a:spcBef>
            <a:spcAft>
              <a:spcPct val="35000"/>
            </a:spcAft>
          </a:pPr>
          <a:r>
            <a:rPr lang="en-US" sz="1400" kern="1200" dirty="0" smtClean="0"/>
            <a:t>Import into the Course</a:t>
          </a:r>
          <a:endParaRPr lang="en-US" sz="1400" kern="1200" dirty="0"/>
        </a:p>
      </dsp:txBody>
      <dsp:txXfrm>
        <a:off x="3895525" y="1163526"/>
        <a:ext cx="1120630" cy="239134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95DED3-D25F-468B-AE3F-A1D960149D2F}">
      <dsp:nvSpPr>
        <dsp:cNvPr id="0" name=""/>
        <dsp:cNvSpPr/>
      </dsp:nvSpPr>
      <dsp:spPr>
        <a:xfrm rot="5400000">
          <a:off x="411556" y="1056924"/>
          <a:ext cx="962831" cy="1096149"/>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scene3d>
          <a:camera prst="orthographicFront"/>
          <a:lightRig rig="threePt" dir="t">
            <a:rot lat="0" lon="0" rev="7500000"/>
          </a:lightRig>
        </a:scene3d>
        <a:sp3d z="254000" extrusionH="63500" contourW="12700" prstMaterial="matte">
          <a:contourClr>
            <a:schemeClr val="lt1"/>
          </a:contourClr>
        </a:sp3d>
      </dsp:spPr>
      <dsp:style>
        <a:lnRef idx="0">
          <a:scrgbClr r="0" g="0" b="0"/>
        </a:lnRef>
        <a:fillRef idx="1">
          <a:scrgbClr r="0" g="0" b="0"/>
        </a:fillRef>
        <a:effectRef idx="0">
          <a:scrgbClr r="0" g="0" b="0"/>
        </a:effectRef>
        <a:fontRef idx="minor"/>
      </dsp:style>
    </dsp:sp>
    <dsp:sp modelId="{C28FAD5D-9C21-4341-A764-A755B42601CF}">
      <dsp:nvSpPr>
        <dsp:cNvPr id="0" name=""/>
        <dsp:cNvSpPr/>
      </dsp:nvSpPr>
      <dsp:spPr>
        <a:xfrm>
          <a:off x="156464" y="-10392"/>
          <a:ext cx="1620840" cy="1134535"/>
        </a:xfrm>
        <a:prstGeom prst="roundRect">
          <a:avLst>
            <a:gd name="adj" fmla="val 1667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Confirm you have the correct template for the type of course </a:t>
          </a:r>
          <a:endParaRPr lang="en-US" sz="1500" kern="1200" dirty="0"/>
        </a:p>
      </dsp:txBody>
      <dsp:txXfrm>
        <a:off x="211857" y="45001"/>
        <a:ext cx="1510054" cy="1023749"/>
      </dsp:txXfrm>
    </dsp:sp>
    <dsp:sp modelId="{EA0796E2-987F-454A-8FCE-00B10F1D66EE}">
      <dsp:nvSpPr>
        <dsp:cNvPr id="0" name=""/>
        <dsp:cNvSpPr/>
      </dsp:nvSpPr>
      <dsp:spPr>
        <a:xfrm>
          <a:off x="1777305" y="97811"/>
          <a:ext cx="1178845" cy="916981"/>
        </a:xfrm>
        <a:prstGeom prst="rect">
          <a:avLst/>
        </a:prstGeom>
        <a:noFill/>
        <a:ln>
          <a:noFill/>
        </a:ln>
        <a:effectLst/>
      </dsp:spPr>
      <dsp:style>
        <a:lnRef idx="0">
          <a:scrgbClr r="0" g="0" b="0"/>
        </a:lnRef>
        <a:fillRef idx="0">
          <a:scrgbClr r="0" g="0" b="0"/>
        </a:fillRef>
        <a:effectRef idx="0">
          <a:scrgbClr r="0" g="0" b="0"/>
        </a:effectRef>
        <a:fontRef idx="minor"/>
      </dsp:style>
    </dsp:sp>
    <dsp:sp modelId="{E5978710-BD3A-4F4B-A1FE-995B1E7494DA}">
      <dsp:nvSpPr>
        <dsp:cNvPr id="0" name=""/>
        <dsp:cNvSpPr/>
      </dsp:nvSpPr>
      <dsp:spPr>
        <a:xfrm rot="5400000">
          <a:off x="1755405" y="2331382"/>
          <a:ext cx="962831" cy="1096149"/>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scene3d>
          <a:camera prst="orthographicFront"/>
          <a:lightRig rig="threePt" dir="t">
            <a:rot lat="0" lon="0" rev="7500000"/>
          </a:lightRig>
        </a:scene3d>
        <a:sp3d z="254000" extrusionH="63500" contourW="12700" prstMaterial="matte">
          <a:contourClr>
            <a:schemeClr val="lt1"/>
          </a:contourClr>
        </a:sp3d>
      </dsp:spPr>
      <dsp:style>
        <a:lnRef idx="0">
          <a:scrgbClr r="0" g="0" b="0"/>
        </a:lnRef>
        <a:fillRef idx="1">
          <a:scrgbClr r="0" g="0" b="0"/>
        </a:fillRef>
        <a:effectRef idx="0">
          <a:scrgbClr r="0" g="0" b="0"/>
        </a:effectRef>
        <a:fontRef idx="minor"/>
      </dsp:style>
    </dsp:sp>
    <dsp:sp modelId="{8477CA6F-E01E-4867-BFDA-15307BBE8B9D}">
      <dsp:nvSpPr>
        <dsp:cNvPr id="0" name=""/>
        <dsp:cNvSpPr/>
      </dsp:nvSpPr>
      <dsp:spPr>
        <a:xfrm>
          <a:off x="1500313" y="1264065"/>
          <a:ext cx="1620840" cy="1134535"/>
        </a:xfrm>
        <a:prstGeom prst="roundRect">
          <a:avLst>
            <a:gd name="adj" fmla="val 1667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Preview the entire course looking for errors </a:t>
          </a:r>
          <a:endParaRPr lang="en-US" sz="1500" kern="1200" dirty="0"/>
        </a:p>
      </dsp:txBody>
      <dsp:txXfrm>
        <a:off x="1555706" y="1319458"/>
        <a:ext cx="1510054" cy="1023749"/>
      </dsp:txXfrm>
    </dsp:sp>
    <dsp:sp modelId="{19E209C6-0C5D-4F60-BFC7-5D76345220E5}">
      <dsp:nvSpPr>
        <dsp:cNvPr id="0" name=""/>
        <dsp:cNvSpPr/>
      </dsp:nvSpPr>
      <dsp:spPr>
        <a:xfrm>
          <a:off x="3121154" y="1372269"/>
          <a:ext cx="1178845" cy="916981"/>
        </a:xfrm>
        <a:prstGeom prst="rect">
          <a:avLst/>
        </a:prstGeom>
        <a:noFill/>
        <a:ln>
          <a:noFill/>
        </a:ln>
        <a:effectLst/>
      </dsp:spPr>
      <dsp:style>
        <a:lnRef idx="0">
          <a:scrgbClr r="0" g="0" b="0"/>
        </a:lnRef>
        <a:fillRef idx="0">
          <a:scrgbClr r="0" g="0" b="0"/>
        </a:fillRef>
        <a:effectRef idx="0">
          <a:scrgbClr r="0" g="0" b="0"/>
        </a:effectRef>
        <a:fontRef idx="minor"/>
      </dsp:style>
    </dsp:sp>
    <dsp:sp modelId="{ECD9709B-C05B-4A94-BD26-ED78DADC968D}">
      <dsp:nvSpPr>
        <dsp:cNvPr id="0" name=""/>
        <dsp:cNvSpPr/>
      </dsp:nvSpPr>
      <dsp:spPr>
        <a:xfrm rot="5400000">
          <a:off x="3099254" y="3605841"/>
          <a:ext cx="962831" cy="1096149"/>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scene3d>
          <a:camera prst="orthographicFront"/>
          <a:lightRig rig="threePt" dir="t">
            <a:rot lat="0" lon="0" rev="7500000"/>
          </a:lightRig>
        </a:scene3d>
        <a:sp3d z="254000" extrusionH="63500" contourW="12700" prstMaterial="matte">
          <a:contourClr>
            <a:schemeClr val="lt1"/>
          </a:contourClr>
        </a:sp3d>
      </dsp:spPr>
      <dsp:style>
        <a:lnRef idx="0">
          <a:scrgbClr r="0" g="0" b="0"/>
        </a:lnRef>
        <a:fillRef idx="1">
          <a:scrgbClr r="0" g="0" b="0"/>
        </a:fillRef>
        <a:effectRef idx="0">
          <a:scrgbClr r="0" g="0" b="0"/>
        </a:effectRef>
        <a:fontRef idx="minor"/>
      </dsp:style>
    </dsp:sp>
    <dsp:sp modelId="{D18D68FE-F4B3-4D19-BB95-24D356B2400C}">
      <dsp:nvSpPr>
        <dsp:cNvPr id="0" name=""/>
        <dsp:cNvSpPr/>
      </dsp:nvSpPr>
      <dsp:spPr>
        <a:xfrm>
          <a:off x="2844162" y="2538523"/>
          <a:ext cx="1620840" cy="1134535"/>
        </a:xfrm>
        <a:prstGeom prst="roundRect">
          <a:avLst>
            <a:gd name="adj" fmla="val 1667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Select Publish to publish to LMS or Word (Storyboard) </a:t>
          </a:r>
          <a:endParaRPr lang="en-US" sz="1500" kern="1200" dirty="0"/>
        </a:p>
      </dsp:txBody>
      <dsp:txXfrm>
        <a:off x="2899555" y="2593916"/>
        <a:ext cx="1510054" cy="1023749"/>
      </dsp:txXfrm>
    </dsp:sp>
    <dsp:sp modelId="{8B3FEF10-CA13-49D6-97BD-68025BCA6146}">
      <dsp:nvSpPr>
        <dsp:cNvPr id="0" name=""/>
        <dsp:cNvSpPr/>
      </dsp:nvSpPr>
      <dsp:spPr>
        <a:xfrm>
          <a:off x="4465003" y="2646727"/>
          <a:ext cx="1178845" cy="916981"/>
        </a:xfrm>
        <a:prstGeom prst="rect">
          <a:avLst/>
        </a:prstGeom>
        <a:noFill/>
        <a:ln>
          <a:noFill/>
        </a:ln>
        <a:effectLst/>
      </dsp:spPr>
      <dsp:style>
        <a:lnRef idx="0">
          <a:scrgbClr r="0" g="0" b="0"/>
        </a:lnRef>
        <a:fillRef idx="0">
          <a:scrgbClr r="0" g="0" b="0"/>
        </a:fillRef>
        <a:effectRef idx="0">
          <a:scrgbClr r="0" g="0" b="0"/>
        </a:effectRef>
        <a:fontRef idx="minor"/>
      </dsp:style>
    </dsp:sp>
    <dsp:sp modelId="{0A904479-9068-4783-B598-5E9272C99C11}">
      <dsp:nvSpPr>
        <dsp:cNvPr id="0" name=""/>
        <dsp:cNvSpPr/>
      </dsp:nvSpPr>
      <dsp:spPr>
        <a:xfrm>
          <a:off x="4188011" y="3812981"/>
          <a:ext cx="1620840" cy="1134535"/>
        </a:xfrm>
        <a:prstGeom prst="roundRect">
          <a:avLst>
            <a:gd name="adj" fmla="val 1667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Work with OED to upload or have  Word Storyboard reviewed</a:t>
          </a:r>
          <a:endParaRPr lang="en-US" sz="1500" kern="1200" dirty="0"/>
        </a:p>
      </dsp:txBody>
      <dsp:txXfrm>
        <a:off x="4243404" y="3868374"/>
        <a:ext cx="1510054" cy="1023749"/>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9.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image" Target="../media/image12.e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image" Target="../media/image14.e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image" Target="../media/image14.e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88.emf"/><Relationship Id="rId1" Type="http://schemas.openxmlformats.org/officeDocument/2006/relationships/image" Target="../media/image14.e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97.emf"/><Relationship Id="rId1" Type="http://schemas.openxmlformats.org/officeDocument/2006/relationships/image" Target="../media/image14.e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105.emf"/><Relationship Id="rId1" Type="http://schemas.openxmlformats.org/officeDocument/2006/relationships/image" Target="../media/image14.e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111.emf"/><Relationship Id="rId1" Type="http://schemas.openxmlformats.org/officeDocument/2006/relationships/image" Target="../media/image14.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image" Target="../media/image14.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image" Target="../media/image14.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image" Target="../media/image14.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image" Target="../media/image14.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image" Target="../media/image14.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2.e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image" Target="../media/image14.e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image" Target="../media/image1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3" tIns="48327" rIns="96653" bIns="48327" rtlCol="0"/>
          <a:lstStyle>
            <a:lvl1pPr algn="l">
              <a:defRPr sz="1200"/>
            </a:lvl1pPr>
          </a:lstStyle>
          <a:p>
            <a:r>
              <a:rPr lang="en-US" dirty="0" smtClean="0"/>
              <a:t>Colorado Department of Transportation</a:t>
            </a:r>
            <a:endParaRPr lang="en-US" dirty="0"/>
          </a:p>
        </p:txBody>
      </p:sp>
      <p:sp>
        <p:nvSpPr>
          <p:cNvPr id="3" name="Date Placeholder 2"/>
          <p:cNvSpPr>
            <a:spLocks noGrp="1"/>
          </p:cNvSpPr>
          <p:nvPr>
            <p:ph type="dt" sz="quarter" idx="1"/>
          </p:nvPr>
        </p:nvSpPr>
        <p:spPr>
          <a:xfrm>
            <a:off x="4143587" y="0"/>
            <a:ext cx="3169920" cy="480060"/>
          </a:xfrm>
          <a:prstGeom prst="rect">
            <a:avLst/>
          </a:prstGeom>
        </p:spPr>
        <p:txBody>
          <a:bodyPr vert="horz" lIns="96653" tIns="48327" rIns="96653" bIns="48327" rtlCol="0"/>
          <a:lstStyle>
            <a:lvl1pPr algn="r">
              <a:defRPr sz="1200"/>
            </a:lvl1pPr>
          </a:lstStyle>
          <a:p>
            <a:fld id="{F6CF5512-8E4D-46C9-9203-ADACEC31A94F}" type="datetimeFigureOut">
              <a:rPr lang="en-US" smtClean="0"/>
              <a:t>11/4/2015</a:t>
            </a:fld>
            <a:endParaRPr lang="en-US" dirty="0"/>
          </a:p>
        </p:txBody>
      </p:sp>
      <p:sp>
        <p:nvSpPr>
          <p:cNvPr id="4" name="Footer Placeholder 3"/>
          <p:cNvSpPr>
            <a:spLocks noGrp="1"/>
          </p:cNvSpPr>
          <p:nvPr>
            <p:ph type="ftr" sz="quarter" idx="2"/>
          </p:nvPr>
        </p:nvSpPr>
        <p:spPr>
          <a:xfrm>
            <a:off x="0" y="9119474"/>
            <a:ext cx="3169920" cy="480060"/>
          </a:xfrm>
          <a:prstGeom prst="rect">
            <a:avLst/>
          </a:prstGeom>
        </p:spPr>
        <p:txBody>
          <a:bodyPr vert="horz" lIns="96653" tIns="48327" rIns="96653" bIns="48327" rtlCol="0" anchor="b"/>
          <a:lstStyle>
            <a:lvl1pPr algn="l">
              <a:defRPr sz="1200"/>
            </a:lvl1pPr>
          </a:lstStyle>
          <a:p>
            <a:endParaRPr lang="en-US" dirty="0"/>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53" tIns="48327" rIns="96653" bIns="48327" rtlCol="0" anchor="b"/>
          <a:lstStyle>
            <a:lvl1pPr algn="r">
              <a:defRPr sz="1200"/>
            </a:lvl1pPr>
          </a:lstStyle>
          <a:p>
            <a:fld id="{78B4F231-B363-4634-BEB8-2BAF8F4992E2}" type="slidenum">
              <a:rPr lang="en-US" smtClean="0"/>
              <a:t>‹#›</a:t>
            </a:fld>
            <a:endParaRPr lang="en-US" dirty="0"/>
          </a:p>
        </p:txBody>
      </p:sp>
    </p:spTree>
    <p:extLst>
      <p:ext uri="{BB962C8B-B14F-4D97-AF65-F5344CB8AC3E}">
        <p14:creationId xmlns:p14="http://schemas.microsoft.com/office/powerpoint/2010/main" val="342360744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346273"/>
          </a:xfrm>
          <a:prstGeom prst="rect">
            <a:avLst/>
          </a:prstGeom>
        </p:spPr>
        <p:txBody>
          <a:bodyPr vert="horz" lIns="96653" tIns="48327" rIns="96653" bIns="48327" rtlCol="0"/>
          <a:lstStyle>
            <a:lvl1pPr algn="l">
              <a:defRPr sz="1200"/>
            </a:lvl1pPr>
          </a:lstStyle>
          <a:p>
            <a:r>
              <a:rPr lang="en-US" dirty="0" smtClean="0"/>
              <a:t> Colorado Department of Transportation</a:t>
            </a:r>
            <a:endParaRPr lang="en-US" dirty="0"/>
          </a:p>
        </p:txBody>
      </p:sp>
      <p:sp>
        <p:nvSpPr>
          <p:cNvPr id="3" name="Date Placeholder 2"/>
          <p:cNvSpPr>
            <a:spLocks noGrp="1"/>
          </p:cNvSpPr>
          <p:nvPr>
            <p:ph type="dt" idx="1"/>
          </p:nvPr>
        </p:nvSpPr>
        <p:spPr>
          <a:xfrm>
            <a:off x="3984561" y="0"/>
            <a:ext cx="3169920" cy="346273"/>
          </a:xfrm>
          <a:prstGeom prst="rect">
            <a:avLst/>
          </a:prstGeom>
        </p:spPr>
        <p:txBody>
          <a:bodyPr vert="horz" lIns="96653" tIns="48327" rIns="96653" bIns="48327" rtlCol="0"/>
          <a:lstStyle>
            <a:lvl1pPr algn="r">
              <a:defRPr sz="1200"/>
            </a:lvl1pPr>
          </a:lstStyle>
          <a:p>
            <a:fld id="{7A0C4957-A8F1-4602-BE95-B4787793BB94}" type="datetimeFigureOut">
              <a:rPr lang="en-US" smtClean="0"/>
              <a:t>11/4/2015</a:t>
            </a:fld>
            <a:r>
              <a:rPr lang="en-US" dirty="0" smtClean="0"/>
              <a:t> </a:t>
            </a:r>
            <a:endParaRPr lang="en-US" dirty="0"/>
          </a:p>
        </p:txBody>
      </p:sp>
      <p:sp>
        <p:nvSpPr>
          <p:cNvPr id="4" name="Slide Image Placeholder 3"/>
          <p:cNvSpPr>
            <a:spLocks noGrp="1" noRot="1" noChangeAspect="1"/>
          </p:cNvSpPr>
          <p:nvPr>
            <p:ph type="sldImg" idx="2"/>
          </p:nvPr>
        </p:nvSpPr>
        <p:spPr>
          <a:xfrm>
            <a:off x="174625" y="447675"/>
            <a:ext cx="4802188" cy="3600450"/>
          </a:xfrm>
          <a:prstGeom prst="rect">
            <a:avLst/>
          </a:prstGeom>
          <a:noFill/>
          <a:ln w="12700">
            <a:solidFill>
              <a:prstClr val="black"/>
            </a:solidFill>
          </a:ln>
        </p:spPr>
        <p:txBody>
          <a:bodyPr vert="horz" lIns="96653" tIns="48327" rIns="96653" bIns="48327" rtlCol="0" anchor="ctr"/>
          <a:lstStyle/>
          <a:p>
            <a:endParaRPr lang="en-US" dirty="0"/>
          </a:p>
        </p:txBody>
      </p:sp>
      <p:sp>
        <p:nvSpPr>
          <p:cNvPr id="5" name="Notes Placeholder 4"/>
          <p:cNvSpPr>
            <a:spLocks noGrp="1"/>
          </p:cNvSpPr>
          <p:nvPr>
            <p:ph type="body" sz="quarter" idx="3"/>
          </p:nvPr>
        </p:nvSpPr>
        <p:spPr>
          <a:xfrm>
            <a:off x="148424" y="4165766"/>
            <a:ext cx="4855597" cy="5078668"/>
          </a:xfrm>
          <a:prstGeom prst="rect">
            <a:avLst/>
          </a:prstGeom>
          <a:ln w="12700" cmpd="sng"/>
        </p:spPr>
        <p:style>
          <a:lnRef idx="2">
            <a:schemeClr val="dk1"/>
          </a:lnRef>
          <a:fillRef idx="1">
            <a:schemeClr val="lt1"/>
          </a:fillRef>
          <a:effectRef idx="0">
            <a:schemeClr val="dk1"/>
          </a:effectRef>
          <a:fontRef idx="none"/>
        </p:style>
        <p:txBody>
          <a:bodyPr vert="horz" lIns="96653" tIns="48327" rIns="96653" bIns="48327" rtlCol="0"/>
          <a:lstStyle/>
          <a:p>
            <a:pPr lvl="0"/>
            <a:r>
              <a:rPr lang="en-US" dirty="0" smtClean="0"/>
              <a:t>Notes:</a:t>
            </a:r>
          </a:p>
          <a:p>
            <a:pPr lvl="0"/>
            <a:endParaRPr lang="en-US" dirty="0" smtClean="0"/>
          </a:p>
          <a:p>
            <a:pPr lvl="1"/>
            <a:r>
              <a:rPr lang="en-US" dirty="0" smtClean="0"/>
              <a:t>Second level</a:t>
            </a:r>
          </a:p>
          <a:p>
            <a:pPr lvl="2"/>
            <a:r>
              <a:rPr lang="en-US" dirty="0" smtClean="0"/>
              <a:t>Third level</a:t>
            </a:r>
          </a:p>
          <a:p>
            <a:pPr lvl="3"/>
            <a:r>
              <a:rPr lang="en-US" dirty="0" smtClean="0"/>
              <a:t>Fourth level</a:t>
            </a:r>
          </a:p>
          <a:p>
            <a:pPr lvl="3"/>
            <a:endParaRPr lang="en-US" dirty="0" smtClean="0"/>
          </a:p>
        </p:txBody>
      </p:sp>
      <p:sp>
        <p:nvSpPr>
          <p:cNvPr id="7" name="Slide Number Placeholder 6"/>
          <p:cNvSpPr>
            <a:spLocks noGrp="1"/>
          </p:cNvSpPr>
          <p:nvPr>
            <p:ph type="sldNum" sz="quarter" idx="5"/>
          </p:nvPr>
        </p:nvSpPr>
        <p:spPr>
          <a:xfrm>
            <a:off x="5279666" y="9359858"/>
            <a:ext cx="2033841" cy="239675"/>
          </a:xfrm>
          <a:prstGeom prst="rect">
            <a:avLst/>
          </a:prstGeom>
        </p:spPr>
        <p:txBody>
          <a:bodyPr vert="horz" lIns="96653" tIns="48327" rIns="96653" bIns="48327" rtlCol="0" anchor="b"/>
          <a:lstStyle>
            <a:lvl1pPr algn="r">
              <a:defRPr sz="1000"/>
            </a:lvl1pPr>
          </a:lstStyle>
          <a:p>
            <a:fld id="{CA846680-62A7-41C5-A79F-706D29C4710E}" type="slidenum">
              <a:rPr lang="en-US" smtClean="0"/>
              <a:pPr/>
              <a:t>‹#›</a:t>
            </a:fld>
            <a:endParaRPr lang="en-US" dirty="0"/>
          </a:p>
        </p:txBody>
      </p:sp>
      <p:sp>
        <p:nvSpPr>
          <p:cNvPr id="8" name="Notes Placeholder 4"/>
          <p:cNvSpPr txBox="1">
            <a:spLocks/>
          </p:cNvSpPr>
          <p:nvPr/>
        </p:nvSpPr>
        <p:spPr>
          <a:xfrm>
            <a:off x="5131242" y="457762"/>
            <a:ext cx="2024932" cy="8786672"/>
          </a:xfrm>
          <a:prstGeom prst="rect">
            <a:avLst/>
          </a:prstGeom>
          <a:ln w="12700">
            <a:solidFill>
              <a:schemeClr val="tx1"/>
            </a:solidFill>
          </a:ln>
        </p:spPr>
        <p:txBody>
          <a:bodyPr vert="horz" lIns="96653" tIns="48327" rIns="96653" bIns="48327" rtlCol="0"/>
          <a:lstStyle>
            <a:lvl1pPr marL="0" algn="l" defTabSz="914400" rtl="0" eaLnBrk="1" latinLnBrk="0" hangingPunct="1">
              <a:defRPr sz="1200" b="1" kern="1200">
                <a:solidFill>
                  <a:schemeClr val="tx1"/>
                </a:solidFill>
                <a:latin typeface="+mn-lt"/>
                <a:ea typeface="+mn-ea"/>
                <a:cs typeface="+mn-cs"/>
              </a:defRPr>
            </a:lvl1pPr>
            <a:lvl2pPr marL="171450"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2pPr>
            <a:lvl3pPr marL="341313"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3pPr>
            <a:lvl4pPr marL="512763" indent="-168275" algn="l" defTabSz="914400" rtl="0" eaLnBrk="1" latinLnBrk="0" hangingPunct="1">
              <a:buFont typeface="Arial" panose="020B0604020202020204" pitchFamily="34" charset="0"/>
              <a:buChar char="•"/>
              <a:defRPr sz="1200" kern="1200">
                <a:solidFill>
                  <a:schemeClr val="tx1"/>
                </a:solidFill>
                <a:latin typeface="+mn-lt"/>
                <a:ea typeface="+mn-ea"/>
                <a:cs typeface="+mn-cs"/>
              </a:defRPr>
            </a:lvl4pPr>
            <a:lvl5pPr marL="684213"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u="sng" dirty="0" smtClean="0"/>
              <a:t>Training</a:t>
            </a:r>
            <a:r>
              <a:rPr lang="en-US" u="sng" baseline="0" dirty="0" smtClean="0"/>
              <a:t> </a:t>
            </a:r>
            <a:r>
              <a:rPr lang="en-US" u="sng" dirty="0" smtClean="0"/>
              <a:t>Notes:</a:t>
            </a:r>
          </a:p>
          <a:p>
            <a:endParaRPr lang="en-US" dirty="0" smtClean="0"/>
          </a:p>
        </p:txBody>
      </p:sp>
    </p:spTree>
    <p:extLst>
      <p:ext uri="{BB962C8B-B14F-4D97-AF65-F5344CB8AC3E}">
        <p14:creationId xmlns:p14="http://schemas.microsoft.com/office/powerpoint/2010/main" val="232165851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100" b="1" kern="1200">
        <a:solidFill>
          <a:schemeClr val="tx1"/>
        </a:solidFill>
        <a:latin typeface="+mn-lt"/>
        <a:ea typeface="+mn-ea"/>
        <a:cs typeface="+mn-cs"/>
      </a:defRPr>
    </a:lvl1pPr>
    <a:lvl2pPr marL="0" indent="0" algn="l" defTabSz="914400" rtl="0" eaLnBrk="1" latinLnBrk="0" hangingPunct="1">
      <a:buFont typeface="Arial" panose="020B0604020202020204" pitchFamily="34" charset="0"/>
      <a:buNone/>
      <a:defRPr sz="1100" kern="1200">
        <a:solidFill>
          <a:schemeClr val="tx1"/>
        </a:solidFill>
        <a:latin typeface="+mn-lt"/>
        <a:ea typeface="+mn-ea"/>
        <a:cs typeface="+mn-cs"/>
      </a:defRPr>
    </a:lvl2pPr>
    <a:lvl3pPr marL="341313" indent="-171450" algn="l" defTabSz="914400" rtl="0" eaLnBrk="1" latinLnBrk="0" hangingPunct="1">
      <a:buFont typeface="Arial" panose="020B0604020202020204" pitchFamily="34" charset="0"/>
      <a:buChar char="•"/>
      <a:defRPr sz="1100" kern="1200">
        <a:solidFill>
          <a:schemeClr val="tx1"/>
        </a:solidFill>
        <a:latin typeface="+mn-lt"/>
        <a:ea typeface="+mn-ea"/>
        <a:cs typeface="+mn-cs"/>
      </a:defRPr>
    </a:lvl3pPr>
    <a:lvl4pPr marL="512763" indent="-168275" algn="l" defTabSz="914400" rtl="0" eaLnBrk="1" latinLnBrk="0" hangingPunct="1">
      <a:buFont typeface="Arial" panose="020B0604020202020204" pitchFamily="34" charset="0"/>
      <a:buChar char="•"/>
      <a:defRPr sz="1100" kern="1200">
        <a:solidFill>
          <a:schemeClr val="tx1"/>
        </a:solidFill>
        <a:latin typeface="+mn-lt"/>
        <a:ea typeface="+mn-ea"/>
        <a:cs typeface="+mn-cs"/>
      </a:defRPr>
    </a:lvl4pPr>
    <a:lvl5pPr marL="512763" indent="0" algn="l" defTabSz="914400" rtl="0" eaLnBrk="1" latinLnBrk="0" hangingPunct="1">
      <a:buFont typeface="Arial" panose="020B0604020202020204" pitchFamily="34" charset="0"/>
      <a:buNone/>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1.xml"/><Relationship Id="rId7" Type="http://schemas.openxmlformats.org/officeDocument/2006/relationships/image" Target="../media/image13.emf"/><Relationship Id="rId2" Type="http://schemas.openxmlformats.org/officeDocument/2006/relationships/notesMaster" Target="../notesMasters/notesMaster1.xml"/><Relationship Id="rId1" Type="http://schemas.openxmlformats.org/officeDocument/2006/relationships/vmlDrawing" Target="../drawings/vmlDrawing1.vml"/><Relationship Id="rId6" Type="http://schemas.openxmlformats.org/officeDocument/2006/relationships/package" Target="../embeddings/Microsoft_Word_Document2.docx"/><Relationship Id="rId5" Type="http://schemas.openxmlformats.org/officeDocument/2006/relationships/image" Target="../media/image12.emf"/><Relationship Id="rId4" Type="http://schemas.openxmlformats.org/officeDocument/2006/relationships/package" Target="../embeddings/Microsoft_Word_Document1.docx"/></Relationships>
</file>

<file path=ppt/notesSlides/_rels/notesSlide10.xml.rels><?xml version="1.0" encoding="UTF-8" standalone="yes"?>
<Relationships xmlns="http://schemas.openxmlformats.org/package/2006/relationships"><Relationship Id="rId3" Type="http://schemas.openxmlformats.org/officeDocument/2006/relationships/slide" Target="../slides/slide10.xml"/><Relationship Id="rId7" Type="http://schemas.openxmlformats.org/officeDocument/2006/relationships/image" Target="../media/image17.emf"/><Relationship Id="rId2" Type="http://schemas.openxmlformats.org/officeDocument/2006/relationships/notesMaster" Target="../notesMasters/notesMaster1.xml"/><Relationship Id="rId1" Type="http://schemas.openxmlformats.org/officeDocument/2006/relationships/vmlDrawing" Target="../drawings/vmlDrawing3.vml"/><Relationship Id="rId6" Type="http://schemas.openxmlformats.org/officeDocument/2006/relationships/package" Target="../embeddings/Microsoft_Word_Document6.docx"/><Relationship Id="rId5" Type="http://schemas.openxmlformats.org/officeDocument/2006/relationships/image" Target="../media/image14.emf"/><Relationship Id="rId4" Type="http://schemas.openxmlformats.org/officeDocument/2006/relationships/package" Target="../embeddings/Microsoft_Word_Document5.docx"/></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3" Type="http://schemas.openxmlformats.org/officeDocument/2006/relationships/slide" Target="../slides/slide102.xml"/><Relationship Id="rId7" Type="http://schemas.openxmlformats.org/officeDocument/2006/relationships/image" Target="../media/image65.emf"/><Relationship Id="rId2" Type="http://schemas.openxmlformats.org/officeDocument/2006/relationships/notesMaster" Target="../notesMasters/notesMaster1.xml"/><Relationship Id="rId1" Type="http://schemas.openxmlformats.org/officeDocument/2006/relationships/vmlDrawing" Target="../drawings/vmlDrawing10.vml"/><Relationship Id="rId6" Type="http://schemas.openxmlformats.org/officeDocument/2006/relationships/package" Target="../embeddings/Microsoft_Word_Document19.docx"/><Relationship Id="rId5" Type="http://schemas.openxmlformats.org/officeDocument/2006/relationships/image" Target="../media/image14.emf"/><Relationship Id="rId4" Type="http://schemas.openxmlformats.org/officeDocument/2006/relationships/package" Target="../embeddings/Microsoft_Word_Document18.docx"/></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3" Type="http://schemas.openxmlformats.org/officeDocument/2006/relationships/slide" Target="../slides/slide107.xml"/><Relationship Id="rId2" Type="http://schemas.openxmlformats.org/officeDocument/2006/relationships/notesMaster" Target="../notesMasters/notesMaster1.xml"/><Relationship Id="rId1" Type="http://schemas.openxmlformats.org/officeDocument/2006/relationships/tags" Target="../tags/tag115.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3" Type="http://schemas.openxmlformats.org/officeDocument/2006/relationships/slide" Target="../slides/slide111.xml"/><Relationship Id="rId2" Type="http://schemas.openxmlformats.org/officeDocument/2006/relationships/notesMaster" Target="../notesMasters/notesMaster1.xml"/><Relationship Id="rId1" Type="http://schemas.openxmlformats.org/officeDocument/2006/relationships/tags" Target="../tags/tag120.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3" Type="http://schemas.openxmlformats.org/officeDocument/2006/relationships/slide" Target="../slides/slide113.xml"/><Relationship Id="rId2" Type="http://schemas.openxmlformats.org/officeDocument/2006/relationships/notesMaster" Target="../notesMasters/notesMaster1.xml"/><Relationship Id="rId1" Type="http://schemas.openxmlformats.org/officeDocument/2006/relationships/tags" Target="../tags/tag123.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3" Type="http://schemas.openxmlformats.org/officeDocument/2006/relationships/slide" Target="../slides/slide117.xml"/><Relationship Id="rId7" Type="http://schemas.openxmlformats.org/officeDocument/2006/relationships/image" Target="../media/image78.emf"/><Relationship Id="rId2" Type="http://schemas.openxmlformats.org/officeDocument/2006/relationships/notesMaster" Target="../notesMasters/notesMaster1.xml"/><Relationship Id="rId1" Type="http://schemas.openxmlformats.org/officeDocument/2006/relationships/vmlDrawing" Target="../drawings/vmlDrawing11.vml"/><Relationship Id="rId6" Type="http://schemas.openxmlformats.org/officeDocument/2006/relationships/package" Target="../embeddings/Microsoft_Word_Document21.docx"/><Relationship Id="rId5" Type="http://schemas.openxmlformats.org/officeDocument/2006/relationships/image" Target="../media/image14.emf"/><Relationship Id="rId4" Type="http://schemas.openxmlformats.org/officeDocument/2006/relationships/package" Target="../embeddings/Microsoft_Word_Document20.docx"/></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3" Type="http://schemas.openxmlformats.org/officeDocument/2006/relationships/slide" Target="../slides/slide120.xml"/><Relationship Id="rId2" Type="http://schemas.openxmlformats.org/officeDocument/2006/relationships/notesMaster" Target="../notesMasters/notesMaster1.xml"/><Relationship Id="rId1" Type="http://schemas.openxmlformats.org/officeDocument/2006/relationships/tags" Target="../tags/tag13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3" Type="http://schemas.openxmlformats.org/officeDocument/2006/relationships/slide" Target="../slides/slide124.xml"/><Relationship Id="rId2" Type="http://schemas.openxmlformats.org/officeDocument/2006/relationships/notesMaster" Target="../notesMasters/notesMaster1.xml"/><Relationship Id="rId1" Type="http://schemas.openxmlformats.org/officeDocument/2006/relationships/tags" Target="../tags/tag136.xml"/></Relationships>
</file>

<file path=ppt/notesSlides/_rels/notesSlide125.xml.rels><?xml version="1.0" encoding="UTF-8" standalone="yes"?>
<Relationships xmlns="http://schemas.openxmlformats.org/package/2006/relationships"><Relationship Id="rId3" Type="http://schemas.openxmlformats.org/officeDocument/2006/relationships/slide" Target="../slides/slide125.xml"/><Relationship Id="rId2" Type="http://schemas.openxmlformats.org/officeDocument/2006/relationships/notesMaster" Target="../notesMasters/notesMaster1.xml"/><Relationship Id="rId1" Type="http://schemas.openxmlformats.org/officeDocument/2006/relationships/tags" Target="../tags/tag138.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3" Type="http://schemas.openxmlformats.org/officeDocument/2006/relationships/slide" Target="../slides/slide127.xml"/><Relationship Id="rId2" Type="http://schemas.openxmlformats.org/officeDocument/2006/relationships/notesMaster" Target="../notesMasters/notesMaster1.xml"/><Relationship Id="rId1" Type="http://schemas.openxmlformats.org/officeDocument/2006/relationships/tags" Target="../tags/tag14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3" Type="http://schemas.openxmlformats.org/officeDocument/2006/relationships/slide" Target="../slides/slide129.xml"/><Relationship Id="rId2" Type="http://schemas.openxmlformats.org/officeDocument/2006/relationships/notesMaster" Target="../notesMasters/notesMaster1.xml"/><Relationship Id="rId1" Type="http://schemas.openxmlformats.org/officeDocument/2006/relationships/tags" Target="../tags/tag144.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3" Type="http://schemas.openxmlformats.org/officeDocument/2006/relationships/slide" Target="../slides/slide130.xml"/><Relationship Id="rId2" Type="http://schemas.openxmlformats.org/officeDocument/2006/relationships/notesMaster" Target="../notesMasters/notesMaster1.xml"/><Relationship Id="rId1" Type="http://schemas.openxmlformats.org/officeDocument/2006/relationships/tags" Target="../tags/tag146.xml"/></Relationships>
</file>

<file path=ppt/notesSlides/_rels/notesSlide131.xml.rels><?xml version="1.0" encoding="UTF-8" standalone="yes"?>
<Relationships xmlns="http://schemas.openxmlformats.org/package/2006/relationships"><Relationship Id="rId3" Type="http://schemas.openxmlformats.org/officeDocument/2006/relationships/slide" Target="../slides/slide131.xml"/><Relationship Id="rId7" Type="http://schemas.openxmlformats.org/officeDocument/2006/relationships/image" Target="../media/image88.emf"/><Relationship Id="rId2" Type="http://schemas.openxmlformats.org/officeDocument/2006/relationships/notesMaster" Target="../notesMasters/notesMaster1.xml"/><Relationship Id="rId1" Type="http://schemas.openxmlformats.org/officeDocument/2006/relationships/vmlDrawing" Target="../drawings/vmlDrawing12.vml"/><Relationship Id="rId6" Type="http://schemas.openxmlformats.org/officeDocument/2006/relationships/package" Target="../embeddings/Microsoft_Word_Document23.docx"/><Relationship Id="rId5" Type="http://schemas.openxmlformats.org/officeDocument/2006/relationships/image" Target="../media/image14.emf"/><Relationship Id="rId4" Type="http://schemas.openxmlformats.org/officeDocument/2006/relationships/package" Target="../embeddings/Microsoft_Word_Document22.docx"/></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3" Type="http://schemas.openxmlformats.org/officeDocument/2006/relationships/slide" Target="../slides/slide134.xml"/><Relationship Id="rId2" Type="http://schemas.openxmlformats.org/officeDocument/2006/relationships/notesMaster" Target="../notesMasters/notesMaster1.xml"/><Relationship Id="rId1" Type="http://schemas.openxmlformats.org/officeDocument/2006/relationships/tags" Target="../tags/tag151.xml"/></Relationships>
</file>

<file path=ppt/notesSlides/_rels/notesSlide135.xml.rels><?xml version="1.0" encoding="UTF-8" standalone="yes"?>
<Relationships xmlns="http://schemas.openxmlformats.org/package/2006/relationships"><Relationship Id="rId3" Type="http://schemas.openxmlformats.org/officeDocument/2006/relationships/slide" Target="../slides/slide135.xml"/><Relationship Id="rId2" Type="http://schemas.openxmlformats.org/officeDocument/2006/relationships/notesMaster" Target="../notesMasters/notesMaster1.xml"/><Relationship Id="rId1" Type="http://schemas.openxmlformats.org/officeDocument/2006/relationships/tags" Target="../tags/tag153.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3" Type="http://schemas.openxmlformats.org/officeDocument/2006/relationships/slide" Target="../slides/slide137.xml"/><Relationship Id="rId2" Type="http://schemas.openxmlformats.org/officeDocument/2006/relationships/notesMaster" Target="../notesMasters/notesMaster1.xml"/><Relationship Id="rId1" Type="http://schemas.openxmlformats.org/officeDocument/2006/relationships/tags" Target="../tags/tag156.xml"/></Relationships>
</file>

<file path=ppt/notesSlides/_rels/notesSlide138.xml.rels><?xml version="1.0" encoding="UTF-8" standalone="yes"?>
<Relationships xmlns="http://schemas.openxmlformats.org/package/2006/relationships"><Relationship Id="rId3" Type="http://schemas.openxmlformats.org/officeDocument/2006/relationships/slide" Target="../slides/slide138.xml"/><Relationship Id="rId2" Type="http://schemas.openxmlformats.org/officeDocument/2006/relationships/notesMaster" Target="../notesMasters/notesMaster1.xml"/><Relationship Id="rId1" Type="http://schemas.openxmlformats.org/officeDocument/2006/relationships/tags" Target="../tags/tag158.xml"/></Relationships>
</file>

<file path=ppt/notesSlides/_rels/notesSlide139.xml.rels><?xml version="1.0" encoding="UTF-8" standalone="yes"?>
<Relationships xmlns="http://schemas.openxmlformats.org/package/2006/relationships"><Relationship Id="rId3" Type="http://schemas.openxmlformats.org/officeDocument/2006/relationships/slide" Target="../slides/slide139.xml"/><Relationship Id="rId2" Type="http://schemas.openxmlformats.org/officeDocument/2006/relationships/notesMaster" Target="../notesMasters/notesMaster1.xml"/><Relationship Id="rId1" Type="http://schemas.openxmlformats.org/officeDocument/2006/relationships/tags" Target="../tags/tag160.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3" Type="http://schemas.openxmlformats.org/officeDocument/2006/relationships/slide" Target="../slides/slide140.xml"/><Relationship Id="rId7" Type="http://schemas.openxmlformats.org/officeDocument/2006/relationships/image" Target="../media/image97.emf"/><Relationship Id="rId2" Type="http://schemas.openxmlformats.org/officeDocument/2006/relationships/notesMaster" Target="../notesMasters/notesMaster1.xml"/><Relationship Id="rId1" Type="http://schemas.openxmlformats.org/officeDocument/2006/relationships/vmlDrawing" Target="../drawings/vmlDrawing13.vml"/><Relationship Id="rId6" Type="http://schemas.openxmlformats.org/officeDocument/2006/relationships/package" Target="../embeddings/Microsoft_Word_Document25.docx"/><Relationship Id="rId5" Type="http://schemas.openxmlformats.org/officeDocument/2006/relationships/image" Target="../media/image14.emf"/><Relationship Id="rId4" Type="http://schemas.openxmlformats.org/officeDocument/2006/relationships/package" Target="../embeddings/Microsoft_Word_Document24.docx"/></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3" Type="http://schemas.openxmlformats.org/officeDocument/2006/relationships/slide" Target="../slides/slide150.xml"/><Relationship Id="rId2" Type="http://schemas.openxmlformats.org/officeDocument/2006/relationships/notesMaster" Target="../notesMasters/notesMaster1.xml"/><Relationship Id="rId1" Type="http://schemas.openxmlformats.org/officeDocument/2006/relationships/tags" Target="../tags/tag172.xml"/></Relationships>
</file>

<file path=ppt/notesSlides/_rels/notesSlide151.xml.rels><?xml version="1.0" encoding="UTF-8" standalone="yes"?>
<Relationships xmlns="http://schemas.openxmlformats.org/package/2006/relationships"><Relationship Id="rId3" Type="http://schemas.openxmlformats.org/officeDocument/2006/relationships/slide" Target="../slides/slide151.xml"/><Relationship Id="rId7" Type="http://schemas.openxmlformats.org/officeDocument/2006/relationships/image" Target="../media/image105.emf"/><Relationship Id="rId2" Type="http://schemas.openxmlformats.org/officeDocument/2006/relationships/notesMaster" Target="../notesMasters/notesMaster1.xml"/><Relationship Id="rId1" Type="http://schemas.openxmlformats.org/officeDocument/2006/relationships/vmlDrawing" Target="../drawings/vmlDrawing14.vml"/><Relationship Id="rId6" Type="http://schemas.openxmlformats.org/officeDocument/2006/relationships/package" Target="../embeddings/Microsoft_Word_Document27.docx"/><Relationship Id="rId5" Type="http://schemas.openxmlformats.org/officeDocument/2006/relationships/image" Target="../media/image14.emf"/><Relationship Id="rId4" Type="http://schemas.openxmlformats.org/officeDocument/2006/relationships/package" Target="../embeddings/Microsoft_Word_Document26.docx"/></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3" Type="http://schemas.openxmlformats.org/officeDocument/2006/relationships/slide" Target="../slides/slide161.xml"/><Relationship Id="rId2" Type="http://schemas.openxmlformats.org/officeDocument/2006/relationships/notesMaster" Target="../notesMasters/notesMaster1.xml"/><Relationship Id="rId1" Type="http://schemas.openxmlformats.org/officeDocument/2006/relationships/tags" Target="../tags/tag185.xml"/></Relationships>
</file>

<file path=ppt/notesSlides/_rels/notesSlide162.xml.rels><?xml version="1.0" encoding="UTF-8" standalone="yes"?>
<Relationships xmlns="http://schemas.openxmlformats.org/package/2006/relationships"><Relationship Id="rId3" Type="http://schemas.openxmlformats.org/officeDocument/2006/relationships/slide" Target="../slides/slide162.xml"/><Relationship Id="rId7" Type="http://schemas.openxmlformats.org/officeDocument/2006/relationships/image" Target="../media/image111.emf"/><Relationship Id="rId2" Type="http://schemas.openxmlformats.org/officeDocument/2006/relationships/notesMaster" Target="../notesMasters/notesMaster1.xml"/><Relationship Id="rId1" Type="http://schemas.openxmlformats.org/officeDocument/2006/relationships/vmlDrawing" Target="../drawings/vmlDrawing15.vml"/><Relationship Id="rId6" Type="http://schemas.openxmlformats.org/officeDocument/2006/relationships/package" Target="../embeddings/Microsoft_Word_Document29.docx"/><Relationship Id="rId5" Type="http://schemas.openxmlformats.org/officeDocument/2006/relationships/image" Target="../media/image14.emf"/><Relationship Id="rId4" Type="http://schemas.openxmlformats.org/officeDocument/2006/relationships/package" Target="../embeddings/Microsoft_Word_Document28.docx"/></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3" Type="http://schemas.openxmlformats.org/officeDocument/2006/relationships/hyperlink" Target="https://community.articulate.com/discuss" TargetMode="External"/><Relationship Id="rId2" Type="http://schemas.openxmlformats.org/officeDocument/2006/relationships/slide" Target="../slides/slide167.xml"/><Relationship Id="rId1" Type="http://schemas.openxmlformats.org/officeDocument/2006/relationships/notesMaster" Target="../notesMasters/notesMaster1.xml"/><Relationship Id="rId6" Type="http://schemas.openxmlformats.org/officeDocument/2006/relationships/hyperlink" Target="https://community.articulate.com/hubs/engage" TargetMode="External"/><Relationship Id="rId5" Type="http://schemas.openxmlformats.org/officeDocument/2006/relationships/hyperlink" Target="https://community.articulate.com/hubs/quizmaker" TargetMode="External"/><Relationship Id="rId4" Type="http://schemas.openxmlformats.org/officeDocument/2006/relationships/hyperlink" Target="https://community.articulate.com/hubs/presenter" TargetMode="Externa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articulate.com/products/presenter.php" TargetMode="External"/><Relationship Id="rId2" Type="http://schemas.openxmlformats.org/officeDocument/2006/relationships/slide" Target="../slides/slide23.xml"/><Relationship Id="rId1" Type="http://schemas.openxmlformats.org/officeDocument/2006/relationships/notesMaster" Target="../notesMasters/notesMaster1.xml"/><Relationship Id="rId6" Type="http://schemas.openxmlformats.org/officeDocument/2006/relationships/hyperlink" Target="https://www.articulate.com/products/replay.php" TargetMode="External"/><Relationship Id="rId5" Type="http://schemas.openxmlformats.org/officeDocument/2006/relationships/hyperlink" Target="https://www.articulate.com/products/engage.php" TargetMode="External"/><Relationship Id="rId4" Type="http://schemas.openxmlformats.org/officeDocument/2006/relationships/hyperlink" Target="https://www.articulate.com/products/quizmaker.php"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slide" Target="../slides/slide26.xml"/><Relationship Id="rId7" Type="http://schemas.openxmlformats.org/officeDocument/2006/relationships/image" Target="../media/image23.emf"/><Relationship Id="rId2" Type="http://schemas.openxmlformats.org/officeDocument/2006/relationships/notesMaster" Target="../notesMasters/notesMaster1.xml"/><Relationship Id="rId1" Type="http://schemas.openxmlformats.org/officeDocument/2006/relationships/vmlDrawing" Target="../drawings/vmlDrawing4.vml"/><Relationship Id="rId6" Type="http://schemas.openxmlformats.org/officeDocument/2006/relationships/package" Target="../embeddings/Microsoft_Word_Document8.docx"/><Relationship Id="rId5" Type="http://schemas.openxmlformats.org/officeDocument/2006/relationships/image" Target="../media/image14.emf"/><Relationship Id="rId4" Type="http://schemas.openxmlformats.org/officeDocument/2006/relationships/package" Target="../embeddings/Microsoft_Word_Document7.docx"/></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3.xml"/><Relationship Id="rId7" Type="http://schemas.openxmlformats.org/officeDocument/2006/relationships/image" Target="../media/image15.emf"/><Relationship Id="rId2" Type="http://schemas.openxmlformats.org/officeDocument/2006/relationships/notesMaster" Target="../notesMasters/notesMaster1.xml"/><Relationship Id="rId1" Type="http://schemas.openxmlformats.org/officeDocument/2006/relationships/vmlDrawing" Target="../drawings/vmlDrawing2.vml"/><Relationship Id="rId6" Type="http://schemas.openxmlformats.org/officeDocument/2006/relationships/package" Target="../embeddings/Microsoft_Word_Document4.docx"/><Relationship Id="rId5" Type="http://schemas.openxmlformats.org/officeDocument/2006/relationships/image" Target="../media/image14.emf"/><Relationship Id="rId4" Type="http://schemas.openxmlformats.org/officeDocument/2006/relationships/package" Target="../embeddings/Microsoft_Word_Document3.docx"/></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slide" Target="../slides/slide49.xml"/><Relationship Id="rId7" Type="http://schemas.openxmlformats.org/officeDocument/2006/relationships/image" Target="../media/image39.emf"/><Relationship Id="rId2" Type="http://schemas.openxmlformats.org/officeDocument/2006/relationships/notesMaster" Target="../notesMasters/notesMaster1.xml"/><Relationship Id="rId1" Type="http://schemas.openxmlformats.org/officeDocument/2006/relationships/vmlDrawing" Target="../drawings/vmlDrawing5.vml"/><Relationship Id="rId6" Type="http://schemas.openxmlformats.org/officeDocument/2006/relationships/package" Target="../embeddings/Microsoft_Word_Document10.docx"/><Relationship Id="rId5" Type="http://schemas.openxmlformats.org/officeDocument/2006/relationships/image" Target="../media/image14.emf"/><Relationship Id="rId4" Type="http://schemas.openxmlformats.org/officeDocument/2006/relationships/package" Target="../embeddings/Microsoft_Word_Document9.docx"/></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slide" Target="../slides/slide58.xml"/><Relationship Id="rId2" Type="http://schemas.openxmlformats.org/officeDocument/2006/relationships/notesMaster" Target="../notesMasters/notesMaster1.xml"/><Relationship Id="rId1" Type="http://schemas.openxmlformats.org/officeDocument/2006/relationships/tags" Target="../tags/tag64.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notesMaster" Target="../notesMasters/notesMaster1.xml"/><Relationship Id="rId1" Type="http://schemas.openxmlformats.org/officeDocument/2006/relationships/tags" Target="../tags/tag8.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s://community.articulate.com/discuss" TargetMode="External"/><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slide" Target="../slides/slide68.xml"/><Relationship Id="rId7" Type="http://schemas.openxmlformats.org/officeDocument/2006/relationships/image" Target="../media/image51.emf"/><Relationship Id="rId2" Type="http://schemas.openxmlformats.org/officeDocument/2006/relationships/notesMaster" Target="../notesMasters/notesMaster1.xml"/><Relationship Id="rId1" Type="http://schemas.openxmlformats.org/officeDocument/2006/relationships/vmlDrawing" Target="../drawings/vmlDrawing6.vml"/><Relationship Id="rId6" Type="http://schemas.openxmlformats.org/officeDocument/2006/relationships/package" Target="../embeddings/Microsoft_Word_Document12.docx"/><Relationship Id="rId5" Type="http://schemas.openxmlformats.org/officeDocument/2006/relationships/image" Target="../media/image14.emf"/><Relationship Id="rId4" Type="http://schemas.openxmlformats.org/officeDocument/2006/relationships/package" Target="../embeddings/Microsoft_Word_Document11.docx"/></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slide" Target="../slides/slide70.xml"/><Relationship Id="rId2" Type="http://schemas.openxmlformats.org/officeDocument/2006/relationships/notesMaster" Target="../notesMasters/notesMaster1.xml"/><Relationship Id="rId1" Type="http://schemas.openxmlformats.org/officeDocument/2006/relationships/tags" Target="../tags/tag77.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3" Type="http://schemas.openxmlformats.org/officeDocument/2006/relationships/slide" Target="../slides/slide84.xml"/><Relationship Id="rId7" Type="http://schemas.openxmlformats.org/officeDocument/2006/relationships/image" Target="../media/image56.emf"/><Relationship Id="rId2" Type="http://schemas.openxmlformats.org/officeDocument/2006/relationships/notesMaster" Target="../notesMasters/notesMaster1.xml"/><Relationship Id="rId1" Type="http://schemas.openxmlformats.org/officeDocument/2006/relationships/vmlDrawing" Target="../drawings/vmlDrawing8.vml"/><Relationship Id="rId6" Type="http://schemas.openxmlformats.org/officeDocument/2006/relationships/package" Target="../embeddings/Microsoft_Word_Document15.docx"/><Relationship Id="rId5" Type="http://schemas.openxmlformats.org/officeDocument/2006/relationships/image" Target="../media/image14.emf"/><Relationship Id="rId4" Type="http://schemas.openxmlformats.org/officeDocument/2006/relationships/package" Target="../embeddings/Microsoft_Word_Document14.docx"/></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3" Type="http://schemas.openxmlformats.org/officeDocument/2006/relationships/slide" Target="../slides/slide93.xml"/><Relationship Id="rId7" Type="http://schemas.openxmlformats.org/officeDocument/2006/relationships/image" Target="../media/image64.emf"/><Relationship Id="rId2" Type="http://schemas.openxmlformats.org/officeDocument/2006/relationships/notesMaster" Target="../notesMasters/notesMaster1.xml"/><Relationship Id="rId1" Type="http://schemas.openxmlformats.org/officeDocument/2006/relationships/vmlDrawing" Target="../drawings/vmlDrawing9.vml"/><Relationship Id="rId6" Type="http://schemas.openxmlformats.org/officeDocument/2006/relationships/package" Target="../embeddings/Microsoft_Word_Document17.docx"/><Relationship Id="rId5" Type="http://schemas.openxmlformats.org/officeDocument/2006/relationships/image" Target="../media/image14.emf"/><Relationship Id="rId4" Type="http://schemas.openxmlformats.org/officeDocument/2006/relationships/package" Target="../embeddings/Microsoft_Word_Document16.docx"/></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CA846680-62A7-41C5-A79F-706D29C4710E}" type="slidenum">
              <a:rPr lang="en-US" smtClean="0"/>
              <a:pPr/>
              <a:t>1</a:t>
            </a:fld>
            <a:endParaRPr lang="en-US" dirty="0"/>
          </a:p>
        </p:txBody>
      </p:sp>
      <p:sp>
        <p:nvSpPr>
          <p:cNvPr id="5" name="Rectangle 4"/>
          <p:cNvSpPr/>
          <p:nvPr/>
        </p:nvSpPr>
        <p:spPr>
          <a:xfrm>
            <a:off x="4913195" y="267810"/>
            <a:ext cx="2292823" cy="9092049"/>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lIns="94851" tIns="47425" rIns="94851" bIns="47425" rtlCol="0" anchor="ctr"/>
          <a:lstStyle/>
          <a:p>
            <a:pPr algn="ctr"/>
            <a:endParaRPr lang="en-US" dirty="0"/>
          </a:p>
        </p:txBody>
      </p:sp>
      <p:graphicFrame>
        <p:nvGraphicFramePr>
          <p:cNvPr id="22" name="Object 21"/>
          <p:cNvGraphicFramePr>
            <a:graphicFrameLocks noChangeAspect="1"/>
          </p:cNvGraphicFramePr>
          <p:nvPr>
            <p:extLst>
              <p:ext uri="{D42A27DB-BD31-4B8C-83A1-F6EECF244321}">
                <p14:modId xmlns:p14="http://schemas.microsoft.com/office/powerpoint/2010/main" val="4193773541"/>
              </p:ext>
            </p:extLst>
          </p:nvPr>
        </p:nvGraphicFramePr>
        <p:xfrm>
          <a:off x="995363" y="1416050"/>
          <a:ext cx="5264150" cy="6623050"/>
        </p:xfrm>
        <a:graphic>
          <a:graphicData uri="http://schemas.openxmlformats.org/presentationml/2006/ole">
            <mc:AlternateContent xmlns:mc="http://schemas.openxmlformats.org/markup-compatibility/2006">
              <mc:Choice xmlns:v="urn:schemas-microsoft-com:vml" Requires="v">
                <p:oleObj spid="_x0000_s38523" name="Document" r:id="rId4" imgW="5940848" imgH="7487920" progId="Word.Document.12">
                  <p:embed/>
                </p:oleObj>
              </mc:Choice>
              <mc:Fallback>
                <p:oleObj name="Document" r:id="rId4" imgW="5940848" imgH="7487920" progId="Word.Document.12">
                  <p:embed/>
                  <p:pic>
                    <p:nvPicPr>
                      <p:cNvPr id="0" name=""/>
                      <p:cNvPicPr/>
                      <p:nvPr/>
                    </p:nvPicPr>
                    <p:blipFill>
                      <a:blip r:embed="rId5"/>
                      <a:stretch>
                        <a:fillRect/>
                      </a:stretch>
                    </p:blipFill>
                    <p:spPr>
                      <a:xfrm>
                        <a:off x="995363" y="1416050"/>
                        <a:ext cx="5264150" cy="6623050"/>
                      </a:xfrm>
                      <a:prstGeom prst="rect">
                        <a:avLst/>
                      </a:prstGeom>
                    </p:spPr>
                  </p:pic>
                </p:oleObj>
              </mc:Fallback>
            </mc:AlternateContent>
          </a:graphicData>
        </a:graphic>
      </p:graphicFrame>
      <p:graphicFrame>
        <p:nvGraphicFramePr>
          <p:cNvPr id="6" name="Object 6"/>
          <p:cNvGraphicFramePr>
            <a:graphicFrameLocks noChangeAspect="1"/>
          </p:cNvGraphicFramePr>
          <p:nvPr>
            <p:extLst>
              <p:ext uri="{D42A27DB-BD31-4B8C-83A1-F6EECF244321}">
                <p14:modId xmlns:p14="http://schemas.microsoft.com/office/powerpoint/2010/main" val="547699862"/>
              </p:ext>
            </p:extLst>
          </p:nvPr>
        </p:nvGraphicFramePr>
        <p:xfrm>
          <a:off x="1693" y="19851"/>
          <a:ext cx="7313507" cy="9587966"/>
        </p:xfrm>
        <a:graphic>
          <a:graphicData uri="http://schemas.openxmlformats.org/presentationml/2006/ole">
            <mc:AlternateContent xmlns:mc="http://schemas.openxmlformats.org/markup-compatibility/2006">
              <mc:Choice xmlns:v="urn:schemas-microsoft-com:vml" Requires="v">
                <p:oleObj spid="_x0000_s38524" name="Document" r:id="rId6" imgW="8157062" imgH="10613234" progId="Word.Document.12">
                  <p:embed/>
                </p:oleObj>
              </mc:Choice>
              <mc:Fallback>
                <p:oleObj name="Document" r:id="rId6" imgW="8157062" imgH="10613234" progId="Word.Document.12">
                  <p:embed/>
                  <p:pic>
                    <p:nvPicPr>
                      <p:cNvPr id="0" name=""/>
                      <p:cNvPicPr>
                        <a:picLocks noChangeAspect="1" noChangeArrowheads="1"/>
                      </p:cNvPicPr>
                      <p:nvPr/>
                    </p:nvPicPr>
                    <p:blipFill>
                      <a:blip r:embed="rId7"/>
                      <a:srcRect/>
                      <a:stretch>
                        <a:fillRect/>
                      </a:stretch>
                    </p:blipFill>
                    <p:spPr bwMode="auto">
                      <a:xfrm>
                        <a:off x="1693" y="19851"/>
                        <a:ext cx="7313507" cy="95879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708306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70662" indent="-296408">
              <a:defRPr>
                <a:solidFill>
                  <a:schemeClr val="tx1"/>
                </a:solidFill>
                <a:latin typeface="Calibri" charset="0"/>
                <a:ea typeface="ＭＳ Ｐゴシック" charset="0"/>
              </a:defRPr>
            </a:lvl2pPr>
            <a:lvl3pPr marL="1185634" indent="-237127">
              <a:defRPr>
                <a:solidFill>
                  <a:schemeClr val="tx1"/>
                </a:solidFill>
                <a:latin typeface="Calibri" charset="0"/>
                <a:ea typeface="ＭＳ Ｐゴシック" charset="0"/>
              </a:defRPr>
            </a:lvl3pPr>
            <a:lvl4pPr marL="1659887" indent="-237127">
              <a:defRPr>
                <a:solidFill>
                  <a:schemeClr val="tx1"/>
                </a:solidFill>
                <a:latin typeface="Calibri" charset="0"/>
                <a:ea typeface="ＭＳ Ｐゴシック" charset="0"/>
              </a:defRPr>
            </a:lvl4pPr>
            <a:lvl5pPr marL="2134141" indent="-237127">
              <a:defRPr>
                <a:solidFill>
                  <a:schemeClr val="tx1"/>
                </a:solidFill>
                <a:latin typeface="Calibri" charset="0"/>
                <a:ea typeface="ＭＳ Ｐゴシック" charset="0"/>
              </a:defRPr>
            </a:lvl5pPr>
            <a:lvl6pPr marL="2608395" indent="-237127" defTabSz="946861" fontAlgn="base">
              <a:spcBef>
                <a:spcPct val="0"/>
              </a:spcBef>
              <a:spcAft>
                <a:spcPct val="0"/>
              </a:spcAft>
              <a:defRPr>
                <a:solidFill>
                  <a:schemeClr val="tx1"/>
                </a:solidFill>
                <a:latin typeface="Calibri" charset="0"/>
                <a:ea typeface="ＭＳ Ｐゴシック" charset="0"/>
              </a:defRPr>
            </a:lvl6pPr>
            <a:lvl7pPr marL="3082648" indent="-237127" defTabSz="946861" fontAlgn="base">
              <a:spcBef>
                <a:spcPct val="0"/>
              </a:spcBef>
              <a:spcAft>
                <a:spcPct val="0"/>
              </a:spcAft>
              <a:defRPr>
                <a:solidFill>
                  <a:schemeClr val="tx1"/>
                </a:solidFill>
                <a:latin typeface="Calibri" charset="0"/>
                <a:ea typeface="ＭＳ Ｐゴシック" charset="0"/>
              </a:defRPr>
            </a:lvl7pPr>
            <a:lvl8pPr marL="3556902" indent="-237127" defTabSz="946861" fontAlgn="base">
              <a:spcBef>
                <a:spcPct val="0"/>
              </a:spcBef>
              <a:spcAft>
                <a:spcPct val="0"/>
              </a:spcAft>
              <a:defRPr>
                <a:solidFill>
                  <a:schemeClr val="tx1"/>
                </a:solidFill>
                <a:latin typeface="Calibri" charset="0"/>
                <a:ea typeface="ＭＳ Ｐゴシック" charset="0"/>
              </a:defRPr>
            </a:lvl8pPr>
            <a:lvl9pPr marL="4031155" indent="-237127" defTabSz="946861" fontAlgn="base">
              <a:spcBef>
                <a:spcPct val="0"/>
              </a:spcBef>
              <a:spcAft>
                <a:spcPct val="0"/>
              </a:spcAft>
              <a:defRPr>
                <a:solidFill>
                  <a:schemeClr val="tx1"/>
                </a:solidFill>
                <a:latin typeface="Calibri" charset="0"/>
                <a:ea typeface="ＭＳ Ｐゴシック" charset="0"/>
              </a:defRPr>
            </a:lvl9pPr>
          </a:lstStyle>
          <a:p>
            <a:pPr defTabSz="946861" fontAlgn="base">
              <a:spcBef>
                <a:spcPct val="0"/>
              </a:spcBef>
              <a:spcAft>
                <a:spcPct val="0"/>
              </a:spcAft>
            </a:pPr>
            <a:fld id="{54DAA604-E6B6-094A-BDE6-B0CBD11BBF18}" type="slidenum">
              <a:rPr lang="en-US"/>
              <a:pPr defTabSz="946861" fontAlgn="base">
                <a:spcBef>
                  <a:spcPct val="0"/>
                </a:spcBef>
                <a:spcAft>
                  <a:spcPct val="0"/>
                </a:spcAft>
              </a:pPr>
              <a:t>10</a:t>
            </a:fld>
            <a:endParaRPr lang="en-US" dirty="0"/>
          </a:p>
        </p:txBody>
      </p:sp>
      <p:sp>
        <p:nvSpPr>
          <p:cNvPr id="5" name="Rectangle 4"/>
          <p:cNvSpPr/>
          <p:nvPr/>
        </p:nvSpPr>
        <p:spPr>
          <a:xfrm>
            <a:off x="3207026" y="382016"/>
            <a:ext cx="4108174" cy="8966694"/>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lIns="94851" tIns="47425" rIns="94851" bIns="47425" anchor="ctr"/>
          <a:lstStyle/>
          <a:p>
            <a:pPr algn="ctr" defTabSz="948294">
              <a:defRPr/>
            </a:pPr>
            <a:endParaRPr lang="en-US" sz="1500" dirty="0">
              <a:solidFill>
                <a:schemeClr val="tx1"/>
              </a:solidFill>
            </a:endParaRPr>
          </a:p>
        </p:txBody>
      </p:sp>
      <p:graphicFrame>
        <p:nvGraphicFramePr>
          <p:cNvPr id="2051" name="Object 5"/>
          <p:cNvGraphicFramePr>
            <a:graphicFrameLocks noChangeAspect="1"/>
          </p:cNvGraphicFramePr>
          <p:nvPr/>
        </p:nvGraphicFramePr>
        <p:xfrm>
          <a:off x="1470991" y="4382515"/>
          <a:ext cx="5486400" cy="183630"/>
        </p:xfrm>
        <a:graphic>
          <a:graphicData uri="http://schemas.openxmlformats.org/presentationml/2006/ole">
            <mc:AlternateContent xmlns:mc="http://schemas.openxmlformats.org/markup-compatibility/2006">
              <mc:Choice xmlns:v="urn:schemas-microsoft-com:vml" Requires="v">
                <p:oleObj spid="_x0000_s40380" name="Document" r:id="rId4" imgW="5257800" imgH="177800" progId="Word.Document.12">
                  <p:embed/>
                </p:oleObj>
              </mc:Choice>
              <mc:Fallback>
                <p:oleObj name="Document" r:id="rId4" imgW="5257800" imgH="177800" progId="Word.Document.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0991" y="4382515"/>
                        <a:ext cx="5486400" cy="1836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2052" name="Object 6"/>
          <p:cNvGraphicFramePr>
            <a:graphicFrameLocks noChangeAspect="1"/>
          </p:cNvGraphicFramePr>
          <p:nvPr>
            <p:extLst>
              <p:ext uri="{D42A27DB-BD31-4B8C-83A1-F6EECF244321}">
                <p14:modId xmlns:p14="http://schemas.microsoft.com/office/powerpoint/2010/main" val="2328581214"/>
              </p:ext>
            </p:extLst>
          </p:nvPr>
        </p:nvGraphicFramePr>
        <p:xfrm>
          <a:off x="0" y="0"/>
          <a:ext cx="7315200" cy="9601200"/>
        </p:xfrm>
        <a:graphic>
          <a:graphicData uri="http://schemas.openxmlformats.org/presentationml/2006/ole">
            <mc:AlternateContent xmlns:mc="http://schemas.openxmlformats.org/markup-compatibility/2006">
              <mc:Choice xmlns:v="urn:schemas-microsoft-com:vml" Requires="v">
                <p:oleObj spid="_x0000_s40381" name="Document" r:id="rId6" imgW="8157062" imgH="10581509" progId="Word.Document.12">
                  <p:embed/>
                </p:oleObj>
              </mc:Choice>
              <mc:Fallback>
                <p:oleObj name="Document" r:id="rId6" imgW="8157062" imgH="10581509" progId="Word.Document.12">
                  <p:embed/>
                  <p:pic>
                    <p:nvPicPr>
                      <p:cNvPr id="0" name=""/>
                      <p:cNvPicPr>
                        <a:picLocks noChangeAspect="1" noChangeArrowheads="1"/>
                      </p:cNvPicPr>
                      <p:nvPr/>
                    </p:nvPicPr>
                    <p:blipFill>
                      <a:blip r:embed="rId7"/>
                      <a:srcRect/>
                      <a:stretch>
                        <a:fillRect/>
                      </a:stretch>
                    </p:blipFill>
                    <p:spPr bwMode="auto">
                      <a:xfrm>
                        <a:off x="0" y="0"/>
                        <a:ext cx="7315200" cy="960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91882552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b="0" dirty="0" smtClean="0"/>
          </a:p>
          <a:p>
            <a:pPr marL="177845" marR="0" indent="-177845" algn="l" defTabSz="914400" rtl="0" eaLnBrk="1" fontAlgn="auto" latinLnBrk="0" hangingPunct="1">
              <a:lnSpc>
                <a:spcPct val="100000"/>
              </a:lnSpc>
              <a:spcBef>
                <a:spcPts val="0"/>
              </a:spcBef>
              <a:spcAft>
                <a:spcPts val="0"/>
              </a:spcAft>
              <a:buClrTx/>
              <a:buSzTx/>
              <a:buFont typeface="Wingdings" charset="2"/>
              <a:buChar char="²"/>
              <a:tabLst/>
              <a:defRPr/>
            </a:pPr>
            <a:r>
              <a:rPr lang="en-US" b="1" dirty="0" smtClean="0"/>
              <a:t>TAB 10 </a:t>
            </a:r>
            <a:r>
              <a:rPr lang="en-US" b="0" baseline="0" dirty="0" smtClean="0"/>
              <a:t>–</a:t>
            </a:r>
            <a:r>
              <a:rPr lang="en-US" b="1" dirty="0" smtClean="0"/>
              <a:t> </a:t>
            </a:r>
            <a:r>
              <a:rPr lang="en-US" b="0" baseline="0" dirty="0" smtClean="0"/>
              <a:t>Add a Resource Document</a:t>
            </a:r>
            <a:endParaRPr lang="en-US" b="0" dirty="0" smtClean="0"/>
          </a:p>
          <a:p>
            <a:pPr marL="177845" indent="-177845">
              <a:buFont typeface="Wingdings" charset="2"/>
              <a:buChar char="²"/>
            </a:pPr>
            <a:r>
              <a:rPr lang="en-US" b="1" baseline="0" dirty="0" smtClean="0"/>
              <a:t>TAB 11 </a:t>
            </a:r>
            <a:r>
              <a:rPr lang="en-US" b="0" baseline="0" dirty="0" smtClean="0"/>
              <a:t>– Edit or Delete a Resource Document</a:t>
            </a:r>
            <a:endParaRPr lang="en-US" b="0" dirty="0" smtClean="0"/>
          </a:p>
          <a:p>
            <a:endParaRPr lang="en-US" dirty="0" smtClean="0"/>
          </a:p>
          <a:p>
            <a:r>
              <a:rPr lang="en-US" b="0" dirty="0" smtClean="0"/>
              <a:t>This</a:t>
            </a:r>
            <a:r>
              <a:rPr lang="en-US" b="0" baseline="0" dirty="0" smtClean="0"/>
              <a:t> exercise is broken out into several exercises:</a:t>
            </a:r>
          </a:p>
          <a:p>
            <a:endParaRPr lang="en-US" b="0" baseline="0" dirty="0" smtClean="0"/>
          </a:p>
          <a:p>
            <a:pPr marL="228600" indent="-228600">
              <a:buFont typeface="+mj-lt"/>
              <a:buAutoNum type="arabicPeriod"/>
            </a:pPr>
            <a:r>
              <a:rPr lang="en-US" b="0" baseline="0" dirty="0" smtClean="0"/>
              <a:t>The Resource document are added from the open Articulate Ribbon.  Go to Player </a:t>
            </a:r>
            <a:r>
              <a:rPr lang="en-US" b="0" baseline="0" dirty="0" smtClean="0">
                <a:sym typeface="Wingdings" panose="05000000000000000000" pitchFamily="2" charset="2"/>
              </a:rPr>
              <a:t> Resources  Create Resource Document  then navigate to the document you want to add to the presentation.</a:t>
            </a:r>
            <a:endParaRPr lang="en-US" b="0" baseline="0" dirty="0" smtClean="0"/>
          </a:p>
          <a:p>
            <a:pPr marL="228600" indent="-228600">
              <a:buFont typeface="+mj-lt"/>
              <a:buAutoNum type="arabicPeriod"/>
            </a:pPr>
            <a:endParaRPr lang="en-US" b="0" baseline="0" dirty="0" smtClean="0"/>
          </a:p>
          <a:p>
            <a:pPr marL="0" indent="0">
              <a:buFont typeface="+mj-lt"/>
              <a:buNone/>
            </a:pPr>
            <a:r>
              <a:rPr lang="en-US" b="0" baseline="0" dirty="0" smtClean="0"/>
              <a:t>A copy of the Resource Documents can be found in the exercise six lesson folder.  </a:t>
            </a:r>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100</a:t>
            </a:fld>
            <a:endParaRPr lang="en-US" dirty="0"/>
          </a:p>
        </p:txBody>
      </p:sp>
    </p:spTree>
    <p:extLst>
      <p:ext uri="{BB962C8B-B14F-4D97-AF65-F5344CB8AC3E}">
        <p14:creationId xmlns:p14="http://schemas.microsoft.com/office/powerpoint/2010/main" val="30851354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625" y="447675"/>
            <a:ext cx="4802188" cy="3600450"/>
          </a:xfrm>
        </p:spPr>
      </p:sp>
      <p:sp>
        <p:nvSpPr>
          <p:cNvPr id="3" name="Notes Placeholder 2"/>
          <p:cNvSpPr>
            <a:spLocks noGrp="1"/>
          </p:cNvSpPr>
          <p:nvPr>
            <p:ph type="body" idx="1"/>
          </p:nvPr>
        </p:nvSpPr>
        <p:spPr/>
        <p:txBody>
          <a:bodyPr/>
          <a:lstStyle/>
          <a:p>
            <a:r>
              <a:rPr lang="en-US" dirty="0" smtClean="0"/>
              <a:t>Notes:</a:t>
            </a:r>
          </a:p>
          <a:p>
            <a:endParaRPr lang="en-US" dirty="0" smtClean="0"/>
          </a:p>
          <a:p>
            <a:r>
              <a:rPr lang="en-US" dirty="0" smtClean="0"/>
              <a:t>Question</a:t>
            </a:r>
            <a:r>
              <a:rPr lang="en-US" baseline="0" dirty="0" smtClean="0"/>
              <a:t> One</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When creating an eLearning from an ILT course what should be removed from the name of the file</a:t>
            </a:r>
            <a:r>
              <a:rPr lang="en-US" b="0" baseline="0" dirty="0" smtClean="0"/>
              <a:t>?</a:t>
            </a:r>
            <a:endParaRPr lang="en-US" b="0" dirty="0" smtClean="0"/>
          </a:p>
          <a:p>
            <a:endParaRPr lang="en-US" baseline="0" dirty="0" smtClean="0"/>
          </a:p>
          <a:p>
            <a:r>
              <a:rPr lang="en-US" baseline="0" dirty="0" smtClean="0"/>
              <a:t>Answer One</a:t>
            </a:r>
            <a:endParaRPr lang="en-US" dirty="0" smtClean="0"/>
          </a:p>
          <a:p>
            <a:pPr marL="171450" indent="-171450">
              <a:buFont typeface="Arial"/>
              <a:buChar char="•"/>
            </a:pPr>
            <a:r>
              <a:rPr lang="en-US" b="0" dirty="0" smtClean="0"/>
              <a:t>“TAB_XX_” You should only keep the name of the file.</a:t>
            </a:r>
          </a:p>
          <a:p>
            <a:endParaRPr lang="en-US" dirty="0" smtClean="0"/>
          </a:p>
        </p:txBody>
      </p:sp>
      <p:sp>
        <p:nvSpPr>
          <p:cNvPr id="4" name="Slide Number Placeholder 3"/>
          <p:cNvSpPr>
            <a:spLocks noGrp="1"/>
          </p:cNvSpPr>
          <p:nvPr>
            <p:ph type="sldNum" sz="quarter" idx="10"/>
          </p:nvPr>
        </p:nvSpPr>
        <p:spPr/>
        <p:txBody>
          <a:bodyPr/>
          <a:lstStyle/>
          <a:p>
            <a:fld id="{CA846680-62A7-41C5-A79F-706D29C4710E}" type="slidenum">
              <a:rPr lang="en-US" smtClean="0"/>
              <a:pPr/>
              <a:t>101</a:t>
            </a:fld>
            <a:endParaRPr lang="en-US" dirty="0"/>
          </a:p>
        </p:txBody>
      </p:sp>
    </p:spTree>
    <p:extLst>
      <p:ext uri="{BB962C8B-B14F-4D97-AF65-F5344CB8AC3E}">
        <p14:creationId xmlns:p14="http://schemas.microsoft.com/office/powerpoint/2010/main" val="364462936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70662" indent="-296408">
              <a:defRPr>
                <a:solidFill>
                  <a:schemeClr val="tx1"/>
                </a:solidFill>
                <a:latin typeface="Calibri" charset="0"/>
                <a:ea typeface="ＭＳ Ｐゴシック" charset="0"/>
              </a:defRPr>
            </a:lvl2pPr>
            <a:lvl3pPr marL="1185634" indent="-237127">
              <a:defRPr>
                <a:solidFill>
                  <a:schemeClr val="tx1"/>
                </a:solidFill>
                <a:latin typeface="Calibri" charset="0"/>
                <a:ea typeface="ＭＳ Ｐゴシック" charset="0"/>
              </a:defRPr>
            </a:lvl3pPr>
            <a:lvl4pPr marL="1659887" indent="-237127">
              <a:defRPr>
                <a:solidFill>
                  <a:schemeClr val="tx1"/>
                </a:solidFill>
                <a:latin typeface="Calibri" charset="0"/>
                <a:ea typeface="ＭＳ Ｐゴシック" charset="0"/>
              </a:defRPr>
            </a:lvl4pPr>
            <a:lvl5pPr marL="2134141" indent="-237127">
              <a:defRPr>
                <a:solidFill>
                  <a:schemeClr val="tx1"/>
                </a:solidFill>
                <a:latin typeface="Calibri" charset="0"/>
                <a:ea typeface="ＭＳ Ｐゴシック" charset="0"/>
              </a:defRPr>
            </a:lvl5pPr>
            <a:lvl6pPr marL="2608395" indent="-237127" defTabSz="946861" fontAlgn="base">
              <a:spcBef>
                <a:spcPct val="0"/>
              </a:spcBef>
              <a:spcAft>
                <a:spcPct val="0"/>
              </a:spcAft>
              <a:defRPr>
                <a:solidFill>
                  <a:schemeClr val="tx1"/>
                </a:solidFill>
                <a:latin typeface="Calibri" charset="0"/>
                <a:ea typeface="ＭＳ Ｐゴシック" charset="0"/>
              </a:defRPr>
            </a:lvl6pPr>
            <a:lvl7pPr marL="3082648" indent="-237127" defTabSz="946861" fontAlgn="base">
              <a:spcBef>
                <a:spcPct val="0"/>
              </a:spcBef>
              <a:spcAft>
                <a:spcPct val="0"/>
              </a:spcAft>
              <a:defRPr>
                <a:solidFill>
                  <a:schemeClr val="tx1"/>
                </a:solidFill>
                <a:latin typeface="Calibri" charset="0"/>
                <a:ea typeface="ＭＳ Ｐゴシック" charset="0"/>
              </a:defRPr>
            </a:lvl7pPr>
            <a:lvl8pPr marL="3556902" indent="-237127" defTabSz="946861" fontAlgn="base">
              <a:spcBef>
                <a:spcPct val="0"/>
              </a:spcBef>
              <a:spcAft>
                <a:spcPct val="0"/>
              </a:spcAft>
              <a:defRPr>
                <a:solidFill>
                  <a:schemeClr val="tx1"/>
                </a:solidFill>
                <a:latin typeface="Calibri" charset="0"/>
                <a:ea typeface="ＭＳ Ｐゴシック" charset="0"/>
              </a:defRPr>
            </a:lvl8pPr>
            <a:lvl9pPr marL="4031155" indent="-237127" defTabSz="946861" fontAlgn="base">
              <a:spcBef>
                <a:spcPct val="0"/>
              </a:spcBef>
              <a:spcAft>
                <a:spcPct val="0"/>
              </a:spcAft>
              <a:defRPr>
                <a:solidFill>
                  <a:schemeClr val="tx1"/>
                </a:solidFill>
                <a:latin typeface="Calibri" charset="0"/>
                <a:ea typeface="ＭＳ Ｐゴシック" charset="0"/>
              </a:defRPr>
            </a:lvl9pPr>
          </a:lstStyle>
          <a:p>
            <a:pPr defTabSz="946861" fontAlgn="base">
              <a:spcBef>
                <a:spcPct val="0"/>
              </a:spcBef>
              <a:spcAft>
                <a:spcPct val="0"/>
              </a:spcAft>
            </a:pPr>
            <a:fld id="{54DAA604-E6B6-094A-BDE6-B0CBD11BBF18}" type="slidenum">
              <a:rPr lang="en-US"/>
              <a:pPr defTabSz="946861" fontAlgn="base">
                <a:spcBef>
                  <a:spcPct val="0"/>
                </a:spcBef>
                <a:spcAft>
                  <a:spcPct val="0"/>
                </a:spcAft>
              </a:pPr>
              <a:t>102</a:t>
            </a:fld>
            <a:endParaRPr lang="en-US" dirty="0"/>
          </a:p>
        </p:txBody>
      </p:sp>
      <p:sp>
        <p:nvSpPr>
          <p:cNvPr id="5" name="Rectangle 4"/>
          <p:cNvSpPr/>
          <p:nvPr/>
        </p:nvSpPr>
        <p:spPr>
          <a:xfrm>
            <a:off x="3160142" y="393163"/>
            <a:ext cx="4108174" cy="8966694"/>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lIns="94851" tIns="47425" rIns="94851" bIns="47425" anchor="ctr"/>
          <a:lstStyle/>
          <a:p>
            <a:pPr algn="ctr" defTabSz="948294">
              <a:defRPr/>
            </a:pPr>
            <a:endParaRPr lang="en-US" sz="1500" dirty="0">
              <a:solidFill>
                <a:schemeClr val="tx1"/>
              </a:solidFill>
            </a:endParaRPr>
          </a:p>
        </p:txBody>
      </p:sp>
      <p:graphicFrame>
        <p:nvGraphicFramePr>
          <p:cNvPr id="2051" name="Object 5"/>
          <p:cNvGraphicFramePr>
            <a:graphicFrameLocks noChangeAspect="1"/>
          </p:cNvGraphicFramePr>
          <p:nvPr/>
        </p:nvGraphicFramePr>
        <p:xfrm>
          <a:off x="1470991" y="4382515"/>
          <a:ext cx="5486400" cy="183630"/>
        </p:xfrm>
        <a:graphic>
          <a:graphicData uri="http://schemas.openxmlformats.org/presentationml/2006/ole">
            <mc:AlternateContent xmlns:mc="http://schemas.openxmlformats.org/markup-compatibility/2006">
              <mc:Choice xmlns:v="urn:schemas-microsoft-com:vml" Requires="v">
                <p:oleObj spid="_x0000_s49517" name="Document" r:id="rId4" imgW="5257800" imgH="177800" progId="Word.Document.12">
                  <p:embed/>
                </p:oleObj>
              </mc:Choice>
              <mc:Fallback>
                <p:oleObj name="Document" r:id="rId4" imgW="5257800" imgH="177800" progId="Word.Document.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0991" y="4382515"/>
                        <a:ext cx="5486400" cy="1836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2052" name="Object 6"/>
          <p:cNvGraphicFramePr>
            <a:graphicFrameLocks noChangeAspect="1"/>
          </p:cNvGraphicFramePr>
          <p:nvPr>
            <p:extLst>
              <p:ext uri="{D42A27DB-BD31-4B8C-83A1-F6EECF244321}">
                <p14:modId xmlns:p14="http://schemas.microsoft.com/office/powerpoint/2010/main" val="2390860093"/>
              </p:ext>
            </p:extLst>
          </p:nvPr>
        </p:nvGraphicFramePr>
        <p:xfrm>
          <a:off x="0" y="-1"/>
          <a:ext cx="7268316" cy="9599533"/>
        </p:xfrm>
        <a:graphic>
          <a:graphicData uri="http://schemas.openxmlformats.org/presentationml/2006/ole">
            <mc:AlternateContent xmlns:mc="http://schemas.openxmlformats.org/markup-compatibility/2006">
              <mc:Choice xmlns:v="urn:schemas-microsoft-com:vml" Requires="v">
                <p:oleObj spid="_x0000_s49518" name="Document" r:id="rId6" imgW="8157062" imgH="10597372" progId="Word.Document.12">
                  <p:embed/>
                </p:oleObj>
              </mc:Choice>
              <mc:Fallback>
                <p:oleObj name="Document" r:id="rId6" imgW="8157062" imgH="10597372" progId="Word.Document.12">
                  <p:embed/>
                  <p:pic>
                    <p:nvPicPr>
                      <p:cNvPr id="0" name=""/>
                      <p:cNvPicPr>
                        <a:picLocks noChangeAspect="1" noChangeArrowheads="1"/>
                      </p:cNvPicPr>
                      <p:nvPr/>
                    </p:nvPicPr>
                    <p:blipFill>
                      <a:blip r:embed="rId7"/>
                      <a:srcRect/>
                      <a:stretch>
                        <a:fillRect/>
                      </a:stretch>
                    </p:blipFill>
                    <p:spPr bwMode="auto">
                      <a:xfrm>
                        <a:off x="0" y="-1"/>
                        <a:ext cx="7268316" cy="95995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79777610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Notes Placeholder 2"/>
          <p:cNvSpPr>
            <a:spLocks noGrp="1"/>
          </p:cNvSpPr>
          <p:nvPr>
            <p:ph type="body" idx="1"/>
          </p:nvPr>
        </p:nvSpPr>
        <p:spPr/>
        <p:txBody>
          <a:bodyPr/>
          <a:lstStyle/>
          <a:p>
            <a:r>
              <a:rPr lang="en-US" dirty="0" smtClean="0"/>
              <a:t>Notes:</a:t>
            </a:r>
          </a:p>
          <a:p>
            <a:endParaRPr lang="en-US" b="0" dirty="0" smtClean="0"/>
          </a:p>
          <a:p>
            <a:r>
              <a:rPr lang="en-US" sz="1100" b="0" kern="1200" dirty="0" smtClean="0">
                <a:solidFill>
                  <a:schemeClr val="tx1"/>
                </a:solidFill>
                <a:effectLst/>
                <a:latin typeface="+mn-lt"/>
                <a:ea typeface="+mn-ea"/>
                <a:cs typeface="+mn-cs"/>
              </a:rPr>
              <a:t>This course is designed to teach participants how to develop an eLearning course using</a:t>
            </a:r>
            <a:r>
              <a:rPr lang="en-US" sz="1100" b="0" kern="1200" baseline="0" dirty="0" smtClean="0">
                <a:solidFill>
                  <a:schemeClr val="tx1"/>
                </a:solidFill>
                <a:effectLst/>
                <a:latin typeface="+mn-lt"/>
                <a:ea typeface="+mn-ea"/>
                <a:cs typeface="+mn-cs"/>
              </a:rPr>
              <a:t> Articulate</a:t>
            </a:r>
            <a:r>
              <a:rPr lang="en-US" b="0" i="1" dirty="0" smtClean="0"/>
              <a:t>.</a:t>
            </a:r>
            <a:r>
              <a:rPr lang="en-US" b="0" dirty="0" smtClean="0">
                <a:effectLst/>
              </a:rPr>
              <a:t>  The</a:t>
            </a:r>
            <a:r>
              <a:rPr lang="en-US" b="0" baseline="0" dirty="0" smtClean="0">
                <a:effectLst/>
              </a:rPr>
              <a:t> course is a full day course and is composed of the following sections:</a:t>
            </a:r>
          </a:p>
          <a:p>
            <a:endParaRPr lang="en-US" b="1" dirty="0" smtClean="0"/>
          </a:p>
          <a:p>
            <a:pPr marL="177845" marR="0" indent="-177845"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Section 7: Create Engage Interaction </a:t>
            </a:r>
            <a:r>
              <a:rPr lang="en-US" b="0" baseline="0" dirty="0" smtClean="0"/>
              <a:t>– This section takes about 30 minutes to complete and explains the process of converting exercises and demonstrations into screencasts and video narration.</a:t>
            </a:r>
          </a:p>
          <a:p>
            <a:pPr marL="177845" marR="0" indent="-177845"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Section 8:</a:t>
            </a:r>
            <a:r>
              <a:rPr lang="en-US" b="1" baseline="0" dirty="0" smtClean="0"/>
              <a:t> Create and Insert Audio -</a:t>
            </a:r>
            <a:r>
              <a:rPr lang="en-US" b="0" baseline="0" dirty="0" smtClean="0"/>
              <a:t> This section takes about 60 minutes to complete.  This section describes how to create a script using either Studio </a:t>
            </a:r>
            <a:r>
              <a:rPr lang="fr-FR" b="0" baseline="0" dirty="0" smtClean="0"/>
              <a:t>’</a:t>
            </a:r>
            <a:r>
              <a:rPr lang="en-US" b="0" baseline="0" dirty="0" smtClean="0"/>
              <a:t>13 or Audacity to record and add narration to a course.    </a:t>
            </a:r>
            <a:endParaRPr lang="en-US" baseline="0" dirty="0" smtClean="0"/>
          </a:p>
          <a:p>
            <a:pPr marL="177845" marR="0" indent="-177845"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Section 9: Add Annotation </a:t>
            </a:r>
            <a:r>
              <a:rPr lang="en-US" b="0" baseline="0" dirty="0" smtClean="0"/>
              <a:t>– This section takes about 30 minutes to complete and provides details on how to annotate (add movement) to a slide.</a:t>
            </a:r>
            <a:endParaRPr lang="en-US" baseline="0" dirty="0" smtClean="0"/>
          </a:p>
          <a:p>
            <a:pPr marL="177845" indent="-177845">
              <a:buFont typeface="Arial"/>
              <a:buChar char="•"/>
            </a:pPr>
            <a:r>
              <a:rPr lang="en-US" dirty="0" smtClean="0"/>
              <a:t>Section 10</a:t>
            </a:r>
            <a:r>
              <a:rPr lang="en-US" b="1" dirty="0" smtClean="0"/>
              <a:t>: Add Quiz using</a:t>
            </a:r>
            <a:r>
              <a:rPr lang="en-US" b="1" baseline="0" dirty="0" smtClean="0"/>
              <a:t> Quizmaker </a:t>
            </a:r>
            <a:r>
              <a:rPr lang="en-US" b="0" dirty="0" smtClean="0"/>
              <a:t>- This section takes about 30 minutes to complete describes</a:t>
            </a:r>
            <a:r>
              <a:rPr lang="en-US" b="0" baseline="0" dirty="0" smtClean="0"/>
              <a:t> the process of reviewing and adding an assessment to an eLearning course using Quizmaker.</a:t>
            </a:r>
            <a:endParaRPr lang="en-US" b="0" dirty="0" smtClean="0"/>
          </a:p>
          <a:p>
            <a:pPr marL="177845" indent="-177845">
              <a:buFont typeface="Arial"/>
              <a:buChar char="•"/>
            </a:pPr>
            <a:r>
              <a:rPr lang="en-US" baseline="0" dirty="0" smtClean="0"/>
              <a:t>Section 11: Print and Publish Course</a:t>
            </a:r>
            <a:r>
              <a:rPr lang="en-US" b="0" baseline="0" dirty="0" smtClean="0"/>
              <a:t> – This section</a:t>
            </a:r>
            <a:r>
              <a:rPr lang="en-US" b="0" dirty="0" smtClean="0"/>
              <a:t> takes about 30 minutes to complete and describes</a:t>
            </a:r>
            <a:r>
              <a:rPr lang="en-US" b="0" baseline="0" dirty="0" smtClean="0"/>
              <a:t> the different ways you are able to publish your course for review, preview and upload to the Learning Management System (LMS).</a:t>
            </a:r>
            <a:endParaRPr lang="en-US" b="0" dirty="0" smtClean="0"/>
          </a:p>
          <a:p>
            <a:pPr marL="177845" marR="0" indent="-177845"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Section 12: Conclusion</a:t>
            </a:r>
            <a:r>
              <a:rPr lang="en-US" b="0" baseline="0" dirty="0" smtClean="0"/>
              <a:t> – This section</a:t>
            </a:r>
            <a:r>
              <a:rPr lang="en-US" b="0" dirty="0" smtClean="0"/>
              <a:t> takes about 10 minutes to complete and summarizes the course.  It also provides details about where you can get additional help.</a:t>
            </a:r>
            <a:endParaRPr lang="en-US" b="0" dirty="0"/>
          </a:p>
        </p:txBody>
      </p:sp>
      <p:sp>
        <p:nvSpPr>
          <p:cNvPr id="62468" name="Slide Number Placeholder 3"/>
          <p:cNvSpPr>
            <a:spLocks noGrp="1"/>
          </p:cNvSpPr>
          <p:nvPr>
            <p:ph type="sldNum" sz="quarter" idx="5"/>
          </p:nvPr>
        </p:nvSpPr>
        <p:spPr/>
        <p:txBody>
          <a:bodyPr/>
          <a:lstStyle/>
          <a:p>
            <a:fld id="{5E53A2DA-CDF3-48EB-B347-1586A460E593}" type="slidenum">
              <a:rPr lang="en-US" smtClean="0"/>
              <a:pPr/>
              <a:t>103</a:t>
            </a:fld>
            <a:endParaRPr lang="en-US" dirty="0" smtClean="0"/>
          </a:p>
        </p:txBody>
      </p:sp>
      <p:sp>
        <p:nvSpPr>
          <p:cNvPr id="4" name="Slide Image Placeholder 3"/>
          <p:cNvSpPr>
            <a:spLocks noGrp="1" noRot="1" noChangeAspect="1"/>
          </p:cNvSpPr>
          <p:nvPr>
            <p:ph type="sldImg"/>
          </p:nvPr>
        </p:nvSpPr>
        <p:spPr>
          <a:xfrm>
            <a:off x="174625" y="447675"/>
            <a:ext cx="4802188" cy="3600450"/>
          </a:xfrm>
        </p:spPr>
      </p:sp>
    </p:spTree>
    <p:extLst>
      <p:ext uri="{BB962C8B-B14F-4D97-AF65-F5344CB8AC3E}">
        <p14:creationId xmlns:p14="http://schemas.microsoft.com/office/powerpoint/2010/main" val="391086330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625" y="447675"/>
            <a:ext cx="4802188" cy="3600450"/>
          </a:xfrm>
        </p:spPr>
      </p:sp>
      <p:sp>
        <p:nvSpPr>
          <p:cNvPr id="3" name="Notes Placeholder 2"/>
          <p:cNvSpPr>
            <a:spLocks noGrp="1"/>
          </p:cNvSpPr>
          <p:nvPr>
            <p:ph type="body" idx="1"/>
          </p:nvPr>
        </p:nvSpPr>
        <p:spPr/>
        <p:txBody>
          <a:bodyPr/>
          <a:lstStyle/>
          <a:p>
            <a:r>
              <a:rPr lang="en-US" dirty="0" smtClean="0"/>
              <a:t>Notes:</a:t>
            </a:r>
            <a:endParaRPr lang="en-US" b="0" dirty="0" smtClean="0"/>
          </a:p>
          <a:p>
            <a:endParaRPr lang="en-US" b="0" dirty="0" smtClean="0"/>
          </a:p>
          <a:p>
            <a:pPr marL="171450" indent="-171450">
              <a:buFont typeface="Arial"/>
              <a:buChar char="•"/>
            </a:pPr>
            <a:r>
              <a:rPr lang="en-US" b="0" dirty="0" smtClean="0"/>
              <a:t>Each</a:t>
            </a:r>
            <a:r>
              <a:rPr lang="en-US" b="0" baseline="0" dirty="0" smtClean="0"/>
              <a:t> of the learning objectives corresponds to a slide, or series of slides, in this section of the course.  </a:t>
            </a:r>
          </a:p>
          <a:p>
            <a:pPr marL="171450" indent="-171450">
              <a:buFont typeface="Arial"/>
              <a:buChar char="•"/>
            </a:pPr>
            <a:r>
              <a:rPr lang="en-US" b="0" baseline="0" dirty="0" smtClean="0"/>
              <a:t>By the end of this section, you should be able to perform each of the listed objectives with the support of the training materials.</a:t>
            </a:r>
          </a:p>
          <a:p>
            <a:pPr marL="171450" indent="-171450">
              <a:buFont typeface="Arial"/>
              <a:buChar char="•"/>
            </a:pPr>
            <a:r>
              <a:rPr lang="en-US" b="0" baseline="0" dirty="0" smtClean="0"/>
              <a:t>The section learning objectives are tied directly to the course objectives reviewed at the end of the course.</a:t>
            </a:r>
            <a:endParaRPr lang="en-US" b="0" dirty="0" smtClean="0"/>
          </a:p>
        </p:txBody>
      </p:sp>
      <p:sp>
        <p:nvSpPr>
          <p:cNvPr id="4" name="Slide Number Placeholder 3"/>
          <p:cNvSpPr>
            <a:spLocks noGrp="1"/>
          </p:cNvSpPr>
          <p:nvPr>
            <p:ph type="sldNum" sz="quarter" idx="10"/>
          </p:nvPr>
        </p:nvSpPr>
        <p:spPr/>
        <p:txBody>
          <a:bodyPr/>
          <a:lstStyle/>
          <a:p>
            <a:fld id="{CA846680-62A7-41C5-A79F-706D29C4710E}" type="slidenum">
              <a:rPr lang="en-US" smtClean="0"/>
              <a:pPr/>
              <a:t>104</a:t>
            </a:fld>
            <a:endParaRPr lang="en-US" dirty="0"/>
          </a:p>
        </p:txBody>
      </p:sp>
    </p:spTree>
    <p:extLst>
      <p:ext uri="{BB962C8B-B14F-4D97-AF65-F5344CB8AC3E}">
        <p14:creationId xmlns:p14="http://schemas.microsoft.com/office/powerpoint/2010/main" val="312193655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b="0" dirty="0" smtClean="0"/>
          </a:p>
          <a:p>
            <a:pPr marL="177845" indent="-177845">
              <a:buFont typeface="Wingdings" charset="2"/>
              <a:buChar char="²"/>
            </a:pPr>
            <a:r>
              <a:rPr lang="en-US" b="1" dirty="0" smtClean="0"/>
              <a:t>Tab 01 </a:t>
            </a:r>
            <a:r>
              <a:rPr lang="en-US" b="0" dirty="0" smtClean="0"/>
              <a:t>- Terms and Concepts</a:t>
            </a:r>
          </a:p>
          <a:p>
            <a:endParaRPr lang="en-US" b="0" dirty="0" smtClean="0"/>
          </a:p>
          <a:p>
            <a:pPr marL="177845" indent="-177845">
              <a:buFont typeface="Arial"/>
              <a:buChar char="•"/>
            </a:pPr>
            <a:r>
              <a:rPr lang="en-US" b="0" dirty="0" smtClean="0"/>
              <a:t>The following terms are</a:t>
            </a:r>
            <a:r>
              <a:rPr lang="en-US" b="0" baseline="0" dirty="0" smtClean="0"/>
              <a:t> critical to your understanding of this section of the course.  </a:t>
            </a:r>
          </a:p>
          <a:p>
            <a:pPr marL="177845" indent="-177845">
              <a:buFont typeface="Arial"/>
              <a:buChar char="•"/>
            </a:pPr>
            <a:r>
              <a:rPr lang="en-US" b="0" baseline="0" dirty="0" smtClean="0"/>
              <a:t>Additional terms are located in the Terms and Concepts document located in the reference materials.</a:t>
            </a:r>
          </a:p>
          <a:p>
            <a:pPr marL="177845" indent="-177845">
              <a:buFont typeface="Arial"/>
              <a:buChar char="•"/>
            </a:pPr>
            <a:r>
              <a:rPr lang="en-US" b="0" dirty="0" smtClean="0"/>
              <a:t>If you do not understand the term,</a:t>
            </a:r>
            <a:r>
              <a:rPr lang="en-US" b="0" baseline="0" dirty="0" smtClean="0"/>
              <a:t> please ask for additional clarification.</a:t>
            </a:r>
          </a:p>
          <a:p>
            <a:pPr marL="177845" indent="-177845">
              <a:buFont typeface="Arial"/>
              <a:buChar char="•"/>
            </a:pPr>
            <a:r>
              <a:rPr lang="en-US" b="0" baseline="0" dirty="0" smtClean="0"/>
              <a:t>The Terms and Concepts document contains more terms than are listed in the course and should be reviewed to help with your learning.</a:t>
            </a:r>
          </a:p>
          <a:p>
            <a:endParaRPr lang="en-US"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105</a:t>
            </a:fld>
            <a:endParaRPr lang="en-US" dirty="0"/>
          </a:p>
        </p:txBody>
      </p:sp>
    </p:spTree>
    <p:extLst>
      <p:ext uri="{BB962C8B-B14F-4D97-AF65-F5344CB8AC3E}">
        <p14:creationId xmlns:p14="http://schemas.microsoft.com/office/powerpoint/2010/main" val="188579548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r>
              <a:rPr lang="en-US" dirty="0" smtClean="0"/>
              <a:t>TAB 12</a:t>
            </a:r>
            <a:r>
              <a:rPr lang="en-US" b="0" dirty="0" smtClean="0"/>
              <a:t> – Understanding</a:t>
            </a:r>
            <a:r>
              <a:rPr lang="en-US" b="0" baseline="0" dirty="0" smtClean="0"/>
              <a:t> Interaction Types</a:t>
            </a:r>
          </a:p>
          <a:p>
            <a:endParaRPr lang="en-US" baseline="0" dirty="0" smtClean="0"/>
          </a:p>
          <a:p>
            <a:r>
              <a:rPr lang="en-US" b="0" dirty="0" smtClean="0"/>
              <a:t>There are twenty</a:t>
            </a:r>
            <a:r>
              <a:rPr lang="en-US" b="0" baseline="0" dirty="0" smtClean="0"/>
              <a:t> Engage Interaction types.  Each of the interaction types has been designed to assist you with a certain type of learning you want to occur.  </a:t>
            </a:r>
          </a:p>
          <a:p>
            <a:endParaRPr lang="en-US" b="0" baseline="0" dirty="0" smtClean="0"/>
          </a:p>
          <a:p>
            <a:r>
              <a:rPr lang="en-US" b="0" baseline="0" dirty="0" smtClean="0"/>
              <a:t>Refer to the Understanding Interaction Types document for a detailed list of all of the interaction types, descriptions and best use of the interaction.  </a:t>
            </a:r>
          </a:p>
          <a:p>
            <a:endParaRPr lang="en-US" b="0" baseline="0" dirty="0" smtClean="0"/>
          </a:p>
          <a:p>
            <a:r>
              <a:rPr lang="en-US" b="0" baseline="0" dirty="0" smtClean="0"/>
              <a:t>Document templates of each of the interactions have been created.  When you create a new interaction always use the template.  The template contains the formatting and the style to match all of the training templates that have been created.  If you do not use the template the interaction will have to be recreated.</a:t>
            </a:r>
          </a:p>
          <a:p>
            <a:endParaRPr lang="en-US" b="0" baseline="0" dirty="0" smtClean="0"/>
          </a:p>
          <a:p>
            <a:endParaRPr lang="en-US" b="0" dirty="0" smtClean="0"/>
          </a:p>
        </p:txBody>
      </p:sp>
      <p:sp>
        <p:nvSpPr>
          <p:cNvPr id="4" name="Slide Number Placeholder 3"/>
          <p:cNvSpPr>
            <a:spLocks noGrp="1"/>
          </p:cNvSpPr>
          <p:nvPr>
            <p:ph type="sldNum" sz="quarter" idx="10"/>
          </p:nvPr>
        </p:nvSpPr>
        <p:spPr/>
        <p:txBody>
          <a:bodyPr/>
          <a:lstStyle/>
          <a:p>
            <a:fld id="{CA846680-62A7-41C5-A79F-706D29C4710E}" type="slidenum">
              <a:rPr lang="en-US" smtClean="0"/>
              <a:pPr/>
              <a:t>106</a:t>
            </a:fld>
            <a:endParaRPr lang="en-US" dirty="0"/>
          </a:p>
        </p:txBody>
      </p:sp>
    </p:spTree>
    <p:extLst>
      <p:ext uri="{BB962C8B-B14F-4D97-AF65-F5344CB8AC3E}">
        <p14:creationId xmlns:p14="http://schemas.microsoft.com/office/powerpoint/2010/main" val="368045164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Notes</a:t>
            </a:r>
          </a:p>
          <a:p>
            <a:endParaRPr lang="en-US" b="0" dirty="0" smtClean="0"/>
          </a:p>
          <a:p>
            <a:r>
              <a:rPr lang="en-US" dirty="0" smtClean="0"/>
              <a:t>TAB 12 – </a:t>
            </a:r>
            <a:r>
              <a:rPr lang="en-US" b="0" dirty="0" smtClean="0"/>
              <a:t>Understanding</a:t>
            </a:r>
            <a:r>
              <a:rPr lang="en-US" b="0" baseline="0" dirty="0" smtClean="0"/>
              <a:t> Interaction Types</a:t>
            </a:r>
          </a:p>
          <a:p>
            <a:pPr marL="0" marR="0" indent="0" algn="l" defTabSz="914400" rtl="0" eaLnBrk="1" fontAlgn="auto" latinLnBrk="0" hangingPunct="1">
              <a:lnSpc>
                <a:spcPct val="100000"/>
              </a:lnSpc>
              <a:spcBef>
                <a:spcPts val="0"/>
              </a:spcBef>
              <a:spcAft>
                <a:spcPts val="0"/>
              </a:spcAft>
              <a:buClrTx/>
              <a:buSzTx/>
              <a:buFont typeface="Wingdings" charset="2"/>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 typeface="Wingdings" charset="2"/>
              <a:buNone/>
              <a:tabLst/>
              <a:defRPr/>
            </a:pPr>
            <a:r>
              <a:rPr lang="en-US" b="0" dirty="0" smtClean="0"/>
              <a:t>Using</a:t>
            </a:r>
            <a:r>
              <a:rPr lang="en-US" b="0" baseline="0" dirty="0" smtClean="0"/>
              <a:t> the Understanding Interaction Types document discuss as a group what type of interactions would be best.  </a:t>
            </a:r>
          </a:p>
          <a:p>
            <a:pPr marL="0" marR="0" indent="0" algn="l" defTabSz="914400" rtl="0" eaLnBrk="1" fontAlgn="auto" latinLnBrk="0" hangingPunct="1">
              <a:lnSpc>
                <a:spcPct val="100000"/>
              </a:lnSpc>
              <a:spcBef>
                <a:spcPts val="0"/>
              </a:spcBef>
              <a:spcAft>
                <a:spcPts val="0"/>
              </a:spcAft>
              <a:buClrTx/>
              <a:buSzTx/>
              <a:buFont typeface="Wingdings" charset="2"/>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 typeface="Wingdings" charset="2"/>
              <a:buNone/>
              <a:tabLst/>
              <a:defRPr/>
            </a:pPr>
            <a:r>
              <a:rPr lang="en-US" b="0" baseline="0" dirty="0" smtClean="0"/>
              <a:t>Refer to this document if you are having difficulty with the which type of interaction is best for what you want the learner to know.  </a:t>
            </a:r>
            <a:endParaRPr lang="en-US" b="0" dirty="0" smtClean="0"/>
          </a:p>
          <a:p>
            <a:pPr marL="0" marR="0" indent="0" algn="l" defTabSz="914400" rtl="0" eaLnBrk="1" fontAlgn="auto" latinLnBrk="0" hangingPunct="1">
              <a:lnSpc>
                <a:spcPct val="100000"/>
              </a:lnSpc>
              <a:spcBef>
                <a:spcPts val="0"/>
              </a:spcBef>
              <a:spcAft>
                <a:spcPts val="0"/>
              </a:spcAft>
              <a:buClrTx/>
              <a:buSzTx/>
              <a:buFont typeface="Wingdings" charset="2"/>
              <a:buNone/>
              <a:tabLst/>
              <a:defRPr/>
            </a:pPr>
            <a:endParaRPr lang="en-US" b="0" baseline="0" dirty="0" smtClean="0"/>
          </a:p>
        </p:txBody>
      </p:sp>
      <p:sp>
        <p:nvSpPr>
          <p:cNvPr id="4" name="Slide Number Placeholder 3"/>
          <p:cNvSpPr>
            <a:spLocks noGrp="1"/>
          </p:cNvSpPr>
          <p:nvPr>
            <p:ph type="sldNum" sz="quarter" idx="10"/>
          </p:nvPr>
        </p:nvSpPr>
        <p:spPr/>
        <p:txBody>
          <a:bodyPr/>
          <a:lstStyle/>
          <a:p>
            <a:fld id="{CA846680-62A7-41C5-A79F-706D29C4710E}" type="slidenum">
              <a:rPr lang="en-US" smtClean="0"/>
              <a:pPr/>
              <a:t>107</a:t>
            </a:fld>
            <a:endParaRPr lang="en-US" dirty="0"/>
          </a:p>
        </p:txBody>
      </p:sp>
    </p:spTree>
    <p:extLst>
      <p:ext uri="{BB962C8B-B14F-4D97-AF65-F5344CB8AC3E}">
        <p14:creationId xmlns:p14="http://schemas.microsoft.com/office/powerpoint/2010/main" val="254716225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r>
              <a:rPr lang="en-US" b="0" dirty="0" smtClean="0"/>
              <a:t>Engage</a:t>
            </a:r>
            <a:r>
              <a:rPr lang="en-US" b="0" baseline="0" dirty="0" smtClean="0"/>
              <a:t> interactions can be used in the place of many of the slides in PowerPoint.  However, they should be used sparingly throughout the presentation or they lose their impact.  Remember throughout the presentation there are also quizzes, narration, slides, images and video to keep the Participant engaged with the eLearning.  </a:t>
            </a:r>
          </a:p>
          <a:p>
            <a:endParaRPr lang="en-US" b="0" baseline="0" dirty="0" smtClean="0"/>
          </a:p>
          <a:p>
            <a:r>
              <a:rPr lang="en-US" b="0" baseline="0" dirty="0" smtClean="0"/>
              <a:t>When creating the interactions think of your audience and the content.  Some audiences may need to have more interactions than others to stay engaged.  Some of the audiences may be distracted and lose interest because of the interactions.  </a:t>
            </a:r>
          </a:p>
          <a:p>
            <a:endParaRPr lang="en-US" b="0" baseline="0" dirty="0" smtClean="0"/>
          </a:p>
          <a:p>
            <a:r>
              <a:rPr lang="en-US" b="0" baseline="0" dirty="0" smtClean="0"/>
              <a:t>As a rule of thumb, if you are struggling to make an interaction work then it is a good indicator that it should be covered in a different way.</a:t>
            </a:r>
          </a:p>
          <a:p>
            <a:endParaRPr lang="en-US" b="0" baseline="0" dirty="0" smtClean="0"/>
          </a:p>
          <a:p>
            <a:r>
              <a:rPr lang="en-US" b="0" baseline="0" dirty="0" smtClean="0"/>
              <a:t>If you are building a course for a previously created course by an SME, look for the following lend themselves to interactive processes:</a:t>
            </a:r>
          </a:p>
          <a:p>
            <a:pPr marL="171450" indent="-171450">
              <a:buFont typeface="Arial" panose="020B0604020202020204" pitchFamily="34" charset="0"/>
              <a:buChar char="•"/>
            </a:pPr>
            <a:r>
              <a:rPr lang="en-US" b="0" baseline="0" dirty="0" smtClean="0"/>
              <a:t>Exercises</a:t>
            </a:r>
          </a:p>
          <a:p>
            <a:pPr marL="171450" indent="-171450">
              <a:buFont typeface="Arial" panose="020B0604020202020204" pitchFamily="34" charset="0"/>
              <a:buChar char="•"/>
            </a:pPr>
            <a:r>
              <a:rPr lang="en-US" b="0" baseline="0" dirty="0" smtClean="0"/>
              <a:t>Practices</a:t>
            </a:r>
          </a:p>
          <a:p>
            <a:pPr marL="171450" indent="-171450">
              <a:buFont typeface="Arial" panose="020B0604020202020204" pitchFamily="34" charset="0"/>
              <a:buChar char="•"/>
            </a:pPr>
            <a:r>
              <a:rPr lang="en-US" b="0" baseline="0" dirty="0" smtClean="0"/>
              <a:t>Conversations</a:t>
            </a:r>
          </a:p>
          <a:p>
            <a:pPr marL="171450" indent="-171450">
              <a:buFont typeface="Arial" panose="020B0604020202020204" pitchFamily="34" charset="0"/>
              <a:buChar char="•"/>
            </a:pPr>
            <a:r>
              <a:rPr lang="en-US" b="0" baseline="0" dirty="0" smtClean="0"/>
              <a:t>Group activities </a:t>
            </a:r>
          </a:p>
          <a:p>
            <a:pPr marL="171450" indent="-171450">
              <a:buFont typeface="Arial" panose="020B0604020202020204" pitchFamily="34" charset="0"/>
              <a:buChar char="•"/>
            </a:pPr>
            <a:r>
              <a:rPr lang="en-US" b="0" baseline="0" dirty="0" smtClean="0"/>
              <a:t>Fill in of a form </a:t>
            </a:r>
          </a:p>
          <a:p>
            <a:pPr marL="171450" indent="-171450">
              <a:buFont typeface="Arial" panose="020B0604020202020204" pitchFamily="34" charset="0"/>
              <a:buChar char="•"/>
            </a:pPr>
            <a:r>
              <a:rPr lang="en-US" b="0" baseline="0" dirty="0" smtClean="0"/>
              <a:t>Locating a form or policy</a:t>
            </a:r>
          </a:p>
          <a:p>
            <a:pPr marL="171450" indent="-171450">
              <a:buFont typeface="Arial" panose="020B0604020202020204" pitchFamily="34" charset="0"/>
              <a:buChar char="•"/>
            </a:pPr>
            <a:r>
              <a:rPr lang="en-US" b="0" baseline="0" dirty="0" smtClean="0"/>
              <a:t>Discussion of sections of a process or form</a:t>
            </a:r>
          </a:p>
          <a:p>
            <a:pPr marL="171450" indent="-171450">
              <a:buFont typeface="Arial" panose="020B0604020202020204" pitchFamily="34" charset="0"/>
              <a:buChar char="•"/>
            </a:pPr>
            <a:r>
              <a:rPr lang="en-US" b="0" baseline="0" dirty="0" smtClean="0"/>
              <a:t>Timeline of events</a:t>
            </a:r>
          </a:p>
          <a:p>
            <a:pPr marL="171450" indent="-171450">
              <a:buFont typeface="Arial" panose="020B0604020202020204" pitchFamily="34" charset="0"/>
              <a:buChar char="•"/>
            </a:pPr>
            <a:r>
              <a:rPr lang="en-US" b="0" baseline="0" dirty="0" smtClean="0"/>
              <a:t>Frequently asked questions</a:t>
            </a:r>
          </a:p>
          <a:p>
            <a:pPr marL="0" indent="0">
              <a:buFont typeface="Arial" panose="020B0604020202020204" pitchFamily="34" charset="0"/>
              <a:buNone/>
            </a:pPr>
            <a:endParaRPr lang="en-US" b="0" baseline="0" dirty="0" smtClean="0"/>
          </a:p>
          <a:p>
            <a:pPr marL="0" indent="0">
              <a:buFont typeface="Arial" panose="020B0604020202020204" pitchFamily="34" charset="0"/>
              <a:buNone/>
            </a:pPr>
            <a:endParaRPr lang="en-US" b="0" baseline="0" dirty="0" smtClean="0"/>
          </a:p>
        </p:txBody>
      </p:sp>
      <p:sp>
        <p:nvSpPr>
          <p:cNvPr id="4" name="Slide Number Placeholder 3"/>
          <p:cNvSpPr>
            <a:spLocks noGrp="1"/>
          </p:cNvSpPr>
          <p:nvPr>
            <p:ph type="sldNum" sz="quarter" idx="10"/>
          </p:nvPr>
        </p:nvSpPr>
        <p:spPr/>
        <p:txBody>
          <a:bodyPr/>
          <a:lstStyle/>
          <a:p>
            <a:fld id="{CA846680-62A7-41C5-A79F-706D29C4710E}" type="slidenum">
              <a:rPr lang="en-US" smtClean="0"/>
              <a:pPr/>
              <a:t>108</a:t>
            </a:fld>
            <a:endParaRPr lang="en-US" dirty="0"/>
          </a:p>
        </p:txBody>
      </p:sp>
    </p:spTree>
    <p:extLst>
      <p:ext uri="{BB962C8B-B14F-4D97-AF65-F5344CB8AC3E}">
        <p14:creationId xmlns:p14="http://schemas.microsoft.com/office/powerpoint/2010/main" val="180944210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r>
              <a:rPr lang="en-US" b="0" dirty="0" smtClean="0"/>
              <a:t>The</a:t>
            </a:r>
            <a:r>
              <a:rPr lang="en-US" b="0" baseline="0" dirty="0" smtClean="0"/>
              <a:t> process to insert a interaction is outlined below:</a:t>
            </a:r>
          </a:p>
          <a:p>
            <a:endParaRPr lang="en-US" b="0" baseline="0" dirty="0" smtClean="0"/>
          </a:p>
          <a:p>
            <a:pPr marL="228600" indent="-228600">
              <a:buFont typeface="+mj-lt"/>
              <a:buAutoNum type="arabicPeriod"/>
            </a:pPr>
            <a:r>
              <a:rPr lang="en-US" b="0" baseline="0" dirty="0" smtClean="0"/>
              <a:t>Choose the best type of interaction using the Understanding Interaction Types document.</a:t>
            </a:r>
          </a:p>
          <a:p>
            <a:pPr marL="228600" indent="-228600">
              <a:buFont typeface="+mj-lt"/>
              <a:buAutoNum type="arabicPeriod"/>
            </a:pPr>
            <a:r>
              <a:rPr lang="en-US" b="0" baseline="0" dirty="0" smtClean="0"/>
              <a:t>Copy and paste the file to your project folder.</a:t>
            </a:r>
          </a:p>
          <a:p>
            <a:pPr marL="228600" indent="-228600">
              <a:buFont typeface="+mj-lt"/>
              <a:buAutoNum type="arabicPeriod"/>
            </a:pPr>
            <a:r>
              <a:rPr lang="en-US" b="0" baseline="0" dirty="0" smtClean="0"/>
              <a:t>From the Articulate ribbon, select Engage Interaction.</a:t>
            </a:r>
          </a:p>
          <a:p>
            <a:pPr marL="228600" indent="-228600">
              <a:buFont typeface="+mj-lt"/>
              <a:buAutoNum type="arabicPeriod"/>
            </a:pPr>
            <a:r>
              <a:rPr lang="en-US" b="0" baseline="0" dirty="0" smtClean="0"/>
              <a:t>From the Quizzes and Interactions screen, select add existing. </a:t>
            </a:r>
          </a:p>
          <a:p>
            <a:pPr marL="228600" indent="-228600">
              <a:buFont typeface="+mj-lt"/>
              <a:buAutoNum type="arabicPeriod"/>
            </a:pPr>
            <a:r>
              <a:rPr lang="en-US" b="0" baseline="0" dirty="0" smtClean="0"/>
              <a:t>Navigate to your templates folder and select the appropriate template. </a:t>
            </a:r>
          </a:p>
          <a:p>
            <a:pPr marL="228600" indent="-228600">
              <a:buFont typeface="+mj-lt"/>
              <a:buAutoNum type="arabicPeriod"/>
            </a:pPr>
            <a:r>
              <a:rPr lang="en-US" b="0" baseline="0" dirty="0" smtClean="0"/>
              <a:t>Select the Edit Interaction in Engage.  This saves the file as an interaction within the PowerPoint.</a:t>
            </a:r>
          </a:p>
          <a:p>
            <a:pPr marL="0" indent="0">
              <a:buFont typeface="+mj-lt"/>
              <a:buNone/>
            </a:pPr>
            <a:endParaRPr lang="en-US" b="0" baseline="0" dirty="0" smtClean="0"/>
          </a:p>
          <a:p>
            <a:pPr marL="0" indent="0">
              <a:buFont typeface="+mj-lt"/>
              <a:buNone/>
            </a:pPr>
            <a:r>
              <a:rPr lang="en-US" b="1" baseline="0" dirty="0" smtClean="0"/>
              <a:t>Note</a:t>
            </a:r>
            <a:r>
              <a:rPr lang="en-US" b="0" baseline="0" dirty="0" smtClean="0"/>
              <a:t>:  Unless You have a slide selected or the interaction displays at the end of the presentation.  </a:t>
            </a:r>
          </a:p>
          <a:p>
            <a:pPr marL="228600" indent="-228600">
              <a:buFont typeface="+mj-lt"/>
              <a:buAutoNum type="arabicPeriod"/>
            </a:pPr>
            <a:endParaRPr lang="en-US" b="0" baseline="0" dirty="0" smtClean="0"/>
          </a:p>
          <a:p>
            <a:pPr marL="228600" indent="-228600">
              <a:buFont typeface="+mj-lt"/>
              <a:buAutoNum type="arabicPeriod"/>
            </a:pPr>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109</a:t>
            </a:fld>
            <a:endParaRPr lang="en-US" dirty="0"/>
          </a:p>
        </p:txBody>
      </p:sp>
    </p:spTree>
    <p:extLst>
      <p:ext uri="{BB962C8B-B14F-4D97-AF65-F5344CB8AC3E}">
        <p14:creationId xmlns:p14="http://schemas.microsoft.com/office/powerpoint/2010/main" val="20109957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Notes Placeholder 2"/>
          <p:cNvSpPr>
            <a:spLocks noGrp="1"/>
          </p:cNvSpPr>
          <p:nvPr>
            <p:ph type="body" idx="1"/>
          </p:nvPr>
        </p:nvSpPr>
        <p:spPr/>
        <p:txBody>
          <a:bodyPr/>
          <a:lstStyle/>
          <a:p>
            <a:r>
              <a:rPr lang="en-US" dirty="0" smtClean="0"/>
              <a:t>Notes:</a:t>
            </a:r>
          </a:p>
          <a:p>
            <a:endParaRPr lang="en-US" b="0" dirty="0" smtClean="0"/>
          </a:p>
          <a:p>
            <a:r>
              <a:rPr lang="en-US" sz="1100" b="0" kern="1200" dirty="0" smtClean="0">
                <a:solidFill>
                  <a:schemeClr val="tx1"/>
                </a:solidFill>
                <a:effectLst/>
                <a:latin typeface="+mn-lt"/>
                <a:ea typeface="+mn-ea"/>
                <a:cs typeface="+mn-cs"/>
              </a:rPr>
              <a:t>This course is designed to teach participants how to develop an eLearning course using</a:t>
            </a:r>
            <a:r>
              <a:rPr lang="en-US" sz="1100" b="0" kern="1200" baseline="0" dirty="0" smtClean="0">
                <a:solidFill>
                  <a:schemeClr val="tx1"/>
                </a:solidFill>
                <a:effectLst/>
                <a:latin typeface="+mn-lt"/>
                <a:ea typeface="+mn-ea"/>
                <a:cs typeface="+mn-cs"/>
              </a:rPr>
              <a:t> Articulate</a:t>
            </a:r>
            <a:r>
              <a:rPr lang="en-US" b="0" i="1" dirty="0" smtClean="0"/>
              <a:t>.</a:t>
            </a:r>
            <a:r>
              <a:rPr lang="en-US" b="0" dirty="0" smtClean="0">
                <a:effectLst/>
              </a:rPr>
              <a:t>  The</a:t>
            </a:r>
            <a:r>
              <a:rPr lang="en-US" b="0" baseline="0" dirty="0" smtClean="0">
                <a:effectLst/>
              </a:rPr>
              <a:t> course is a full day course and is composed of the following sections:</a:t>
            </a:r>
          </a:p>
          <a:p>
            <a:endParaRPr lang="en-US" b="1" dirty="0" smtClean="0"/>
          </a:p>
          <a:p>
            <a:pPr marL="177845" indent="-177845">
              <a:buFont typeface="Arial"/>
              <a:buChar char="•"/>
            </a:pPr>
            <a:r>
              <a:rPr lang="en-US" baseline="0" dirty="0" smtClean="0"/>
              <a:t>Section 1: Introduction</a:t>
            </a:r>
            <a:r>
              <a:rPr lang="en-US" b="0" baseline="0" dirty="0" smtClean="0"/>
              <a:t> – The</a:t>
            </a:r>
            <a:r>
              <a:rPr lang="en-US" b="0" dirty="0" smtClean="0"/>
              <a:t> introduction</a:t>
            </a:r>
            <a:r>
              <a:rPr lang="en-US" b="0" baseline="0" dirty="0" smtClean="0"/>
              <a:t> </a:t>
            </a:r>
            <a:r>
              <a:rPr lang="en-US" b="0" dirty="0" smtClean="0"/>
              <a:t>takes about 20 minutes to complete and introduces the high-level concepts which are used to support learning in each of the sections.</a:t>
            </a:r>
          </a:p>
          <a:p>
            <a:pPr marL="177845" indent="-177845">
              <a:buFont typeface="Arial"/>
              <a:buChar char="•"/>
            </a:pPr>
            <a:r>
              <a:rPr lang="en-US" dirty="0" smtClean="0"/>
              <a:t>Section 2</a:t>
            </a:r>
            <a:r>
              <a:rPr lang="en-US" b="1" dirty="0" smtClean="0"/>
              <a:t>: CDOT</a:t>
            </a:r>
            <a:r>
              <a:rPr lang="en-US" b="1" baseline="0" dirty="0" smtClean="0"/>
              <a:t> Training Templates</a:t>
            </a:r>
            <a:r>
              <a:rPr lang="en-US" b="1" dirty="0" smtClean="0"/>
              <a:t> </a:t>
            </a:r>
            <a:r>
              <a:rPr lang="en-US" b="0" dirty="0" smtClean="0"/>
              <a:t>- This section takes about 40 minutes to complete and describes</a:t>
            </a:r>
            <a:r>
              <a:rPr lang="en-US" b="0" baseline="0" dirty="0" smtClean="0"/>
              <a:t> the training templates used to create an instructor lead course.  It also describes the connection points between the templates, where they are located and your role in the training development process.</a:t>
            </a:r>
            <a:endParaRPr lang="en-US" b="0" dirty="0" smtClean="0"/>
          </a:p>
          <a:p>
            <a:pPr marL="177845" indent="-177845">
              <a:buFont typeface="Arial"/>
              <a:buChar char="•"/>
            </a:pPr>
            <a:r>
              <a:rPr lang="en-US" baseline="0" dirty="0" smtClean="0"/>
              <a:t>Section 3:</a:t>
            </a:r>
            <a:r>
              <a:rPr lang="en-US" b="1" baseline="0" dirty="0" smtClean="0"/>
              <a:t> Introduction to Studio ‘13 -</a:t>
            </a:r>
            <a:r>
              <a:rPr lang="en-US" b="0" baseline="0" dirty="0" smtClean="0"/>
              <a:t> This section takes about 60 minutes to complete and introduces participants to the Articulate Studio </a:t>
            </a:r>
            <a:r>
              <a:rPr lang="fr-FR" b="0" baseline="0" dirty="0" smtClean="0"/>
              <a:t>’</a:t>
            </a:r>
            <a:r>
              <a:rPr lang="en-US" b="0" baseline="0" dirty="0" smtClean="0"/>
              <a:t>13, how to navigate the interface, what slides to keep and change and the available help resources.</a:t>
            </a:r>
          </a:p>
          <a:p>
            <a:pPr marL="177845" indent="-177845">
              <a:buFont typeface="Arial"/>
              <a:buChar char="•"/>
            </a:pPr>
            <a:r>
              <a:rPr lang="en-US" baseline="0" dirty="0" smtClean="0"/>
              <a:t>Section 4: </a:t>
            </a:r>
            <a:r>
              <a:rPr lang="en-US" b="1" baseline="0" dirty="0" smtClean="0"/>
              <a:t>Prepare Presentation for eLearning </a:t>
            </a:r>
            <a:r>
              <a:rPr lang="en-US" b="0" baseline="0" dirty="0" smtClean="0"/>
              <a:t>– This section takes about 30 minutes to complete and describes the proces</a:t>
            </a:r>
            <a:r>
              <a:rPr lang="en-US" b="0" dirty="0" smtClean="0"/>
              <a:t>s of converting an ILT presentation</a:t>
            </a:r>
            <a:r>
              <a:rPr lang="en-US" b="0" baseline="0" dirty="0" smtClean="0"/>
              <a:t> into an eLearning course.  </a:t>
            </a:r>
          </a:p>
          <a:p>
            <a:pPr marL="177845" indent="-177845">
              <a:buFont typeface="Arial"/>
              <a:buChar char="•"/>
            </a:pPr>
            <a:r>
              <a:rPr lang="en-US" baseline="0" dirty="0" smtClean="0"/>
              <a:t>Section 5: Create Glossary</a:t>
            </a:r>
            <a:r>
              <a:rPr lang="en-US" b="0" baseline="0" dirty="0" smtClean="0"/>
              <a:t> – This section</a:t>
            </a:r>
            <a:r>
              <a:rPr lang="en-US" b="0" dirty="0" smtClean="0"/>
              <a:t> takes about 20 minutes to complete and describes</a:t>
            </a:r>
            <a:r>
              <a:rPr lang="en-US" b="0" baseline="0" dirty="0" smtClean="0"/>
              <a:t> the process of creating a glossary and changing the PowerPoint course into an eLearning.</a:t>
            </a:r>
          </a:p>
          <a:p>
            <a:pPr marL="177845" marR="0" indent="-177845"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Section 6: Add Resource Documents </a:t>
            </a:r>
            <a:r>
              <a:rPr lang="en-US" b="0" baseline="0" dirty="0" smtClean="0"/>
              <a:t>– The</a:t>
            </a:r>
            <a:r>
              <a:rPr lang="en-US" b="0" dirty="0" smtClean="0"/>
              <a:t> introduction</a:t>
            </a:r>
            <a:r>
              <a:rPr lang="en-US" b="0" baseline="0" dirty="0" smtClean="0"/>
              <a:t> </a:t>
            </a:r>
            <a:r>
              <a:rPr lang="en-US" b="0" dirty="0" smtClean="0"/>
              <a:t>takes about 20 minutes to complete and describes how to insert a resource document</a:t>
            </a:r>
            <a:r>
              <a:rPr lang="en-US" b="0" baseline="0" dirty="0" smtClean="0"/>
              <a:t> into the eLearning course.</a:t>
            </a:r>
            <a:endParaRPr lang="en-US" b="0" dirty="0" smtClean="0"/>
          </a:p>
        </p:txBody>
      </p:sp>
      <p:sp>
        <p:nvSpPr>
          <p:cNvPr id="62468" name="Slide Number Placeholder 3"/>
          <p:cNvSpPr>
            <a:spLocks noGrp="1"/>
          </p:cNvSpPr>
          <p:nvPr>
            <p:ph type="sldNum" sz="quarter" idx="5"/>
          </p:nvPr>
        </p:nvSpPr>
        <p:spPr/>
        <p:txBody>
          <a:bodyPr/>
          <a:lstStyle/>
          <a:p>
            <a:fld id="{5E53A2DA-CDF3-48EB-B347-1586A460E593}" type="slidenum">
              <a:rPr lang="en-US" smtClean="0"/>
              <a:pPr/>
              <a:t>11</a:t>
            </a:fld>
            <a:endParaRPr lang="en-US" dirty="0" smtClean="0"/>
          </a:p>
        </p:txBody>
      </p:sp>
      <p:sp>
        <p:nvSpPr>
          <p:cNvPr id="4" name="Slide Image Placeholder 3"/>
          <p:cNvSpPr>
            <a:spLocks noGrp="1" noRot="1" noChangeAspect="1"/>
          </p:cNvSpPr>
          <p:nvPr>
            <p:ph type="sldImg"/>
          </p:nvPr>
        </p:nvSpPr>
        <p:spPr>
          <a:xfrm>
            <a:off x="174625" y="447675"/>
            <a:ext cx="4802188" cy="3600450"/>
          </a:xfrm>
        </p:spPr>
      </p:sp>
    </p:spTree>
    <p:extLst>
      <p:ext uri="{BB962C8B-B14F-4D97-AF65-F5344CB8AC3E}">
        <p14:creationId xmlns:p14="http://schemas.microsoft.com/office/powerpoint/2010/main" val="232351014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r>
              <a:rPr lang="en-US" b="0" dirty="0" smtClean="0"/>
              <a:t>When you</a:t>
            </a:r>
            <a:r>
              <a:rPr lang="en-US" b="0" baseline="0" dirty="0" smtClean="0"/>
              <a:t> save the Engage Interaction, or any type of Articulate file the following slide is added to the presentation.  You can access the file in one of two ways:</a:t>
            </a:r>
          </a:p>
          <a:p>
            <a:pPr marL="228600" indent="-228600">
              <a:buFont typeface="+mj-lt"/>
              <a:buAutoNum type="arabicPeriod"/>
            </a:pPr>
            <a:r>
              <a:rPr lang="en-US" b="0" baseline="0" dirty="0" smtClean="0"/>
              <a:t>Click on the </a:t>
            </a:r>
            <a:r>
              <a:rPr lang="en-US" b="1" baseline="0" dirty="0" smtClean="0"/>
              <a:t>Edit in Engage </a:t>
            </a:r>
            <a:r>
              <a:rPr lang="en-US" b="0" baseline="0" dirty="0" smtClean="0"/>
              <a:t>button.</a:t>
            </a:r>
          </a:p>
          <a:p>
            <a:pPr marL="228600" indent="-228600">
              <a:buFont typeface="+mj-lt"/>
              <a:buAutoNum type="arabicPeriod"/>
            </a:pPr>
            <a:r>
              <a:rPr lang="en-US" b="0" baseline="0" dirty="0" smtClean="0"/>
              <a:t>Go to your project folder and access the file. </a:t>
            </a:r>
          </a:p>
          <a:p>
            <a:pPr marL="0" indent="0">
              <a:buFont typeface="+mj-lt"/>
              <a:buNone/>
            </a:pPr>
            <a:endParaRPr lang="en-US" b="0" baseline="0" dirty="0" smtClean="0"/>
          </a:p>
          <a:p>
            <a:pPr marL="0" indent="0">
              <a:buFont typeface="+mj-lt"/>
              <a:buNone/>
            </a:pPr>
            <a:r>
              <a:rPr lang="en-US" b="0" baseline="0" dirty="0" smtClean="0"/>
              <a:t>Both of the options take you to the same file and the changes you make to the files are saved and can be accessed in either way.</a:t>
            </a:r>
          </a:p>
          <a:p>
            <a:pPr marL="0" indent="0">
              <a:buFont typeface="+mj-lt"/>
              <a:buNone/>
            </a:pPr>
            <a:endParaRPr lang="en-US" b="0" baseline="0" dirty="0" smtClean="0"/>
          </a:p>
          <a:p>
            <a:pPr marL="0" indent="0">
              <a:buFont typeface="+mj-lt"/>
              <a:buNone/>
            </a:pPr>
            <a:r>
              <a:rPr lang="en-US" b="0" baseline="0" dirty="0" smtClean="0"/>
              <a:t>You are also able to click on the </a:t>
            </a:r>
            <a:r>
              <a:rPr lang="en-US" b="1" baseline="0" dirty="0" smtClean="0"/>
              <a:t>Edit properties </a:t>
            </a:r>
            <a:r>
              <a:rPr lang="en-US" b="0" baseline="0" dirty="0" smtClean="0"/>
              <a:t>to make changes to the properties of the three items listed and you are able to:</a:t>
            </a:r>
          </a:p>
          <a:p>
            <a:pPr marL="171450" indent="-171450">
              <a:buFont typeface="Arial" panose="020B0604020202020204" pitchFamily="34" charset="0"/>
              <a:buChar char="•"/>
            </a:pPr>
            <a:r>
              <a:rPr lang="en-US" b="0" baseline="0" dirty="0" smtClean="0"/>
              <a:t>Create a new interactions (both Quizmaker quiz and Engage). </a:t>
            </a:r>
          </a:p>
          <a:p>
            <a:pPr marL="171450" indent="-171450">
              <a:buFont typeface="Arial" panose="020B0604020202020204" pitchFamily="34" charset="0"/>
              <a:buChar char="•"/>
            </a:pPr>
            <a:r>
              <a:rPr lang="en-US" b="0" baseline="0" dirty="0" smtClean="0"/>
              <a:t>Remove an interaction.</a:t>
            </a:r>
          </a:p>
          <a:p>
            <a:pPr marL="171450" indent="-171450">
              <a:buFont typeface="Arial" panose="020B0604020202020204" pitchFamily="34" charset="0"/>
              <a:buChar char="•"/>
            </a:pPr>
            <a:r>
              <a:rPr lang="en-US" b="0" baseline="0" dirty="0" smtClean="0"/>
              <a:t>Add player tabs.</a:t>
            </a:r>
          </a:p>
          <a:p>
            <a:pPr marL="171450" indent="-171450">
              <a:buFont typeface="Arial" panose="020B0604020202020204" pitchFamily="34" charset="0"/>
              <a:buChar char="•"/>
            </a:pPr>
            <a:r>
              <a:rPr lang="en-US" b="0" baseline="0" dirty="0" smtClean="0"/>
              <a:t>Access existing Interactions.</a:t>
            </a:r>
          </a:p>
          <a:p>
            <a:pPr marL="171450" indent="-171450">
              <a:buFont typeface="Arial" panose="020B0604020202020204" pitchFamily="34" charset="0"/>
              <a:buChar char="•"/>
            </a:pPr>
            <a:endParaRPr lang="en-US" b="0" baseline="0" dirty="0" smtClean="0"/>
          </a:p>
          <a:p>
            <a:pPr marL="0" indent="0">
              <a:buFont typeface="Arial" panose="020B0604020202020204" pitchFamily="34" charset="0"/>
              <a:buNone/>
            </a:pPr>
            <a:r>
              <a:rPr lang="en-US" b="0" baseline="0" dirty="0" smtClean="0"/>
              <a:t>Once the file is associated with the file you can change the name of the file and this will not impact the properties of the file.  </a:t>
            </a:r>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110</a:t>
            </a:fld>
            <a:endParaRPr lang="en-US" dirty="0"/>
          </a:p>
        </p:txBody>
      </p:sp>
    </p:spTree>
    <p:extLst>
      <p:ext uri="{BB962C8B-B14F-4D97-AF65-F5344CB8AC3E}">
        <p14:creationId xmlns:p14="http://schemas.microsoft.com/office/powerpoint/2010/main" val="108276428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Notes</a:t>
            </a:r>
          </a:p>
          <a:p>
            <a:endParaRPr lang="en-US" b="0" dirty="0" smtClean="0"/>
          </a:p>
          <a:p>
            <a:r>
              <a:rPr lang="en-US" dirty="0" smtClean="0"/>
              <a:t>TAB 12 – </a:t>
            </a:r>
            <a:r>
              <a:rPr lang="en-US" b="0" dirty="0" smtClean="0"/>
              <a:t>Understanding</a:t>
            </a:r>
            <a:r>
              <a:rPr lang="en-US" b="0" baseline="0" dirty="0" smtClean="0"/>
              <a:t> Interaction Types</a:t>
            </a:r>
          </a:p>
          <a:p>
            <a:r>
              <a:rPr lang="en-US" dirty="0" smtClean="0"/>
              <a:t>TAB 13 – </a:t>
            </a:r>
            <a:r>
              <a:rPr lang="en-US" b="0" dirty="0" smtClean="0"/>
              <a:t>Insert an Engage Interaction</a:t>
            </a:r>
            <a:endParaRPr lang="en-US" b="0" baseline="0" dirty="0" smtClean="0"/>
          </a:p>
          <a:p>
            <a:pPr marL="0" marR="0" indent="0" algn="l" defTabSz="914400" rtl="0" eaLnBrk="1" fontAlgn="auto" latinLnBrk="0" hangingPunct="1">
              <a:lnSpc>
                <a:spcPct val="100000"/>
              </a:lnSpc>
              <a:spcBef>
                <a:spcPts val="0"/>
              </a:spcBef>
              <a:spcAft>
                <a:spcPts val="0"/>
              </a:spcAft>
              <a:buClrTx/>
              <a:buSzTx/>
              <a:buFont typeface="Wingdings" charset="2"/>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 typeface="Wingdings" charset="2"/>
              <a:buNone/>
              <a:tabLst/>
              <a:defRPr/>
            </a:pPr>
            <a:r>
              <a:rPr lang="en-US" b="0" baseline="0" dirty="0" smtClean="0"/>
              <a:t>This exercise is comprised for three different activities.  All of the source materials for the files can be found in the Exercise Seven folder.  This includes all:</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Text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Image files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Engage Interaction Templates.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Instructions can be found at the end of the lesson in the Reference Document section.</a:t>
            </a:r>
          </a:p>
          <a:p>
            <a:pPr marL="0" marR="0" indent="0" algn="l" defTabSz="914400" rtl="0" eaLnBrk="1" fontAlgn="auto" latinLnBrk="0" hangingPunct="1">
              <a:lnSpc>
                <a:spcPct val="100000"/>
              </a:lnSpc>
              <a:spcBef>
                <a:spcPts val="0"/>
              </a:spcBef>
              <a:spcAft>
                <a:spcPts val="0"/>
              </a:spcAft>
              <a:buClrTx/>
              <a:buSzTx/>
              <a:buFont typeface="Wingdings" charset="2"/>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 typeface="Wingdings" charset="2"/>
              <a:buNone/>
              <a:tabLst/>
              <a:defRPr/>
            </a:pPr>
            <a:r>
              <a:rPr lang="en-US" b="0" dirty="0" smtClean="0"/>
              <a:t>Refer to the slide</a:t>
            </a:r>
            <a:r>
              <a:rPr lang="en-US" b="0" baseline="0" dirty="0" smtClean="0"/>
              <a:t> above for the slides we are replacing with an Engage interaction.</a:t>
            </a:r>
          </a:p>
          <a:p>
            <a:pPr marL="0" marR="0" indent="0" algn="l" defTabSz="914400" rtl="0" eaLnBrk="1" fontAlgn="auto" latinLnBrk="0" hangingPunct="1">
              <a:lnSpc>
                <a:spcPct val="100000"/>
              </a:lnSpc>
              <a:spcBef>
                <a:spcPts val="0"/>
              </a:spcBef>
              <a:spcAft>
                <a:spcPts val="0"/>
              </a:spcAft>
              <a:buClrTx/>
              <a:buSzTx/>
              <a:buFont typeface="Wingdings" charset="2"/>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 typeface="Wingdings" charset="2"/>
              <a:buNone/>
              <a:tabLst/>
              <a:defRPr/>
            </a:pPr>
            <a:r>
              <a:rPr lang="en-US" b="0" baseline="0" dirty="0" smtClean="0"/>
              <a:t>To review all of the interactions, go to https://community.articulate.com/series/articulate-engage-13 for details on each of the Engage interaction types.  </a:t>
            </a:r>
          </a:p>
        </p:txBody>
      </p:sp>
      <p:sp>
        <p:nvSpPr>
          <p:cNvPr id="4" name="Slide Number Placeholder 3"/>
          <p:cNvSpPr>
            <a:spLocks noGrp="1"/>
          </p:cNvSpPr>
          <p:nvPr>
            <p:ph type="sldNum" sz="quarter" idx="10"/>
          </p:nvPr>
        </p:nvSpPr>
        <p:spPr/>
        <p:txBody>
          <a:bodyPr/>
          <a:lstStyle/>
          <a:p>
            <a:fld id="{CA846680-62A7-41C5-A79F-706D29C4710E}" type="slidenum">
              <a:rPr lang="en-US" smtClean="0"/>
              <a:pPr/>
              <a:t>111</a:t>
            </a:fld>
            <a:endParaRPr lang="en-US" dirty="0"/>
          </a:p>
        </p:txBody>
      </p:sp>
    </p:spTree>
    <p:extLst>
      <p:ext uri="{BB962C8B-B14F-4D97-AF65-F5344CB8AC3E}">
        <p14:creationId xmlns:p14="http://schemas.microsoft.com/office/powerpoint/2010/main" val="368542113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r>
              <a:rPr lang="en-US" b="0" dirty="0" smtClean="0"/>
              <a:t>There are two different views</a:t>
            </a:r>
            <a:r>
              <a:rPr lang="en-US" b="0" baseline="0" dirty="0" smtClean="0"/>
              <a:t> when you are creating an interaction.  The file view and the published view.</a:t>
            </a:r>
          </a:p>
          <a:p>
            <a:endParaRPr lang="en-US" b="0" baseline="0" dirty="0" smtClean="0"/>
          </a:p>
          <a:p>
            <a:r>
              <a:rPr lang="en-US" b="0" baseline="0" dirty="0" smtClean="0"/>
              <a:t>The file view is the working view of the interaction.  It is where:</a:t>
            </a:r>
          </a:p>
          <a:p>
            <a:pPr marL="171450" indent="-171450">
              <a:buFont typeface="Arial" panose="020B0604020202020204" pitchFamily="34" charset="0"/>
              <a:buChar char="•"/>
            </a:pPr>
            <a:r>
              <a:rPr lang="en-US" b="0" baseline="0" dirty="0" smtClean="0"/>
              <a:t>The file is created and text, pictures, sound and video can be added to the interaction.</a:t>
            </a:r>
          </a:p>
          <a:p>
            <a:pPr marL="171450" indent="-171450">
              <a:buFont typeface="Arial" panose="020B0604020202020204" pitchFamily="34" charset="0"/>
              <a:buChar char="•"/>
            </a:pPr>
            <a:r>
              <a:rPr lang="en-US" b="0" baseline="0" dirty="0" smtClean="0"/>
              <a:t>Steps and/or panels are added to the interaction.</a:t>
            </a:r>
          </a:p>
          <a:p>
            <a:pPr marL="171450" indent="-171450">
              <a:buFont typeface="Arial" panose="020B0604020202020204" pitchFamily="34" charset="0"/>
              <a:buChar char="•"/>
            </a:pPr>
            <a:r>
              <a:rPr lang="en-US" b="0" baseline="0" dirty="0" smtClean="0"/>
              <a:t>Colors and the style of the interaction are maintained.</a:t>
            </a:r>
          </a:p>
          <a:p>
            <a:pPr marL="171450" indent="-171450">
              <a:buFont typeface="Arial" panose="020B0604020202020204" pitchFamily="34" charset="0"/>
              <a:buChar char="•"/>
            </a:pPr>
            <a:endParaRPr lang="en-US" b="0" baseline="0" dirty="0" smtClean="0"/>
          </a:p>
          <a:p>
            <a:pPr marL="0" indent="0">
              <a:buFont typeface="Arial" panose="020B0604020202020204" pitchFamily="34" charset="0"/>
              <a:buNone/>
            </a:pPr>
            <a:r>
              <a:rPr lang="en-US" b="0" baseline="0" dirty="0" smtClean="0"/>
              <a:t>The published view is the display view of the interaction.  It is where:</a:t>
            </a:r>
          </a:p>
          <a:p>
            <a:pPr marL="171450" indent="-171450">
              <a:buFont typeface="Arial" panose="020B0604020202020204" pitchFamily="34" charset="0"/>
              <a:buChar char="•"/>
            </a:pPr>
            <a:r>
              <a:rPr lang="en-US" b="0" baseline="0" dirty="0" smtClean="0"/>
              <a:t>You can display the results of the changes you have made in the file view.</a:t>
            </a:r>
          </a:p>
          <a:p>
            <a:pPr marL="171450" indent="-171450">
              <a:buFont typeface="Arial" panose="020B0604020202020204" pitchFamily="34" charset="0"/>
              <a:buChar char="•"/>
            </a:pPr>
            <a:r>
              <a:rPr lang="en-US" b="0" baseline="0" dirty="0" smtClean="0"/>
              <a:t>Participants to learn the content of the course.</a:t>
            </a:r>
          </a:p>
          <a:p>
            <a:pPr marL="171450" indent="-171450">
              <a:buFont typeface="Arial" panose="020B0604020202020204" pitchFamily="34" charset="0"/>
              <a:buChar char="•"/>
            </a:pPr>
            <a:r>
              <a:rPr lang="en-US" b="0" baseline="0" dirty="0" smtClean="0"/>
              <a:t>The skin template you have selected is displayed.</a:t>
            </a:r>
          </a:p>
          <a:p>
            <a:pPr marL="171450" indent="-171450">
              <a:buFont typeface="Arial" panose="020B0604020202020204" pitchFamily="34" charset="0"/>
              <a:buChar char="•"/>
            </a:pPr>
            <a:endParaRPr lang="en-US" b="0" baseline="0" dirty="0" smtClean="0"/>
          </a:p>
          <a:p>
            <a:pPr marL="171450" indent="-171450">
              <a:buFont typeface="Arial" panose="020B0604020202020204" pitchFamily="34" charset="0"/>
              <a:buChar char="•"/>
            </a:pPr>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112</a:t>
            </a:fld>
            <a:endParaRPr lang="en-US" dirty="0"/>
          </a:p>
        </p:txBody>
      </p:sp>
    </p:spTree>
    <p:extLst>
      <p:ext uri="{BB962C8B-B14F-4D97-AF65-F5344CB8AC3E}">
        <p14:creationId xmlns:p14="http://schemas.microsoft.com/office/powerpoint/2010/main" val="204173740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Notes</a:t>
            </a:r>
          </a:p>
          <a:p>
            <a:endParaRPr lang="en-US" b="0" dirty="0" smtClean="0"/>
          </a:p>
          <a:p>
            <a:r>
              <a:rPr lang="en-US" dirty="0" smtClean="0"/>
              <a:t>TAB 12 – </a:t>
            </a:r>
            <a:r>
              <a:rPr lang="en-US" b="0" dirty="0" smtClean="0"/>
              <a:t>Understanding</a:t>
            </a:r>
            <a:r>
              <a:rPr lang="en-US" b="0" baseline="0" dirty="0" smtClean="0"/>
              <a:t> Interaction Types</a:t>
            </a:r>
          </a:p>
          <a:p>
            <a:r>
              <a:rPr lang="en-US" dirty="0" smtClean="0"/>
              <a:t>TAB 14 – </a:t>
            </a:r>
            <a:r>
              <a:rPr lang="en-US" b="0" dirty="0" smtClean="0"/>
              <a:t>Create</a:t>
            </a:r>
            <a:r>
              <a:rPr lang="en-US" b="0" baseline="0" dirty="0" smtClean="0"/>
              <a:t> and Maintain Tabs Interaction</a:t>
            </a:r>
          </a:p>
          <a:p>
            <a:pPr marL="0" marR="0" indent="0" algn="l" defTabSz="914400" rtl="0" eaLnBrk="1" fontAlgn="auto" latinLnBrk="0" hangingPunct="1">
              <a:lnSpc>
                <a:spcPct val="100000"/>
              </a:lnSpc>
              <a:spcBef>
                <a:spcPts val="0"/>
              </a:spcBef>
              <a:spcAft>
                <a:spcPts val="0"/>
              </a:spcAft>
              <a:buClrTx/>
              <a:buSzTx/>
              <a:buFont typeface="Wingdings" charset="2"/>
              <a:buNone/>
              <a:tabLst/>
              <a:defRPr/>
            </a:pPr>
            <a:r>
              <a:rPr lang="en-US" dirty="0" smtClean="0"/>
              <a:t>TAB 15 – </a:t>
            </a:r>
            <a:r>
              <a:rPr lang="en-US" b="0" dirty="0" smtClean="0"/>
              <a:t>Create</a:t>
            </a:r>
            <a:r>
              <a:rPr lang="en-US" b="0" baseline="0" dirty="0" smtClean="0"/>
              <a:t> and Maintain Conversation Interaction</a:t>
            </a:r>
          </a:p>
          <a:p>
            <a:pPr marL="0" marR="0" indent="0" algn="l" defTabSz="914400" rtl="0" eaLnBrk="1" fontAlgn="auto" latinLnBrk="0" hangingPunct="1">
              <a:lnSpc>
                <a:spcPct val="100000"/>
              </a:lnSpc>
              <a:spcBef>
                <a:spcPts val="0"/>
              </a:spcBef>
              <a:spcAft>
                <a:spcPts val="0"/>
              </a:spcAft>
              <a:buClrTx/>
              <a:buSzTx/>
              <a:buFont typeface="Wingdings" charset="2"/>
              <a:buNone/>
              <a:tabLst/>
              <a:defRPr/>
            </a:pPr>
            <a:r>
              <a:rPr lang="en-US" dirty="0" smtClean="0"/>
              <a:t>TAB 16 – </a:t>
            </a:r>
            <a:r>
              <a:rPr lang="en-US" b="0" dirty="0" smtClean="0"/>
              <a:t>Create</a:t>
            </a:r>
            <a:r>
              <a:rPr lang="en-US" b="0" baseline="0" dirty="0" smtClean="0"/>
              <a:t> and Maintain Accordion Interaction</a:t>
            </a:r>
          </a:p>
          <a:p>
            <a:pPr marL="0" marR="0" indent="0" algn="l" defTabSz="914400" rtl="0" eaLnBrk="1" fontAlgn="auto" latinLnBrk="0" hangingPunct="1">
              <a:lnSpc>
                <a:spcPct val="100000"/>
              </a:lnSpc>
              <a:spcBef>
                <a:spcPts val="0"/>
              </a:spcBef>
              <a:spcAft>
                <a:spcPts val="0"/>
              </a:spcAft>
              <a:buClrTx/>
              <a:buSzTx/>
              <a:buFont typeface="Wingdings" charset="2"/>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 typeface="Wingdings" charset="2"/>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 typeface="Wingdings" charset="2"/>
              <a:buNone/>
              <a:tabLst/>
              <a:defRPr/>
            </a:pPr>
            <a:r>
              <a:rPr lang="en-US" b="0" dirty="0" smtClean="0"/>
              <a:t>Using</a:t>
            </a:r>
            <a:r>
              <a:rPr lang="en-US" b="0" baseline="0" dirty="0" smtClean="0"/>
              <a:t> the Understanding Interaction Types document discuss as a group what type of interactions would be best.</a:t>
            </a:r>
          </a:p>
          <a:p>
            <a:pPr marL="0" marR="0" indent="0" algn="l" defTabSz="914400" rtl="0" eaLnBrk="1" fontAlgn="auto" latinLnBrk="0" hangingPunct="1">
              <a:lnSpc>
                <a:spcPct val="100000"/>
              </a:lnSpc>
              <a:spcBef>
                <a:spcPts val="0"/>
              </a:spcBef>
              <a:spcAft>
                <a:spcPts val="0"/>
              </a:spcAft>
              <a:buClrTx/>
              <a:buSzTx/>
              <a:buFont typeface="Wingdings" charset="2"/>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 typeface="Wingdings" charset="2"/>
              <a:buNone/>
              <a:tabLst/>
              <a:defRPr/>
            </a:pPr>
            <a:r>
              <a:rPr lang="en-US" b="0" baseline="0" dirty="0" smtClean="0"/>
              <a:t>Now let’s look over the Tabs, Conversation and Accordion interactions.   </a:t>
            </a:r>
          </a:p>
          <a:p>
            <a:pPr marL="0" marR="0" indent="0" algn="l" defTabSz="914400" rtl="0" eaLnBrk="1" fontAlgn="auto" latinLnBrk="0" hangingPunct="1">
              <a:lnSpc>
                <a:spcPct val="100000"/>
              </a:lnSpc>
              <a:spcBef>
                <a:spcPts val="0"/>
              </a:spcBef>
              <a:spcAft>
                <a:spcPts val="0"/>
              </a:spcAft>
              <a:buClrTx/>
              <a:buSzTx/>
              <a:buFont typeface="Wingdings" charset="2"/>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 typeface="Wingdings" charset="2"/>
              <a:buNone/>
              <a:tabLst/>
              <a:defRPr/>
            </a:pPr>
            <a:r>
              <a:rPr lang="en-US" b="0" baseline="0" dirty="0" smtClean="0"/>
              <a:t>Go to https://community.articulate.com/series/articulate-engage-13 work instructions on other Engage interaction types.</a:t>
            </a:r>
            <a:endParaRPr lang="en-US" b="0" dirty="0" smtClean="0"/>
          </a:p>
          <a:p>
            <a:pPr marL="0" marR="0" indent="0" algn="l" defTabSz="914400" rtl="0" eaLnBrk="1" fontAlgn="auto" latinLnBrk="0" hangingPunct="1">
              <a:lnSpc>
                <a:spcPct val="100000"/>
              </a:lnSpc>
              <a:spcBef>
                <a:spcPts val="0"/>
              </a:spcBef>
              <a:spcAft>
                <a:spcPts val="0"/>
              </a:spcAft>
              <a:buClrTx/>
              <a:buSzTx/>
              <a:buFont typeface="Wingdings" charset="2"/>
              <a:buNone/>
              <a:tabLst/>
              <a:defRPr/>
            </a:pPr>
            <a:endParaRPr lang="en-US" b="0" baseline="0" dirty="0" smtClean="0"/>
          </a:p>
        </p:txBody>
      </p:sp>
      <p:sp>
        <p:nvSpPr>
          <p:cNvPr id="4" name="Slide Number Placeholder 3"/>
          <p:cNvSpPr>
            <a:spLocks noGrp="1"/>
          </p:cNvSpPr>
          <p:nvPr>
            <p:ph type="sldNum" sz="quarter" idx="10"/>
          </p:nvPr>
        </p:nvSpPr>
        <p:spPr/>
        <p:txBody>
          <a:bodyPr/>
          <a:lstStyle/>
          <a:p>
            <a:fld id="{CA846680-62A7-41C5-A79F-706D29C4710E}" type="slidenum">
              <a:rPr lang="en-US" smtClean="0"/>
              <a:pPr/>
              <a:t>113</a:t>
            </a:fld>
            <a:endParaRPr lang="en-US" dirty="0"/>
          </a:p>
        </p:txBody>
      </p:sp>
    </p:spTree>
    <p:extLst>
      <p:ext uri="{BB962C8B-B14F-4D97-AF65-F5344CB8AC3E}">
        <p14:creationId xmlns:p14="http://schemas.microsoft.com/office/powerpoint/2010/main" val="21028566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r>
              <a:rPr lang="en-US" b="1" dirty="0" smtClean="0"/>
              <a:t>Save</a:t>
            </a:r>
            <a:r>
              <a:rPr lang="en-US" b="1" baseline="0" dirty="0" smtClean="0"/>
              <a:t> Local </a:t>
            </a:r>
            <a:r>
              <a:rPr lang="en-US" b="0" baseline="0" dirty="0" smtClean="0"/>
              <a:t>- </a:t>
            </a:r>
            <a:r>
              <a:rPr lang="en-US" b="0" dirty="0" smtClean="0"/>
              <a:t>Always save and publish to your local hard drive (typically your C: drive). Working on a network drive or an external (USB) drive can cause erratic behavior due to latency, such as file corruption, an inability to save changes, and loss of resources.</a:t>
            </a:r>
          </a:p>
          <a:p>
            <a:endParaRPr lang="en-US" b="0" dirty="0" smtClean="0"/>
          </a:p>
          <a:p>
            <a:r>
              <a:rPr lang="en-US" b="1" dirty="0" smtClean="0"/>
              <a:t>Sharing</a:t>
            </a:r>
            <a:r>
              <a:rPr lang="en-US" b="1" baseline="0" dirty="0" smtClean="0"/>
              <a:t> project Files </a:t>
            </a:r>
            <a:r>
              <a:rPr lang="en-US" b="0" baseline="0" dirty="0" smtClean="0"/>
              <a:t>- </a:t>
            </a:r>
            <a:r>
              <a:rPr lang="en-US" b="0" dirty="0" smtClean="0"/>
              <a:t>If you need to share a standalone interaction file with another developer, we recommend zipping it first.  Then send the zip file to them through your preferred method (email, external drive, network drive, etc.). The developer who receives it should save it to their local hard drive and fully extract it before opening it in Engage.</a:t>
            </a:r>
          </a:p>
          <a:p>
            <a:endParaRPr lang="en-US" b="0" dirty="0" smtClean="0"/>
          </a:p>
          <a:p>
            <a:r>
              <a:rPr lang="en-US" b="0" dirty="0" smtClean="0"/>
              <a:t>If you need to share an interaction that's part of an Articulate Presenter course, create an Articulate Package first. Then send the package to the other developer.</a:t>
            </a:r>
          </a:p>
          <a:p>
            <a:endParaRPr lang="en-US" b="0" dirty="0" smtClean="0"/>
          </a:p>
          <a:p>
            <a:r>
              <a:rPr lang="en-US" b="1" dirty="0" smtClean="0"/>
              <a:t>Published Content</a:t>
            </a:r>
            <a:r>
              <a:rPr lang="en-US" b="1" baseline="0" dirty="0" smtClean="0"/>
              <a:t> </a:t>
            </a:r>
            <a:r>
              <a:rPr lang="en-US" b="0" baseline="0" dirty="0" smtClean="0"/>
              <a:t>- </a:t>
            </a:r>
            <a:r>
              <a:rPr lang="en-US" b="0" dirty="0" smtClean="0"/>
              <a:t>Viewing published content on your local hard drive or a network drive isn't supported. Security restrictions in these environments can cause various features in your content to fail.</a:t>
            </a:r>
            <a:r>
              <a:rPr lang="en-US" b="0" baseline="0" dirty="0" smtClean="0"/>
              <a:t>  </a:t>
            </a:r>
            <a:r>
              <a:rPr lang="en-US" b="0" dirty="0" smtClean="0"/>
              <a:t>To avoid unexpected behavior during playback, host your content in the location for which it was published.</a:t>
            </a:r>
            <a:r>
              <a:rPr lang="en-US" b="0" baseline="0" dirty="0" smtClean="0"/>
              <a:t>  </a:t>
            </a:r>
            <a:r>
              <a:rPr lang="en-US" b="0" dirty="0" smtClean="0"/>
              <a:t>For example, if you published for the web, upload your content to a web server; if you published for a learning management system (LMS), upload it to an LMS.</a:t>
            </a:r>
          </a:p>
          <a:p>
            <a:endParaRPr lang="en-US" b="0" dirty="0" smtClean="0"/>
          </a:p>
          <a:p>
            <a:r>
              <a:rPr lang="en-US" b="0" dirty="0" smtClean="0"/>
              <a:t>The published output for an interaction includes multiple files and folders.  For your interaction to work properly, these files and folders must remain in the same organizational structure when you upload them to your server.</a:t>
            </a:r>
          </a:p>
          <a:p>
            <a:endParaRPr lang="en-US" b="0" dirty="0" smtClean="0"/>
          </a:p>
          <a:p>
            <a:r>
              <a:rPr lang="en-US" dirty="0" smtClean="0"/>
              <a:t>Continued on the next page</a:t>
            </a:r>
          </a:p>
        </p:txBody>
      </p:sp>
      <p:sp>
        <p:nvSpPr>
          <p:cNvPr id="4" name="Slide Number Placeholder 3"/>
          <p:cNvSpPr>
            <a:spLocks noGrp="1"/>
          </p:cNvSpPr>
          <p:nvPr>
            <p:ph type="sldNum" sz="quarter" idx="10"/>
          </p:nvPr>
        </p:nvSpPr>
        <p:spPr/>
        <p:txBody>
          <a:bodyPr/>
          <a:lstStyle/>
          <a:p>
            <a:fld id="{CA846680-62A7-41C5-A79F-706D29C4710E}" type="slidenum">
              <a:rPr lang="en-US" smtClean="0"/>
              <a:pPr/>
              <a:t>114</a:t>
            </a:fld>
            <a:endParaRPr lang="en-US" dirty="0"/>
          </a:p>
        </p:txBody>
      </p:sp>
    </p:spTree>
    <p:extLst>
      <p:ext uri="{BB962C8B-B14F-4D97-AF65-F5344CB8AC3E}">
        <p14:creationId xmlns:p14="http://schemas.microsoft.com/office/powerpoint/2010/main" val="762902099"/>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148424" y="467360"/>
            <a:ext cx="4855597" cy="8777074"/>
          </a:xfrm>
        </p:spPr>
        <p:txBody>
          <a:bodyPr/>
          <a:lstStyle/>
          <a:p>
            <a:r>
              <a:rPr lang="en-US" dirty="0" smtClean="0"/>
              <a:t>Continued from previous page</a:t>
            </a:r>
          </a:p>
          <a:p>
            <a:endParaRPr lang="en-US" dirty="0" smtClean="0"/>
          </a:p>
          <a:p>
            <a:r>
              <a:rPr lang="en-US" b="1" dirty="0" smtClean="0"/>
              <a:t>File Paths and Naming Conventions</a:t>
            </a:r>
            <a:r>
              <a:rPr lang="en-US" b="1" baseline="0" dirty="0" smtClean="0"/>
              <a:t> </a:t>
            </a:r>
            <a:r>
              <a:rPr lang="en-US" b="0" baseline="0" dirty="0" smtClean="0"/>
              <a:t>- </a:t>
            </a:r>
            <a:r>
              <a:rPr lang="en-US" b="0" dirty="0" smtClean="0"/>
              <a:t>Be sure that the file paths to your projects and published output are well under the 260-character limit imposed by Microsoft Windows.  (Publishing adds characters to the file path you selected. If it exceeds 260 characters, your published output will be incomplete.)</a:t>
            </a:r>
            <a:r>
              <a:rPr lang="en-US" b="0" baseline="0" dirty="0" smtClean="0"/>
              <a:t>  </a:t>
            </a:r>
            <a:r>
              <a:rPr lang="en-US" b="0" dirty="0" smtClean="0"/>
              <a:t>Avoid using special characters, accents, or symbols in your file paths and file names. </a:t>
            </a:r>
          </a:p>
          <a:p>
            <a:endParaRPr lang="en-US" b="0" dirty="0" smtClean="0"/>
          </a:p>
          <a:p>
            <a:r>
              <a:rPr lang="en-US" b="1" dirty="0" smtClean="0"/>
              <a:t>Create Project Folder </a:t>
            </a:r>
            <a:r>
              <a:rPr lang="en-US" b="0" dirty="0" smtClean="0"/>
              <a:t>– Always</a:t>
            </a:r>
            <a:r>
              <a:rPr lang="en-US" b="0" baseline="0" dirty="0" smtClean="0"/>
              <a:t> create a project folder to keep all of the materials in place.  All file created in PowerPoint that are associated with the presentation are saved to this file.</a:t>
            </a:r>
          </a:p>
          <a:p>
            <a:endParaRPr lang="en-US" b="0" baseline="0" dirty="0" smtClean="0"/>
          </a:p>
          <a:p>
            <a:r>
              <a:rPr lang="en-US" b="1" baseline="0" dirty="0" smtClean="0"/>
              <a:t>Use the Template </a:t>
            </a:r>
            <a:r>
              <a:rPr lang="en-US" b="0" baseline="0" dirty="0" smtClean="0"/>
              <a:t>– Using the template means you are ensured to have the same look and feel of the rest of the course.  </a:t>
            </a:r>
            <a:endParaRPr lang="en-US" b="0" dirty="0" smtClean="0"/>
          </a:p>
          <a:p>
            <a:endParaRPr lang="en-US" b="0" dirty="0" smtClean="0"/>
          </a:p>
          <a:p>
            <a:endParaRPr lang="en-US" b="0" dirty="0" smtClean="0"/>
          </a:p>
          <a:p>
            <a:endParaRPr lang="en-US" b="0" dirty="0" smtClean="0"/>
          </a:p>
          <a:p>
            <a:endParaRPr lang="en-US" b="0" dirty="0" smtClean="0"/>
          </a:p>
        </p:txBody>
      </p:sp>
      <p:sp>
        <p:nvSpPr>
          <p:cNvPr id="4" name="Slide Number Placeholder 3"/>
          <p:cNvSpPr>
            <a:spLocks noGrp="1"/>
          </p:cNvSpPr>
          <p:nvPr>
            <p:ph type="sldNum" sz="quarter" idx="10"/>
          </p:nvPr>
        </p:nvSpPr>
        <p:spPr/>
        <p:txBody>
          <a:bodyPr/>
          <a:lstStyle/>
          <a:p>
            <a:fld id="{CA846680-62A7-41C5-A79F-706D29C4710E}" type="slidenum">
              <a:rPr lang="en-US" smtClean="0"/>
              <a:pPr/>
              <a:t>115</a:t>
            </a:fld>
            <a:endParaRPr lang="en-US" dirty="0"/>
          </a:p>
        </p:txBody>
      </p:sp>
    </p:spTree>
    <p:extLst>
      <p:ext uri="{BB962C8B-B14F-4D97-AF65-F5344CB8AC3E}">
        <p14:creationId xmlns:p14="http://schemas.microsoft.com/office/powerpoint/2010/main" val="99151145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625" y="447675"/>
            <a:ext cx="4802188" cy="3600450"/>
          </a:xfrm>
        </p:spPr>
      </p:sp>
      <p:sp>
        <p:nvSpPr>
          <p:cNvPr id="3" name="Notes Placeholder 2"/>
          <p:cNvSpPr>
            <a:spLocks noGrp="1"/>
          </p:cNvSpPr>
          <p:nvPr>
            <p:ph type="body" idx="1"/>
          </p:nvPr>
        </p:nvSpPr>
        <p:spPr/>
        <p:txBody>
          <a:bodyPr/>
          <a:lstStyle/>
          <a:p>
            <a:r>
              <a:rPr lang="en-US" dirty="0" smtClean="0"/>
              <a:t>Notes:</a:t>
            </a:r>
          </a:p>
          <a:p>
            <a:endParaRPr lang="en-US" dirty="0" smtClean="0"/>
          </a:p>
          <a:p>
            <a:r>
              <a:rPr lang="en-US" dirty="0" smtClean="0"/>
              <a:t>Question</a:t>
            </a:r>
            <a:r>
              <a:rPr lang="en-US" baseline="0" dirty="0" smtClean="0"/>
              <a:t> One</a:t>
            </a:r>
            <a:endParaRPr lang="en-US" dirty="0" smtClean="0"/>
          </a:p>
          <a:p>
            <a:r>
              <a:rPr lang="en-US" b="0" dirty="0" smtClean="0"/>
              <a:t>What</a:t>
            </a:r>
            <a:r>
              <a:rPr lang="en-US" b="0" baseline="0" dirty="0" smtClean="0"/>
              <a:t> are the two views of the Engage Interaction called?</a:t>
            </a:r>
            <a:endParaRPr lang="en-US" b="0" dirty="0" smtClean="0"/>
          </a:p>
          <a:p>
            <a:endParaRPr lang="en-US" baseline="0" dirty="0" smtClean="0"/>
          </a:p>
          <a:p>
            <a:r>
              <a:rPr lang="en-US" baseline="0" dirty="0" smtClean="0"/>
              <a:t>Answer One</a:t>
            </a:r>
            <a:endParaRPr lang="en-US" dirty="0" smtClean="0"/>
          </a:p>
          <a:p>
            <a:pPr marL="171450" indent="-171450">
              <a:buFont typeface="Arial"/>
              <a:buChar char="•"/>
            </a:pPr>
            <a:r>
              <a:rPr lang="en-US" b="0" dirty="0" smtClean="0"/>
              <a:t>File and Published</a:t>
            </a:r>
          </a:p>
          <a:p>
            <a:endParaRPr lang="en-US" dirty="0" smtClean="0"/>
          </a:p>
          <a:p>
            <a:r>
              <a:rPr lang="en-US" dirty="0" smtClean="0"/>
              <a:t>Question</a:t>
            </a:r>
            <a:r>
              <a:rPr lang="en-US" baseline="0" dirty="0" smtClean="0"/>
              <a:t> Two</a:t>
            </a:r>
            <a:endParaRPr lang="en-US" dirty="0" smtClean="0"/>
          </a:p>
          <a:p>
            <a:r>
              <a:rPr lang="en-US" b="0" dirty="0" smtClean="0"/>
              <a:t>What is the name of the document that tells you the best use for each interaction</a:t>
            </a:r>
            <a:r>
              <a:rPr lang="en-US" b="0" baseline="0" dirty="0" smtClean="0"/>
              <a:t>?</a:t>
            </a:r>
            <a:endParaRPr lang="en-US" b="0" dirty="0" smtClean="0"/>
          </a:p>
          <a:p>
            <a:endParaRPr lang="en-US" baseline="0" dirty="0" smtClean="0"/>
          </a:p>
          <a:p>
            <a:r>
              <a:rPr lang="en-US" baseline="0" dirty="0" smtClean="0"/>
              <a:t>Answer Two</a:t>
            </a:r>
            <a:endParaRPr lang="en-US" dirty="0" smtClean="0"/>
          </a:p>
          <a:p>
            <a:pPr marL="171450" indent="-171450">
              <a:buFont typeface="Arial"/>
              <a:buChar char="•"/>
            </a:pPr>
            <a:r>
              <a:rPr lang="en-US" b="0" dirty="0" smtClean="0"/>
              <a:t>Understanding Interaction Types</a:t>
            </a:r>
            <a:endParaRPr lang="en-US"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116</a:t>
            </a:fld>
            <a:endParaRPr lang="en-US" dirty="0"/>
          </a:p>
        </p:txBody>
      </p:sp>
    </p:spTree>
    <p:extLst>
      <p:ext uri="{BB962C8B-B14F-4D97-AF65-F5344CB8AC3E}">
        <p14:creationId xmlns:p14="http://schemas.microsoft.com/office/powerpoint/2010/main" val="334914940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70662" indent="-296408">
              <a:defRPr>
                <a:solidFill>
                  <a:schemeClr val="tx1"/>
                </a:solidFill>
                <a:latin typeface="Calibri" charset="0"/>
                <a:ea typeface="ＭＳ Ｐゴシック" charset="0"/>
              </a:defRPr>
            </a:lvl2pPr>
            <a:lvl3pPr marL="1185634" indent="-237127">
              <a:defRPr>
                <a:solidFill>
                  <a:schemeClr val="tx1"/>
                </a:solidFill>
                <a:latin typeface="Calibri" charset="0"/>
                <a:ea typeface="ＭＳ Ｐゴシック" charset="0"/>
              </a:defRPr>
            </a:lvl3pPr>
            <a:lvl4pPr marL="1659887" indent="-237127">
              <a:defRPr>
                <a:solidFill>
                  <a:schemeClr val="tx1"/>
                </a:solidFill>
                <a:latin typeface="Calibri" charset="0"/>
                <a:ea typeface="ＭＳ Ｐゴシック" charset="0"/>
              </a:defRPr>
            </a:lvl4pPr>
            <a:lvl5pPr marL="2134141" indent="-237127">
              <a:defRPr>
                <a:solidFill>
                  <a:schemeClr val="tx1"/>
                </a:solidFill>
                <a:latin typeface="Calibri" charset="0"/>
                <a:ea typeface="ＭＳ Ｐゴシック" charset="0"/>
              </a:defRPr>
            </a:lvl5pPr>
            <a:lvl6pPr marL="2608395" indent="-237127" defTabSz="946861" fontAlgn="base">
              <a:spcBef>
                <a:spcPct val="0"/>
              </a:spcBef>
              <a:spcAft>
                <a:spcPct val="0"/>
              </a:spcAft>
              <a:defRPr>
                <a:solidFill>
                  <a:schemeClr val="tx1"/>
                </a:solidFill>
                <a:latin typeface="Calibri" charset="0"/>
                <a:ea typeface="ＭＳ Ｐゴシック" charset="0"/>
              </a:defRPr>
            </a:lvl6pPr>
            <a:lvl7pPr marL="3082648" indent="-237127" defTabSz="946861" fontAlgn="base">
              <a:spcBef>
                <a:spcPct val="0"/>
              </a:spcBef>
              <a:spcAft>
                <a:spcPct val="0"/>
              </a:spcAft>
              <a:defRPr>
                <a:solidFill>
                  <a:schemeClr val="tx1"/>
                </a:solidFill>
                <a:latin typeface="Calibri" charset="0"/>
                <a:ea typeface="ＭＳ Ｐゴシック" charset="0"/>
              </a:defRPr>
            </a:lvl7pPr>
            <a:lvl8pPr marL="3556902" indent="-237127" defTabSz="946861" fontAlgn="base">
              <a:spcBef>
                <a:spcPct val="0"/>
              </a:spcBef>
              <a:spcAft>
                <a:spcPct val="0"/>
              </a:spcAft>
              <a:defRPr>
                <a:solidFill>
                  <a:schemeClr val="tx1"/>
                </a:solidFill>
                <a:latin typeface="Calibri" charset="0"/>
                <a:ea typeface="ＭＳ Ｐゴシック" charset="0"/>
              </a:defRPr>
            </a:lvl8pPr>
            <a:lvl9pPr marL="4031155" indent="-237127" defTabSz="946861" fontAlgn="base">
              <a:spcBef>
                <a:spcPct val="0"/>
              </a:spcBef>
              <a:spcAft>
                <a:spcPct val="0"/>
              </a:spcAft>
              <a:defRPr>
                <a:solidFill>
                  <a:schemeClr val="tx1"/>
                </a:solidFill>
                <a:latin typeface="Calibri" charset="0"/>
                <a:ea typeface="ＭＳ Ｐゴシック" charset="0"/>
              </a:defRPr>
            </a:lvl9pPr>
          </a:lstStyle>
          <a:p>
            <a:pPr defTabSz="946861" fontAlgn="base">
              <a:spcBef>
                <a:spcPct val="0"/>
              </a:spcBef>
              <a:spcAft>
                <a:spcPct val="0"/>
              </a:spcAft>
            </a:pPr>
            <a:fld id="{54DAA604-E6B6-094A-BDE6-B0CBD11BBF18}" type="slidenum">
              <a:rPr lang="en-US"/>
              <a:pPr defTabSz="946861" fontAlgn="base">
                <a:spcBef>
                  <a:spcPct val="0"/>
                </a:spcBef>
                <a:spcAft>
                  <a:spcPct val="0"/>
                </a:spcAft>
              </a:pPr>
              <a:t>117</a:t>
            </a:fld>
            <a:endParaRPr lang="en-US" dirty="0"/>
          </a:p>
        </p:txBody>
      </p:sp>
      <p:sp>
        <p:nvSpPr>
          <p:cNvPr id="5" name="Rectangle 4"/>
          <p:cNvSpPr/>
          <p:nvPr/>
        </p:nvSpPr>
        <p:spPr>
          <a:xfrm>
            <a:off x="3114951" y="393163"/>
            <a:ext cx="4108174" cy="8966694"/>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lIns="94851" tIns="47425" rIns="94851" bIns="47425" anchor="ctr"/>
          <a:lstStyle/>
          <a:p>
            <a:pPr algn="ctr" defTabSz="948294">
              <a:defRPr/>
            </a:pPr>
            <a:endParaRPr lang="en-US" sz="1500" dirty="0">
              <a:solidFill>
                <a:schemeClr val="tx1"/>
              </a:solidFill>
            </a:endParaRPr>
          </a:p>
        </p:txBody>
      </p:sp>
      <p:graphicFrame>
        <p:nvGraphicFramePr>
          <p:cNvPr id="2051" name="Object 5"/>
          <p:cNvGraphicFramePr>
            <a:graphicFrameLocks noChangeAspect="1"/>
          </p:cNvGraphicFramePr>
          <p:nvPr/>
        </p:nvGraphicFramePr>
        <p:xfrm>
          <a:off x="1470991" y="4382515"/>
          <a:ext cx="5486400" cy="183630"/>
        </p:xfrm>
        <a:graphic>
          <a:graphicData uri="http://schemas.openxmlformats.org/presentationml/2006/ole">
            <mc:AlternateContent xmlns:mc="http://schemas.openxmlformats.org/markup-compatibility/2006">
              <mc:Choice xmlns:v="urn:schemas-microsoft-com:vml" Requires="v">
                <p:oleObj spid="_x0000_s43375" name="Document" r:id="rId4" imgW="5257800" imgH="177800" progId="Word.Document.12">
                  <p:embed/>
                </p:oleObj>
              </mc:Choice>
              <mc:Fallback>
                <p:oleObj name="Document" r:id="rId4" imgW="5257800" imgH="177800" progId="Word.Document.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0991" y="4382515"/>
                        <a:ext cx="5486400" cy="1836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2052" name="Object 6"/>
          <p:cNvGraphicFramePr>
            <a:graphicFrameLocks noChangeAspect="1"/>
          </p:cNvGraphicFramePr>
          <p:nvPr>
            <p:extLst>
              <p:ext uri="{D42A27DB-BD31-4B8C-83A1-F6EECF244321}">
                <p14:modId xmlns:p14="http://schemas.microsoft.com/office/powerpoint/2010/main" val="2168289629"/>
              </p:ext>
            </p:extLst>
          </p:nvPr>
        </p:nvGraphicFramePr>
        <p:xfrm>
          <a:off x="0" y="-1"/>
          <a:ext cx="7313507" cy="9599533"/>
        </p:xfrm>
        <a:graphic>
          <a:graphicData uri="http://schemas.openxmlformats.org/presentationml/2006/ole">
            <mc:AlternateContent xmlns:mc="http://schemas.openxmlformats.org/markup-compatibility/2006">
              <mc:Choice xmlns:v="urn:schemas-microsoft-com:vml" Requires="v">
                <p:oleObj spid="_x0000_s43376" name="Document" r:id="rId6" imgW="8157062" imgH="10597372" progId="Word.Document.12">
                  <p:embed/>
                </p:oleObj>
              </mc:Choice>
              <mc:Fallback>
                <p:oleObj name="Document" r:id="rId6" imgW="8157062" imgH="10597372" progId="Word.Document.12">
                  <p:embed/>
                  <p:pic>
                    <p:nvPicPr>
                      <p:cNvPr id="0" name=""/>
                      <p:cNvPicPr>
                        <a:picLocks noChangeAspect="1" noChangeArrowheads="1"/>
                      </p:cNvPicPr>
                      <p:nvPr/>
                    </p:nvPicPr>
                    <p:blipFill>
                      <a:blip r:embed="rId7"/>
                      <a:srcRect/>
                      <a:stretch>
                        <a:fillRect/>
                      </a:stretch>
                    </p:blipFill>
                    <p:spPr bwMode="auto">
                      <a:xfrm>
                        <a:off x="0" y="-1"/>
                        <a:ext cx="7313507" cy="95995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79777610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Notes Placeholder 2"/>
          <p:cNvSpPr>
            <a:spLocks noGrp="1"/>
          </p:cNvSpPr>
          <p:nvPr>
            <p:ph type="body" idx="1"/>
          </p:nvPr>
        </p:nvSpPr>
        <p:spPr/>
        <p:txBody>
          <a:bodyPr/>
          <a:lstStyle/>
          <a:p>
            <a:r>
              <a:rPr lang="en-US" dirty="0" smtClean="0"/>
              <a:t>Notes:</a:t>
            </a:r>
          </a:p>
          <a:p>
            <a:endParaRPr lang="en-US" b="0" dirty="0" smtClean="0"/>
          </a:p>
          <a:p>
            <a:r>
              <a:rPr lang="en-US" sz="1100" b="0" kern="1200" dirty="0" smtClean="0">
                <a:solidFill>
                  <a:schemeClr val="tx1"/>
                </a:solidFill>
                <a:effectLst/>
                <a:latin typeface="+mn-lt"/>
                <a:ea typeface="+mn-ea"/>
                <a:cs typeface="+mn-cs"/>
              </a:rPr>
              <a:t>This course is designed to teach participants how to develop an eLearning course using</a:t>
            </a:r>
            <a:r>
              <a:rPr lang="en-US" sz="1100" b="0" kern="1200" baseline="0" dirty="0" smtClean="0">
                <a:solidFill>
                  <a:schemeClr val="tx1"/>
                </a:solidFill>
                <a:effectLst/>
                <a:latin typeface="+mn-lt"/>
                <a:ea typeface="+mn-ea"/>
                <a:cs typeface="+mn-cs"/>
              </a:rPr>
              <a:t> Articulate</a:t>
            </a:r>
            <a:r>
              <a:rPr lang="en-US" b="0" i="1" dirty="0" smtClean="0"/>
              <a:t>.</a:t>
            </a:r>
            <a:r>
              <a:rPr lang="en-US" b="0" dirty="0" smtClean="0">
                <a:effectLst/>
              </a:rPr>
              <a:t>  The</a:t>
            </a:r>
            <a:r>
              <a:rPr lang="en-US" b="0" baseline="0" dirty="0" smtClean="0">
                <a:effectLst/>
              </a:rPr>
              <a:t> course is a full day course and is composed of the following sections:</a:t>
            </a:r>
          </a:p>
          <a:p>
            <a:endParaRPr lang="en-US" b="1" dirty="0" smtClean="0"/>
          </a:p>
          <a:p>
            <a:pPr marL="177845" marR="0" indent="-177845"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Section 8:</a:t>
            </a:r>
            <a:r>
              <a:rPr lang="en-US" b="1" baseline="0" dirty="0" smtClean="0"/>
              <a:t> Create and Insert Audio -</a:t>
            </a:r>
            <a:r>
              <a:rPr lang="en-US" b="0" baseline="0" dirty="0" smtClean="0"/>
              <a:t> This section takes about 60 minutes to complete.  This section describes how to create a script using either Studio </a:t>
            </a:r>
            <a:r>
              <a:rPr lang="fr-FR" b="0" baseline="0" dirty="0" smtClean="0"/>
              <a:t>’</a:t>
            </a:r>
            <a:r>
              <a:rPr lang="en-US" b="0" baseline="0" dirty="0" smtClean="0"/>
              <a:t>13 or Audacity to record and add narration to a course.    </a:t>
            </a:r>
            <a:endParaRPr lang="en-US" baseline="0" dirty="0" smtClean="0"/>
          </a:p>
          <a:p>
            <a:pPr marL="177845" marR="0" indent="-177845"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Section 9: Add Annotation </a:t>
            </a:r>
            <a:r>
              <a:rPr lang="en-US" b="0" baseline="0" dirty="0" smtClean="0"/>
              <a:t>– This section takes about 30 minutes to complete and provides details on how to annotate (add movement) to a slide.</a:t>
            </a:r>
            <a:endParaRPr lang="en-US" baseline="0" dirty="0" smtClean="0"/>
          </a:p>
          <a:p>
            <a:pPr marL="177845" indent="-177845">
              <a:buFont typeface="Arial"/>
              <a:buChar char="•"/>
            </a:pPr>
            <a:r>
              <a:rPr lang="en-US" dirty="0" smtClean="0"/>
              <a:t>Section 10</a:t>
            </a:r>
            <a:r>
              <a:rPr lang="en-US" b="1" dirty="0" smtClean="0"/>
              <a:t>: Add Quiz using</a:t>
            </a:r>
            <a:r>
              <a:rPr lang="en-US" b="1" baseline="0" dirty="0" smtClean="0"/>
              <a:t> Quizmaker </a:t>
            </a:r>
            <a:r>
              <a:rPr lang="en-US" b="0" dirty="0" smtClean="0"/>
              <a:t>- This section takes about 30 minutes to complete describes</a:t>
            </a:r>
            <a:r>
              <a:rPr lang="en-US" b="0" baseline="0" dirty="0" smtClean="0"/>
              <a:t> the process of reviewing and adding an assessment to an eLearning course using Quizmaker.</a:t>
            </a:r>
            <a:endParaRPr lang="en-US" b="0" dirty="0" smtClean="0"/>
          </a:p>
          <a:p>
            <a:pPr marL="177845" indent="-177845">
              <a:buFont typeface="Arial"/>
              <a:buChar char="•"/>
            </a:pPr>
            <a:r>
              <a:rPr lang="en-US" baseline="0" dirty="0" smtClean="0"/>
              <a:t>Section 11: Print and Publish Course</a:t>
            </a:r>
            <a:r>
              <a:rPr lang="en-US" b="0" baseline="0" dirty="0" smtClean="0"/>
              <a:t> – This section</a:t>
            </a:r>
            <a:r>
              <a:rPr lang="en-US" b="0" dirty="0" smtClean="0"/>
              <a:t> takes about 30 minutes to complete and describes</a:t>
            </a:r>
            <a:r>
              <a:rPr lang="en-US" b="0" baseline="0" dirty="0" smtClean="0"/>
              <a:t> the different ways you are able to publish your course for review, preview and upload to the Learning Management System (LMS).</a:t>
            </a:r>
            <a:endParaRPr lang="en-US" b="0" dirty="0" smtClean="0"/>
          </a:p>
          <a:p>
            <a:pPr marL="177845" marR="0" indent="-177845"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Section 12: Conclusion</a:t>
            </a:r>
            <a:r>
              <a:rPr lang="en-US" b="0" baseline="0" dirty="0" smtClean="0"/>
              <a:t> – This section</a:t>
            </a:r>
            <a:r>
              <a:rPr lang="en-US" b="0" dirty="0" smtClean="0"/>
              <a:t> takes about 10 minutes to complete and summarizes the course.  It also provides details about where you can get additional help.</a:t>
            </a:r>
            <a:endParaRPr lang="en-US" b="0" dirty="0"/>
          </a:p>
        </p:txBody>
      </p:sp>
      <p:sp>
        <p:nvSpPr>
          <p:cNvPr id="62468" name="Slide Number Placeholder 3"/>
          <p:cNvSpPr>
            <a:spLocks noGrp="1"/>
          </p:cNvSpPr>
          <p:nvPr>
            <p:ph type="sldNum" sz="quarter" idx="5"/>
          </p:nvPr>
        </p:nvSpPr>
        <p:spPr/>
        <p:txBody>
          <a:bodyPr/>
          <a:lstStyle/>
          <a:p>
            <a:fld id="{5E53A2DA-CDF3-48EB-B347-1586A460E593}" type="slidenum">
              <a:rPr lang="en-US" smtClean="0"/>
              <a:pPr/>
              <a:t>118</a:t>
            </a:fld>
            <a:endParaRPr lang="en-US" dirty="0" smtClean="0"/>
          </a:p>
        </p:txBody>
      </p:sp>
      <p:sp>
        <p:nvSpPr>
          <p:cNvPr id="4" name="Slide Image Placeholder 3"/>
          <p:cNvSpPr>
            <a:spLocks noGrp="1" noRot="1" noChangeAspect="1"/>
          </p:cNvSpPr>
          <p:nvPr>
            <p:ph type="sldImg"/>
          </p:nvPr>
        </p:nvSpPr>
        <p:spPr>
          <a:xfrm>
            <a:off x="174625" y="447675"/>
            <a:ext cx="4802188" cy="3600450"/>
          </a:xfrm>
        </p:spPr>
      </p:sp>
    </p:spTree>
    <p:extLst>
      <p:ext uri="{BB962C8B-B14F-4D97-AF65-F5344CB8AC3E}">
        <p14:creationId xmlns:p14="http://schemas.microsoft.com/office/powerpoint/2010/main" val="80100210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625" y="447675"/>
            <a:ext cx="4802188" cy="3600450"/>
          </a:xfrm>
        </p:spPr>
      </p:sp>
      <p:sp>
        <p:nvSpPr>
          <p:cNvPr id="3" name="Notes Placeholder 2"/>
          <p:cNvSpPr>
            <a:spLocks noGrp="1"/>
          </p:cNvSpPr>
          <p:nvPr>
            <p:ph type="body" idx="1"/>
          </p:nvPr>
        </p:nvSpPr>
        <p:spPr/>
        <p:txBody>
          <a:bodyPr/>
          <a:lstStyle/>
          <a:p>
            <a:r>
              <a:rPr lang="en-US" dirty="0" smtClean="0"/>
              <a:t>Notes:</a:t>
            </a:r>
            <a:endParaRPr lang="en-US" b="0" dirty="0" smtClean="0"/>
          </a:p>
          <a:p>
            <a:endParaRPr lang="en-US" b="0" dirty="0" smtClean="0"/>
          </a:p>
          <a:p>
            <a:pPr marL="171450" indent="-171450">
              <a:buFont typeface="Arial"/>
              <a:buChar char="•"/>
            </a:pPr>
            <a:r>
              <a:rPr lang="en-US" b="0" dirty="0" smtClean="0"/>
              <a:t>Each</a:t>
            </a:r>
            <a:r>
              <a:rPr lang="en-US" b="0" baseline="0" dirty="0" smtClean="0"/>
              <a:t> of the learning objectives corresponds to a slide, or series of slides, in this section of the course.  </a:t>
            </a:r>
          </a:p>
          <a:p>
            <a:pPr marL="171450" indent="-171450">
              <a:buFont typeface="Arial"/>
              <a:buChar char="•"/>
            </a:pPr>
            <a:r>
              <a:rPr lang="en-US" b="0" baseline="0" dirty="0" smtClean="0"/>
              <a:t>By the end of this section, you should be able to perform each of the listed objectives with the support of the training materials.</a:t>
            </a:r>
          </a:p>
          <a:p>
            <a:pPr marL="171450" indent="-171450">
              <a:buFont typeface="Arial"/>
              <a:buChar char="•"/>
            </a:pPr>
            <a:r>
              <a:rPr lang="en-US" b="0" baseline="0" dirty="0" smtClean="0"/>
              <a:t>The section learning objectives are tied directly to the course objectives reviewed at the end of the course.</a:t>
            </a:r>
            <a:endParaRPr lang="en-US" b="0" dirty="0" smtClean="0"/>
          </a:p>
        </p:txBody>
      </p:sp>
      <p:sp>
        <p:nvSpPr>
          <p:cNvPr id="4" name="Slide Number Placeholder 3"/>
          <p:cNvSpPr>
            <a:spLocks noGrp="1"/>
          </p:cNvSpPr>
          <p:nvPr>
            <p:ph type="sldNum" sz="quarter" idx="10"/>
          </p:nvPr>
        </p:nvSpPr>
        <p:spPr/>
        <p:txBody>
          <a:bodyPr/>
          <a:lstStyle/>
          <a:p>
            <a:fld id="{CA846680-62A7-41C5-A79F-706D29C4710E}" type="slidenum">
              <a:rPr lang="en-US" smtClean="0"/>
              <a:pPr/>
              <a:t>119</a:t>
            </a:fld>
            <a:endParaRPr lang="en-US" dirty="0"/>
          </a:p>
        </p:txBody>
      </p:sp>
    </p:spTree>
    <p:extLst>
      <p:ext uri="{BB962C8B-B14F-4D97-AF65-F5344CB8AC3E}">
        <p14:creationId xmlns:p14="http://schemas.microsoft.com/office/powerpoint/2010/main" val="31219365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625" y="447675"/>
            <a:ext cx="4802188" cy="3600450"/>
          </a:xfrm>
        </p:spPr>
      </p:sp>
      <p:sp>
        <p:nvSpPr>
          <p:cNvPr id="3" name="Notes Placeholder 2"/>
          <p:cNvSpPr>
            <a:spLocks noGrp="1"/>
          </p:cNvSpPr>
          <p:nvPr>
            <p:ph type="body" idx="1"/>
          </p:nvPr>
        </p:nvSpPr>
        <p:spPr/>
        <p:txBody>
          <a:bodyPr/>
          <a:lstStyle/>
          <a:p>
            <a:r>
              <a:rPr lang="en-US" dirty="0" smtClean="0"/>
              <a:t>Notes:</a:t>
            </a:r>
            <a:endParaRPr lang="en-US" b="0" dirty="0" smtClean="0"/>
          </a:p>
          <a:p>
            <a:endParaRPr lang="en-US" b="0" dirty="0" smtClean="0"/>
          </a:p>
          <a:p>
            <a:pPr marL="171450" indent="-171450">
              <a:buFont typeface="Arial"/>
              <a:buChar char="•"/>
            </a:pPr>
            <a:r>
              <a:rPr lang="en-US" b="0" dirty="0" smtClean="0"/>
              <a:t>Each</a:t>
            </a:r>
            <a:r>
              <a:rPr lang="en-US" b="0" baseline="0" dirty="0" smtClean="0"/>
              <a:t> of the learning objectives corresponds to a slide, or series of slides, in this section of the course.  </a:t>
            </a:r>
          </a:p>
          <a:p>
            <a:pPr marL="171450" indent="-171450">
              <a:buFont typeface="Arial"/>
              <a:buChar char="•"/>
            </a:pPr>
            <a:r>
              <a:rPr lang="en-US" b="0" baseline="0" dirty="0" smtClean="0"/>
              <a:t>By the end of this section you should be able to perform each of the listed objectives with the support of the training materials.</a:t>
            </a:r>
          </a:p>
          <a:p>
            <a:pPr marL="171450" indent="-171450">
              <a:buFont typeface="Arial"/>
              <a:buChar char="•"/>
            </a:pPr>
            <a:r>
              <a:rPr lang="en-US" b="0" baseline="0" dirty="0" smtClean="0"/>
              <a:t>The section learning objectives are tied directly to the course objectives reviewed at the end of the course.</a:t>
            </a:r>
            <a:endParaRPr lang="en-US" b="0" dirty="0" smtClean="0"/>
          </a:p>
        </p:txBody>
      </p:sp>
      <p:sp>
        <p:nvSpPr>
          <p:cNvPr id="4" name="Slide Number Placeholder 3"/>
          <p:cNvSpPr>
            <a:spLocks noGrp="1"/>
          </p:cNvSpPr>
          <p:nvPr>
            <p:ph type="sldNum" sz="quarter" idx="10"/>
          </p:nvPr>
        </p:nvSpPr>
        <p:spPr/>
        <p:txBody>
          <a:bodyPr/>
          <a:lstStyle/>
          <a:p>
            <a:fld id="{CA846680-62A7-41C5-A79F-706D29C4710E}" type="slidenum">
              <a:rPr lang="en-US" smtClean="0"/>
              <a:pPr/>
              <a:t>12</a:t>
            </a:fld>
            <a:endParaRPr lang="en-US" dirty="0"/>
          </a:p>
        </p:txBody>
      </p:sp>
    </p:spTree>
    <p:extLst>
      <p:ext uri="{BB962C8B-B14F-4D97-AF65-F5344CB8AC3E}">
        <p14:creationId xmlns:p14="http://schemas.microsoft.com/office/powerpoint/2010/main" val="312193655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Notes:</a:t>
            </a:r>
          </a:p>
          <a:p>
            <a:endParaRPr lang="en-US" b="0" dirty="0" smtClean="0"/>
          </a:p>
          <a:p>
            <a:pPr marL="177845" indent="-177845">
              <a:buFont typeface="Wingdings" charset="2"/>
              <a:buChar char="²"/>
            </a:pPr>
            <a:r>
              <a:rPr lang="en-US" b="1" dirty="0" smtClean="0"/>
              <a:t>Tab 01 </a:t>
            </a:r>
            <a:r>
              <a:rPr lang="en-US" b="0" dirty="0" smtClean="0"/>
              <a:t>- Terms and Concepts</a:t>
            </a:r>
          </a:p>
          <a:p>
            <a:endParaRPr lang="en-US" b="0" dirty="0" smtClean="0"/>
          </a:p>
          <a:p>
            <a:pPr marL="177845" indent="-177845">
              <a:buFont typeface="Arial"/>
              <a:buChar char="•"/>
            </a:pPr>
            <a:r>
              <a:rPr lang="en-US" b="0" dirty="0" smtClean="0"/>
              <a:t>The following terms are</a:t>
            </a:r>
            <a:r>
              <a:rPr lang="en-US" b="0" baseline="0" dirty="0" smtClean="0"/>
              <a:t> critical to your understanding of this section of the course.  </a:t>
            </a:r>
          </a:p>
          <a:p>
            <a:pPr marL="177845" indent="-177845">
              <a:buFont typeface="Arial"/>
              <a:buChar char="•"/>
            </a:pPr>
            <a:r>
              <a:rPr lang="en-US" b="0" baseline="0" dirty="0" smtClean="0"/>
              <a:t>Additional terms are located in the Terms and Concepts document located in the reference materials.</a:t>
            </a:r>
          </a:p>
          <a:p>
            <a:pPr marL="177845" indent="-177845">
              <a:buFont typeface="Arial"/>
              <a:buChar char="•"/>
            </a:pPr>
            <a:r>
              <a:rPr lang="en-US" b="0" dirty="0" smtClean="0"/>
              <a:t>If you do not understand the term,</a:t>
            </a:r>
            <a:r>
              <a:rPr lang="en-US" b="0" baseline="0" dirty="0" smtClean="0"/>
              <a:t> please ask for additional clarification.</a:t>
            </a:r>
          </a:p>
          <a:p>
            <a:pPr marL="177845" indent="-177845">
              <a:buFont typeface="Arial"/>
              <a:buChar char="•"/>
            </a:pPr>
            <a:r>
              <a:rPr lang="en-US" b="0" baseline="0" dirty="0" smtClean="0"/>
              <a:t>The Terms and Concepts document contains more terms than are listed in the course and should be reviewed to help with your learning.</a:t>
            </a:r>
          </a:p>
          <a:p>
            <a:endParaRPr lang="en-US"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120</a:t>
            </a:fld>
            <a:endParaRPr lang="en-US" dirty="0"/>
          </a:p>
        </p:txBody>
      </p:sp>
    </p:spTree>
    <p:extLst>
      <p:ext uri="{BB962C8B-B14F-4D97-AF65-F5344CB8AC3E}">
        <p14:creationId xmlns:p14="http://schemas.microsoft.com/office/powerpoint/2010/main" val="1885795480"/>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baseline="0" dirty="0" smtClean="0"/>
              <a:t>Notes</a:t>
            </a:r>
          </a:p>
          <a:p>
            <a:endParaRPr lang="en-US" baseline="0" dirty="0" smtClean="0"/>
          </a:p>
          <a:p>
            <a:r>
              <a:rPr lang="en-US" baseline="0" dirty="0" smtClean="0"/>
              <a:t>TAB 17 – </a:t>
            </a:r>
            <a:r>
              <a:rPr lang="en-US" b="0" baseline="0" dirty="0" smtClean="0"/>
              <a:t>Writing a Script</a:t>
            </a:r>
          </a:p>
          <a:p>
            <a:r>
              <a:rPr lang="en-US" baseline="0" dirty="0" smtClean="0"/>
              <a:t>TAB 18 – </a:t>
            </a:r>
            <a:r>
              <a:rPr lang="en-US" b="0" baseline="0" dirty="0" smtClean="0"/>
              <a:t>Prepare for Recording</a:t>
            </a:r>
          </a:p>
          <a:p>
            <a:endParaRPr lang="en-US" baseline="0" dirty="0" smtClean="0"/>
          </a:p>
          <a:p>
            <a:pPr marL="0" lvl="1" indent="0">
              <a:buFont typeface="+mj-lt"/>
              <a:buNone/>
            </a:pPr>
            <a:r>
              <a:rPr lang="en-US" b="0" dirty="0" smtClean="0"/>
              <a:t>The</a:t>
            </a:r>
            <a:r>
              <a:rPr lang="en-US" b="0" baseline="0" dirty="0" smtClean="0"/>
              <a:t> process for adding audio is simple, but requires preparation so the process goes well.  Refer to the process flow in the slide above for the steps in the process.  There are two process</a:t>
            </a:r>
            <a:r>
              <a:rPr lang="en-US" dirty="0" smtClean="0"/>
              <a:t>es defined below depending on the software you use for the recording.  </a:t>
            </a:r>
          </a:p>
          <a:p>
            <a:pPr marL="0" lvl="1" indent="0">
              <a:buFont typeface="+mj-lt"/>
              <a:buNone/>
            </a:pPr>
            <a:endParaRPr lang="en-US" b="0" baseline="0" dirty="0"/>
          </a:p>
          <a:p>
            <a:pPr marL="0" lvl="1" indent="0">
              <a:buFont typeface="+mj-lt"/>
              <a:buNone/>
            </a:pPr>
            <a:r>
              <a:rPr lang="en-US" b="1" dirty="0" smtClean="0"/>
              <a:t>Articulate Audio Process:</a:t>
            </a:r>
            <a:endParaRPr lang="en-US" b="1" baseline="0" dirty="0" smtClean="0"/>
          </a:p>
          <a:p>
            <a:pPr marL="228600" lvl="1" indent="-228600">
              <a:buFont typeface="+mj-lt"/>
              <a:buAutoNum type="arabicPeriod"/>
            </a:pPr>
            <a:endParaRPr lang="en-US" b="0" baseline="0" dirty="0" smtClean="0"/>
          </a:p>
          <a:p>
            <a:pPr marL="228600" lvl="1" indent="-228600">
              <a:buFont typeface="+mj-lt"/>
              <a:buAutoNum type="arabicPeriod"/>
            </a:pPr>
            <a:r>
              <a:rPr lang="en-US" b="1" baseline="0" dirty="0" smtClean="0"/>
              <a:t>Create a Copy of the Presentation </a:t>
            </a:r>
            <a:r>
              <a:rPr lang="en-US" baseline="0" dirty="0" smtClean="0"/>
              <a:t>– Creating a copy of the presentation preserves the original work of the presentation and the notes.  This is only required if you are not creating a participant manual.</a:t>
            </a:r>
          </a:p>
          <a:p>
            <a:pPr marL="457200" lvl="2" indent="-228600"/>
            <a:r>
              <a:rPr lang="en-US" baseline="0" dirty="0" smtClean="0"/>
              <a:t>The participant</a:t>
            </a:r>
            <a:r>
              <a:rPr lang="en-US" dirty="0" smtClean="0"/>
              <a:t> manual is a guide for the user on how to complete a process.  This guide is an example of a participant manual.</a:t>
            </a:r>
            <a:endParaRPr lang="en-US" baseline="0" dirty="0" smtClean="0"/>
          </a:p>
          <a:p>
            <a:pPr marL="228600" lvl="1" indent="-228600">
              <a:buFont typeface="+mj-lt"/>
              <a:buAutoNum type="arabicPeriod" startAt="2"/>
            </a:pPr>
            <a:r>
              <a:rPr lang="en-US" b="1" baseline="0" dirty="0" smtClean="0"/>
              <a:t>Write Scripts for Narrative Slides </a:t>
            </a:r>
            <a:r>
              <a:rPr lang="en-US" baseline="0" dirty="0" smtClean="0"/>
              <a:t>– Review the Writing a Script document and replace all the content from the notes section with the scripts.</a:t>
            </a:r>
          </a:p>
          <a:p>
            <a:pPr marL="228600" lvl="1" indent="-228600">
              <a:buFont typeface="+mj-lt"/>
              <a:buAutoNum type="arabicPeriod" startAt="2"/>
            </a:pPr>
            <a:r>
              <a:rPr lang="en-US" sz="1100" b="1" kern="1200" dirty="0" smtClean="0">
                <a:solidFill>
                  <a:schemeClr val="tx1"/>
                </a:solidFill>
                <a:effectLst/>
              </a:rPr>
              <a:t>Install Microphone</a:t>
            </a:r>
            <a:r>
              <a:rPr lang="en-US" sz="1100" b="1" kern="1200" baseline="0" dirty="0" smtClean="0">
                <a:solidFill>
                  <a:schemeClr val="tx1"/>
                </a:solidFill>
                <a:effectLst/>
              </a:rPr>
              <a:t> and Prepare for Recording </a:t>
            </a:r>
            <a:r>
              <a:rPr lang="en-US" sz="1100" kern="1200" baseline="0" dirty="0" smtClean="0">
                <a:solidFill>
                  <a:schemeClr val="tx1"/>
                </a:solidFill>
                <a:effectLst/>
              </a:rPr>
              <a:t>- </a:t>
            </a:r>
            <a:r>
              <a:rPr lang="en-US" sz="1100" kern="1200" dirty="0" smtClean="0">
                <a:solidFill>
                  <a:schemeClr val="tx1"/>
                </a:solidFill>
                <a:effectLst/>
              </a:rPr>
              <a:t>The first time you plug in the microphone, refer to the set</a:t>
            </a:r>
            <a:r>
              <a:rPr lang="en-US" sz="1100" kern="1200" baseline="0" dirty="0" smtClean="0">
                <a:solidFill>
                  <a:schemeClr val="tx1"/>
                </a:solidFill>
                <a:effectLst/>
              </a:rPr>
              <a:t> steps in the Prepare for Recording document</a:t>
            </a:r>
            <a:endParaRPr lang="en-US" sz="1100" kern="1200" dirty="0" smtClean="0">
              <a:solidFill>
                <a:schemeClr val="tx1"/>
              </a:solidFill>
              <a:effectLst/>
            </a:endParaRPr>
          </a:p>
          <a:p>
            <a:pPr marL="228600" lvl="1" indent="-228600">
              <a:buFont typeface="+mj-lt"/>
              <a:buAutoNum type="arabicPeriod" startAt="2"/>
            </a:pPr>
            <a:r>
              <a:rPr lang="en-US" b="1" dirty="0" smtClean="0"/>
              <a:t>Record</a:t>
            </a:r>
            <a:r>
              <a:rPr lang="en-US" b="1" baseline="0" dirty="0" smtClean="0"/>
              <a:t> Narration </a:t>
            </a:r>
            <a:r>
              <a:rPr lang="en-US" baseline="0" dirty="0" smtClean="0"/>
              <a:t>– Record all of the narration following the scripts.  To record select Articulate </a:t>
            </a:r>
            <a:r>
              <a:rPr lang="en-US" baseline="0" dirty="0" smtClean="0">
                <a:sym typeface="Wingdings" panose="05000000000000000000" pitchFamily="2" charset="2"/>
              </a:rPr>
              <a:t> Record Narration  Start Recording. </a:t>
            </a:r>
          </a:p>
          <a:p>
            <a:pPr marL="228600" lvl="1" indent="-228600">
              <a:buFont typeface="+mj-lt"/>
              <a:buAutoNum type="arabicPeriod" startAt="2"/>
            </a:pPr>
            <a:r>
              <a:rPr lang="en-US" b="1" baseline="0" dirty="0" smtClean="0">
                <a:sym typeface="Wingdings" panose="05000000000000000000" pitchFamily="2" charset="2"/>
              </a:rPr>
              <a:t>Edit Narration using Audio Editor </a:t>
            </a:r>
            <a:r>
              <a:rPr lang="en-US" baseline="0" dirty="0" smtClean="0">
                <a:sym typeface="Wingdings" panose="05000000000000000000" pitchFamily="2" charset="2"/>
              </a:rPr>
              <a:t>– Once you have completed the recording for the slide and saved the file you can edit the sound using the Audio Edit feature found in the Narration folder.  </a:t>
            </a:r>
          </a:p>
          <a:p>
            <a:pPr marL="569913" lvl="2" indent="-228600"/>
            <a:r>
              <a:rPr lang="en-US" baseline="0" dirty="0" smtClean="0">
                <a:sym typeface="Wingdings" panose="05000000000000000000" pitchFamily="2" charset="2"/>
              </a:rPr>
              <a:t>Articulate  Audio Editor</a:t>
            </a:r>
          </a:p>
          <a:p>
            <a:pPr lvl="1" algn="l"/>
            <a:endParaRPr lang="en-US" b="0" baseline="0" dirty="0" smtClean="0">
              <a:sym typeface="Wingdings" panose="05000000000000000000" pitchFamily="2" charset="2"/>
            </a:endParaRPr>
          </a:p>
          <a:p>
            <a:pPr lvl="1" algn="l"/>
            <a:r>
              <a:rPr lang="en-US" b="1" baseline="0" dirty="0" smtClean="0">
                <a:sym typeface="Wingdings" panose="05000000000000000000" pitchFamily="2" charset="2"/>
              </a:rPr>
              <a:t>Continued on next page</a:t>
            </a:r>
          </a:p>
          <a:p>
            <a:pPr lvl="1" algn="l"/>
            <a:endParaRPr lang="en-US" b="1" dirty="0">
              <a:sym typeface="Wingdings" panose="05000000000000000000" pitchFamily="2" charset="2"/>
            </a:endParaRPr>
          </a:p>
        </p:txBody>
      </p:sp>
      <p:sp>
        <p:nvSpPr>
          <p:cNvPr id="4" name="Slide Number Placeholder 3"/>
          <p:cNvSpPr>
            <a:spLocks noGrp="1"/>
          </p:cNvSpPr>
          <p:nvPr>
            <p:ph type="sldNum" sz="quarter" idx="10"/>
          </p:nvPr>
        </p:nvSpPr>
        <p:spPr/>
        <p:txBody>
          <a:bodyPr/>
          <a:lstStyle/>
          <a:p>
            <a:fld id="{CA846680-62A7-41C5-A79F-706D29C4710E}" type="slidenum">
              <a:rPr lang="en-US" smtClean="0"/>
              <a:pPr/>
              <a:t>121</a:t>
            </a:fld>
            <a:endParaRPr lang="en-US" dirty="0"/>
          </a:p>
        </p:txBody>
      </p:sp>
    </p:spTree>
    <p:extLst>
      <p:ext uri="{BB962C8B-B14F-4D97-AF65-F5344CB8AC3E}">
        <p14:creationId xmlns:p14="http://schemas.microsoft.com/office/powerpoint/2010/main" val="12565494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148424" y="476250"/>
            <a:ext cx="4855597" cy="8768184"/>
          </a:xfrm>
        </p:spPr>
        <p:txBody>
          <a:bodyPr>
            <a:noAutofit/>
          </a:bodyPr>
          <a:lstStyle/>
          <a:p>
            <a:pPr lvl="1" algn="l"/>
            <a:r>
              <a:rPr lang="en-US" b="1" baseline="0" dirty="0" smtClean="0">
                <a:sym typeface="Wingdings" panose="05000000000000000000" pitchFamily="2" charset="2"/>
              </a:rPr>
              <a:t>Continued from previous page</a:t>
            </a:r>
          </a:p>
          <a:p>
            <a:pPr lvl="1"/>
            <a:endParaRPr lang="en-US" dirty="0">
              <a:sym typeface="Wingdings" panose="05000000000000000000" pitchFamily="2" charset="2"/>
            </a:endParaRPr>
          </a:p>
          <a:p>
            <a:pPr lvl="1"/>
            <a:r>
              <a:rPr lang="en-US" b="1" dirty="0" smtClean="0">
                <a:sym typeface="Wingdings" panose="05000000000000000000" pitchFamily="2" charset="2"/>
              </a:rPr>
              <a:t>Audacity</a:t>
            </a:r>
            <a:r>
              <a:rPr lang="en-US" dirty="0" smtClean="0">
                <a:sym typeface="Wingdings" panose="05000000000000000000" pitchFamily="2" charset="2"/>
              </a:rPr>
              <a:t> </a:t>
            </a:r>
            <a:r>
              <a:rPr lang="en-US" dirty="0">
                <a:sym typeface="Wingdings" panose="05000000000000000000" pitchFamily="2" charset="2"/>
              </a:rPr>
              <a:t>to record the narration</a:t>
            </a:r>
            <a:r>
              <a:rPr lang="en-US" dirty="0" smtClean="0">
                <a:sym typeface="Wingdings" panose="05000000000000000000" pitchFamily="2" charset="2"/>
              </a:rPr>
              <a:t>:</a:t>
            </a:r>
          </a:p>
          <a:p>
            <a:pPr lvl="1"/>
            <a:endParaRPr lang="en-US" dirty="0">
              <a:sym typeface="Wingdings" panose="05000000000000000000" pitchFamily="2" charset="2"/>
            </a:endParaRPr>
          </a:p>
          <a:p>
            <a:pPr marL="228600" lvl="1" indent="-228600">
              <a:buFont typeface="+mj-lt"/>
              <a:buAutoNum type="arabicPeriod"/>
            </a:pPr>
            <a:r>
              <a:rPr lang="en-US" dirty="0">
                <a:sym typeface="Wingdings" panose="05000000000000000000" pitchFamily="2" charset="2"/>
              </a:rPr>
              <a:t>Create a folder and store the audio files with the number of the slide as part of the title.  </a:t>
            </a:r>
            <a:endParaRPr lang="en-US" dirty="0" smtClean="0">
              <a:sym typeface="Wingdings" panose="05000000000000000000" pitchFamily="2" charset="2"/>
            </a:endParaRPr>
          </a:p>
          <a:p>
            <a:pPr marL="228600" lvl="1" indent="-228600">
              <a:buFont typeface="+mj-lt"/>
              <a:buAutoNum type="arabicPeriod"/>
            </a:pPr>
            <a:r>
              <a:rPr lang="en-US" dirty="0">
                <a:sym typeface="Wingdings" panose="05000000000000000000" pitchFamily="2" charset="2"/>
              </a:rPr>
              <a:t>S</a:t>
            </a:r>
            <a:r>
              <a:rPr lang="en-US" dirty="0" smtClean="0">
                <a:sym typeface="Wingdings" panose="05000000000000000000" pitchFamily="2" charset="2"/>
              </a:rPr>
              <a:t>ave </a:t>
            </a:r>
            <a:r>
              <a:rPr lang="en-US" dirty="0">
                <a:sym typeface="Wingdings" panose="05000000000000000000" pitchFamily="2" charset="2"/>
              </a:rPr>
              <a:t>these to the file folder and save both the scripts and the audio files in the same folder.</a:t>
            </a:r>
          </a:p>
          <a:p>
            <a:pPr marL="228600" lvl="1" indent="-228600">
              <a:buFont typeface="+mj-lt"/>
              <a:buAutoNum type="arabicPeriod"/>
            </a:pPr>
            <a:r>
              <a:rPr lang="en-US" dirty="0">
                <a:sym typeface="Wingdings" panose="05000000000000000000" pitchFamily="2" charset="2"/>
              </a:rPr>
              <a:t>Create a copy of the presentation and replace the notes section with the Script.</a:t>
            </a:r>
          </a:p>
          <a:p>
            <a:pPr marL="228600" lvl="1" indent="-228600">
              <a:buFont typeface="+mj-lt"/>
              <a:buAutoNum type="arabicPeriod"/>
            </a:pPr>
            <a:r>
              <a:rPr lang="en-US" dirty="0">
                <a:sym typeface="Wingdings" panose="05000000000000000000" pitchFamily="2" charset="2"/>
              </a:rPr>
              <a:t>Add at least one second of silence both at the beginning and end of the </a:t>
            </a:r>
            <a:r>
              <a:rPr lang="en-US" dirty="0" smtClean="0">
                <a:sym typeface="Wingdings" panose="05000000000000000000" pitchFamily="2" charset="2"/>
              </a:rPr>
              <a:t>narrative.</a:t>
            </a:r>
            <a:endParaRPr lang="en-US" dirty="0">
              <a:sym typeface="Wingdings" panose="05000000000000000000" pitchFamily="2" charset="2"/>
            </a:endParaRPr>
          </a:p>
          <a:p>
            <a:pPr marL="228600" lvl="1" indent="-228600">
              <a:buFont typeface="+mj-lt"/>
              <a:buAutoNum type="arabicPeriod"/>
            </a:pPr>
            <a:r>
              <a:rPr lang="en-US" dirty="0">
                <a:sym typeface="Wingdings" panose="05000000000000000000" pitchFamily="2" charset="2"/>
              </a:rPr>
              <a:t>Use the import audio (Articulate  Import Audio) to import the Audio to the correct slide.  </a:t>
            </a:r>
          </a:p>
          <a:p>
            <a:pPr lvl="1" algn="l"/>
            <a:endParaRPr lang="en-US" b="1" baseline="0" dirty="0" smtClean="0">
              <a:sym typeface="Wingdings" panose="05000000000000000000" pitchFamily="2" charset="2"/>
            </a:endParaRPr>
          </a:p>
        </p:txBody>
      </p:sp>
      <p:sp>
        <p:nvSpPr>
          <p:cNvPr id="4" name="Slide Number Placeholder 3"/>
          <p:cNvSpPr>
            <a:spLocks noGrp="1"/>
          </p:cNvSpPr>
          <p:nvPr>
            <p:ph type="sldNum" sz="quarter" idx="10"/>
          </p:nvPr>
        </p:nvSpPr>
        <p:spPr/>
        <p:txBody>
          <a:bodyPr/>
          <a:lstStyle/>
          <a:p>
            <a:fld id="{CA846680-62A7-41C5-A79F-706D29C4710E}" type="slidenum">
              <a:rPr lang="en-US" smtClean="0"/>
              <a:pPr/>
              <a:t>122</a:t>
            </a:fld>
            <a:endParaRPr lang="en-US" dirty="0"/>
          </a:p>
        </p:txBody>
      </p:sp>
    </p:spTree>
    <p:extLst>
      <p:ext uri="{BB962C8B-B14F-4D97-AF65-F5344CB8AC3E}">
        <p14:creationId xmlns:p14="http://schemas.microsoft.com/office/powerpoint/2010/main" val="1138949546"/>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r>
              <a:rPr lang="en-US" dirty="0" smtClean="0"/>
              <a:t>TAB 18</a:t>
            </a:r>
            <a:r>
              <a:rPr lang="en-US" baseline="0" dirty="0" smtClean="0"/>
              <a:t> -</a:t>
            </a:r>
            <a:r>
              <a:rPr lang="en-US" dirty="0" smtClean="0"/>
              <a:t> </a:t>
            </a:r>
            <a:r>
              <a:rPr lang="en-US" b="0" dirty="0" smtClean="0"/>
              <a:t>Prepare</a:t>
            </a:r>
            <a:r>
              <a:rPr lang="en-US" b="0" baseline="0" dirty="0" smtClean="0"/>
              <a:t> for Recording </a:t>
            </a:r>
          </a:p>
          <a:p>
            <a:endParaRPr lang="en-US" b="0" baseline="0" dirty="0" smtClean="0"/>
          </a:p>
          <a:p>
            <a:r>
              <a:rPr lang="en-US" b="0" baseline="0" dirty="0" smtClean="0"/>
              <a:t>The first time you set up the microphone be sure to install the driver and use the following steps:</a:t>
            </a:r>
          </a:p>
          <a:p>
            <a:pPr marL="228600" lvl="1" indent="-228600">
              <a:buFont typeface="Arial" panose="020B0604020202020204" pitchFamily="34" charset="0"/>
              <a:buChar char="•"/>
            </a:pPr>
            <a:r>
              <a:rPr lang="en-US" sz="1100" b="0" kern="1200" dirty="0" smtClean="0">
                <a:solidFill>
                  <a:schemeClr val="tx1"/>
                </a:solidFill>
                <a:effectLst/>
                <a:latin typeface="+mn-lt"/>
                <a:ea typeface="+mn-ea"/>
                <a:cs typeface="+mn-cs"/>
              </a:rPr>
              <a:t>Plug in the microphone into the USB port.</a:t>
            </a:r>
          </a:p>
          <a:p>
            <a:pPr marL="228600" lvl="1" indent="-228600">
              <a:buFont typeface="Arial" panose="020B0604020202020204" pitchFamily="34" charset="0"/>
              <a:buChar char="•"/>
            </a:pPr>
            <a:r>
              <a:rPr lang="en-US" sz="1100" b="0" kern="1200" dirty="0" smtClean="0">
                <a:solidFill>
                  <a:schemeClr val="tx1"/>
                </a:solidFill>
                <a:effectLst/>
                <a:latin typeface="+mn-lt"/>
                <a:ea typeface="+mn-ea"/>
                <a:cs typeface="+mn-cs"/>
              </a:rPr>
              <a:t>Go to Start </a:t>
            </a:r>
            <a:r>
              <a:rPr lang="en-US" sz="1100" b="0" kern="1200" dirty="0" smtClean="0">
                <a:solidFill>
                  <a:schemeClr val="tx1"/>
                </a:solidFill>
                <a:effectLst/>
                <a:latin typeface="+mn-lt"/>
                <a:ea typeface="+mn-ea"/>
                <a:cs typeface="+mn-cs"/>
                <a:sym typeface="Wingdings" panose="05000000000000000000" pitchFamily="2" charset="2"/>
              </a:rPr>
              <a:t></a:t>
            </a:r>
            <a:r>
              <a:rPr lang="en-US" sz="1100" b="0" kern="1200" dirty="0" smtClean="0">
                <a:solidFill>
                  <a:schemeClr val="tx1"/>
                </a:solidFill>
                <a:effectLst/>
                <a:latin typeface="+mn-lt"/>
                <a:ea typeface="+mn-ea"/>
                <a:cs typeface="+mn-cs"/>
              </a:rPr>
              <a:t> Control Panel </a:t>
            </a:r>
            <a:r>
              <a:rPr lang="en-US" sz="1100" b="0" kern="1200" dirty="0" smtClean="0">
                <a:solidFill>
                  <a:schemeClr val="tx1"/>
                </a:solidFill>
                <a:effectLst/>
                <a:latin typeface="+mn-lt"/>
                <a:ea typeface="+mn-ea"/>
                <a:cs typeface="+mn-cs"/>
                <a:sym typeface="Wingdings" panose="05000000000000000000" pitchFamily="2" charset="2"/>
              </a:rPr>
              <a:t></a:t>
            </a:r>
            <a:r>
              <a:rPr lang="en-US" sz="1100" b="0" kern="1200" dirty="0" smtClean="0">
                <a:solidFill>
                  <a:schemeClr val="tx1"/>
                </a:solidFill>
                <a:effectLst/>
                <a:latin typeface="+mn-lt"/>
                <a:ea typeface="+mn-ea"/>
                <a:cs typeface="+mn-cs"/>
              </a:rPr>
              <a:t> Hardware and Sound </a:t>
            </a:r>
            <a:r>
              <a:rPr lang="en-US" sz="1100" b="0" kern="1200" dirty="0" smtClean="0">
                <a:solidFill>
                  <a:schemeClr val="tx1"/>
                </a:solidFill>
                <a:effectLst/>
                <a:latin typeface="+mn-lt"/>
                <a:ea typeface="+mn-ea"/>
                <a:cs typeface="+mn-cs"/>
                <a:sym typeface="Wingdings" panose="05000000000000000000" pitchFamily="2" charset="2"/>
              </a:rPr>
              <a:t></a:t>
            </a:r>
            <a:r>
              <a:rPr lang="en-US" sz="1100" b="0" kern="1200" dirty="0" smtClean="0">
                <a:solidFill>
                  <a:schemeClr val="tx1"/>
                </a:solidFill>
                <a:effectLst/>
                <a:latin typeface="+mn-lt"/>
                <a:ea typeface="+mn-ea"/>
                <a:cs typeface="+mn-cs"/>
              </a:rPr>
              <a:t> Sound </a:t>
            </a:r>
            <a:r>
              <a:rPr lang="en-US" sz="1100" b="0" kern="1200" dirty="0" smtClean="0">
                <a:solidFill>
                  <a:schemeClr val="tx1"/>
                </a:solidFill>
                <a:effectLst/>
                <a:latin typeface="+mn-lt"/>
                <a:ea typeface="+mn-ea"/>
                <a:cs typeface="+mn-cs"/>
                <a:sym typeface="Wingdings" panose="05000000000000000000" pitchFamily="2" charset="2"/>
              </a:rPr>
              <a:t></a:t>
            </a:r>
            <a:r>
              <a:rPr lang="en-US" sz="1100" b="0" kern="1200" dirty="0" smtClean="0">
                <a:solidFill>
                  <a:schemeClr val="tx1"/>
                </a:solidFill>
                <a:effectLst/>
                <a:latin typeface="+mn-lt"/>
                <a:ea typeface="+mn-ea"/>
                <a:cs typeface="+mn-cs"/>
              </a:rPr>
              <a:t> Recording</a:t>
            </a:r>
            <a:endParaRPr lang="en-US" sz="1200" b="0" kern="1200" dirty="0" smtClean="0">
              <a:solidFill>
                <a:schemeClr val="tx1"/>
              </a:solidFill>
              <a:effectLst/>
              <a:latin typeface="+mn-lt"/>
              <a:ea typeface="+mn-ea"/>
              <a:cs typeface="+mn-cs"/>
            </a:endParaRPr>
          </a:p>
          <a:p>
            <a:pPr marL="228600" lvl="1" indent="-228600">
              <a:buFont typeface="Arial" panose="020B0604020202020204" pitchFamily="34" charset="0"/>
              <a:buChar char="•"/>
            </a:pPr>
            <a:r>
              <a:rPr lang="en-US" sz="1100" b="0" kern="1200" dirty="0" smtClean="0">
                <a:solidFill>
                  <a:schemeClr val="tx1"/>
                </a:solidFill>
                <a:effectLst/>
                <a:latin typeface="+mn-lt"/>
                <a:ea typeface="+mn-ea"/>
                <a:cs typeface="+mn-cs"/>
              </a:rPr>
              <a:t>Right click on the Internal Microphone Array and select disable from the menu.</a:t>
            </a:r>
            <a:endParaRPr lang="en-US" sz="1200" b="0" kern="1200" dirty="0" smtClean="0">
              <a:solidFill>
                <a:schemeClr val="tx1"/>
              </a:solidFill>
              <a:effectLst/>
              <a:latin typeface="+mn-lt"/>
              <a:ea typeface="+mn-ea"/>
              <a:cs typeface="+mn-cs"/>
            </a:endParaRPr>
          </a:p>
          <a:p>
            <a:pPr marL="228600" lvl="1" indent="-228600">
              <a:buFont typeface="Arial" panose="020B0604020202020204" pitchFamily="34" charset="0"/>
              <a:buChar char="•"/>
            </a:pPr>
            <a:r>
              <a:rPr lang="en-US" sz="1100" b="0" kern="1200" dirty="0" smtClean="0">
                <a:solidFill>
                  <a:schemeClr val="tx1"/>
                </a:solidFill>
                <a:effectLst/>
                <a:latin typeface="+mn-lt"/>
                <a:ea typeface="+mn-ea"/>
                <a:cs typeface="+mn-cs"/>
              </a:rPr>
              <a:t>Right Click on the Microphone (blue Sno) and select enable. </a:t>
            </a:r>
            <a:endParaRPr lang="en-US" sz="1200" b="0" kern="1200" dirty="0" smtClean="0">
              <a:solidFill>
                <a:schemeClr val="tx1"/>
              </a:solidFill>
              <a:effectLst/>
              <a:latin typeface="+mn-lt"/>
              <a:ea typeface="+mn-ea"/>
              <a:cs typeface="+mn-cs"/>
            </a:endParaRPr>
          </a:p>
          <a:p>
            <a:pPr marL="228600" lvl="1" indent="-228600">
              <a:buFont typeface="Arial" panose="020B0604020202020204" pitchFamily="34" charset="0"/>
              <a:buChar char="•"/>
            </a:pPr>
            <a:r>
              <a:rPr lang="en-US" sz="1100" b="0" kern="1200" dirty="0" smtClean="0">
                <a:solidFill>
                  <a:schemeClr val="tx1"/>
                </a:solidFill>
                <a:effectLst/>
                <a:latin typeface="+mn-lt"/>
                <a:ea typeface="+mn-ea"/>
                <a:cs typeface="+mn-cs"/>
              </a:rPr>
              <a:t>Confirm the microphone works and test for sound.</a:t>
            </a:r>
            <a:endParaRPr lang="en-US" b="0" baseline="0" dirty="0" smtClean="0">
              <a:sym typeface="Wingdings" panose="05000000000000000000" pitchFamily="2" charset="2"/>
            </a:endParaRPr>
          </a:p>
          <a:p>
            <a:endParaRPr lang="en-US" b="0" baseline="0" dirty="0" smtClean="0"/>
          </a:p>
          <a:p>
            <a:r>
              <a:rPr lang="en-US" b="0" baseline="0" dirty="0" smtClean="0"/>
              <a:t>When you are in the process of preparing for a recording, always check the Prepare for Recording document prior to recording.  This document contains many helps and hints on how to set up the microphone and to create quality recordings.  </a:t>
            </a:r>
          </a:p>
          <a:p>
            <a:endParaRPr lang="en-US" b="0" dirty="0" smtClean="0"/>
          </a:p>
          <a:p>
            <a:r>
              <a:rPr lang="en-US" b="1" dirty="0" smtClean="0"/>
              <a:t>Note</a:t>
            </a:r>
            <a:r>
              <a:rPr lang="en-US" b="0" dirty="0" smtClean="0"/>
              <a:t>:  Always us the front</a:t>
            </a:r>
            <a:r>
              <a:rPr lang="en-US" b="0" baseline="0" dirty="0" smtClean="0"/>
              <a:t> right USB port whenever you use the microphone.</a:t>
            </a:r>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123</a:t>
            </a:fld>
            <a:endParaRPr lang="en-US" dirty="0"/>
          </a:p>
        </p:txBody>
      </p:sp>
    </p:spTree>
    <p:extLst>
      <p:ext uri="{BB962C8B-B14F-4D97-AF65-F5344CB8AC3E}">
        <p14:creationId xmlns:p14="http://schemas.microsoft.com/office/powerpoint/2010/main" val="2276565481"/>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Notes:</a:t>
            </a:r>
          </a:p>
          <a:p>
            <a:endParaRPr lang="en-US" dirty="0" smtClean="0"/>
          </a:p>
          <a:p>
            <a:r>
              <a:rPr lang="en-US" b="0" baseline="0" dirty="0" smtClean="0"/>
              <a:t>The hardest part of recording is the setup and confirming that the recording sounds correct.  When you are recording:</a:t>
            </a:r>
          </a:p>
          <a:p>
            <a:pPr marL="171450" lvl="0" indent="-171450">
              <a:buFont typeface="Arial" panose="020B0604020202020204" pitchFamily="34" charset="0"/>
              <a:buChar char="•"/>
            </a:pPr>
            <a:r>
              <a:rPr lang="en-US" sz="1100" b="0" kern="1200" dirty="0" smtClean="0">
                <a:solidFill>
                  <a:schemeClr val="tx1"/>
                </a:solidFill>
                <a:effectLst/>
                <a:latin typeface="+mn-lt"/>
                <a:ea typeface="+mn-ea"/>
                <a:cs typeface="+mn-cs"/>
              </a:rPr>
              <a:t>Do all recordings in the same place.</a:t>
            </a:r>
          </a:p>
          <a:p>
            <a:pPr marL="171450" lvl="0" indent="-171450">
              <a:buFont typeface="Arial" panose="020B0604020202020204" pitchFamily="34" charset="0"/>
              <a:buChar char="•"/>
            </a:pPr>
            <a:r>
              <a:rPr lang="en-US" sz="1100" b="0" kern="1200" dirty="0" smtClean="0">
                <a:solidFill>
                  <a:schemeClr val="tx1"/>
                </a:solidFill>
                <a:effectLst/>
                <a:latin typeface="+mn-lt"/>
                <a:ea typeface="+mn-ea"/>
                <a:cs typeface="+mn-cs"/>
              </a:rPr>
              <a:t>If something just doesn't sound right confirm</a:t>
            </a:r>
            <a:r>
              <a:rPr lang="en-US" sz="1100" b="0" kern="1200" baseline="0" dirty="0" smtClean="0">
                <a:solidFill>
                  <a:schemeClr val="tx1"/>
                </a:solidFill>
                <a:effectLst/>
                <a:latin typeface="+mn-lt"/>
                <a:ea typeface="+mn-ea"/>
                <a:cs typeface="+mn-cs"/>
              </a:rPr>
              <a:t> with me your process and we can troubleshoot any items you need help with.</a:t>
            </a:r>
            <a:endParaRPr lang="en-US" sz="1100" b="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100" b="0" kern="1200" dirty="0" smtClean="0">
                <a:solidFill>
                  <a:schemeClr val="tx1"/>
                </a:solidFill>
                <a:effectLst/>
                <a:latin typeface="+mn-lt"/>
                <a:ea typeface="+mn-ea"/>
                <a:cs typeface="+mn-cs"/>
              </a:rPr>
              <a:t>Record</a:t>
            </a:r>
            <a:r>
              <a:rPr lang="en-US" sz="1100" b="0" kern="1200" baseline="0" dirty="0" smtClean="0">
                <a:solidFill>
                  <a:schemeClr val="tx1"/>
                </a:solidFill>
                <a:effectLst/>
                <a:latin typeface="+mn-lt"/>
                <a:ea typeface="+mn-ea"/>
                <a:cs typeface="+mn-cs"/>
              </a:rPr>
              <a:t> some white space both before and after the narration.</a:t>
            </a:r>
            <a:endParaRPr lang="en-US" sz="1100" b="0" kern="1200" dirty="0" smtClean="0">
              <a:solidFill>
                <a:schemeClr val="tx1"/>
              </a:solidFill>
              <a:effectLst/>
              <a:latin typeface="+mn-lt"/>
              <a:ea typeface="+mn-ea"/>
              <a:cs typeface="+mn-cs"/>
            </a:endParaRPr>
          </a:p>
          <a:p>
            <a:endParaRPr lang="en-US" b="0" baseline="0" dirty="0" smtClean="0"/>
          </a:p>
          <a:p>
            <a:endParaRPr lang="en-US" b="0" baseline="0" dirty="0" smtClean="0"/>
          </a:p>
          <a:p>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124</a:t>
            </a:fld>
            <a:endParaRPr lang="en-US" dirty="0"/>
          </a:p>
        </p:txBody>
      </p:sp>
    </p:spTree>
    <p:extLst>
      <p:ext uri="{BB962C8B-B14F-4D97-AF65-F5344CB8AC3E}">
        <p14:creationId xmlns:p14="http://schemas.microsoft.com/office/powerpoint/2010/main" val="20072250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Notes</a:t>
            </a:r>
          </a:p>
          <a:p>
            <a:pPr marL="0" marR="0" indent="0" algn="l" defTabSz="914400" rtl="0" eaLnBrk="1" fontAlgn="auto" latinLnBrk="0" hangingPunct="1">
              <a:lnSpc>
                <a:spcPct val="100000"/>
              </a:lnSpc>
              <a:spcBef>
                <a:spcPts val="0"/>
              </a:spcBef>
              <a:spcAft>
                <a:spcPts val="0"/>
              </a:spcAft>
              <a:buClrTx/>
              <a:buSzTx/>
              <a:buFont typeface="Wingdings" charset="2"/>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 typeface="Wingdings" charset="2"/>
              <a:buNone/>
              <a:tabLst/>
              <a:defRPr/>
            </a:pPr>
            <a:r>
              <a:rPr lang="en-US" b="1" dirty="0" smtClean="0"/>
              <a:t>TAB 19 </a:t>
            </a:r>
            <a:r>
              <a:rPr lang="en-US" b="0" baseline="0" dirty="0" smtClean="0"/>
              <a:t>– Record Narration</a:t>
            </a:r>
          </a:p>
          <a:p>
            <a:pPr marL="0" marR="0" indent="0" algn="l" defTabSz="914400" rtl="0" eaLnBrk="1" fontAlgn="auto" latinLnBrk="0" hangingPunct="1">
              <a:lnSpc>
                <a:spcPct val="100000"/>
              </a:lnSpc>
              <a:spcBef>
                <a:spcPts val="0"/>
              </a:spcBef>
              <a:spcAft>
                <a:spcPts val="0"/>
              </a:spcAft>
              <a:buClrTx/>
              <a:buSzTx/>
              <a:buFont typeface="Wingdings" charset="2"/>
              <a:buNone/>
              <a:tabLst/>
              <a:defRPr/>
            </a:pPr>
            <a:r>
              <a:rPr lang="en-US" b="1" baseline="0" dirty="0" smtClean="0"/>
              <a:t>TAB 20 </a:t>
            </a:r>
            <a:r>
              <a:rPr lang="en-US" b="0" baseline="0" dirty="0" smtClean="0"/>
              <a:t>– Recording Narration in Audacity</a:t>
            </a:r>
          </a:p>
          <a:p>
            <a:pPr marL="0" marR="0" indent="0" algn="l" defTabSz="914400" rtl="0" eaLnBrk="1" fontAlgn="auto" latinLnBrk="0" hangingPunct="1">
              <a:lnSpc>
                <a:spcPct val="100000"/>
              </a:lnSpc>
              <a:spcBef>
                <a:spcPts val="0"/>
              </a:spcBef>
              <a:spcAft>
                <a:spcPts val="0"/>
              </a:spcAft>
              <a:buClrTx/>
              <a:buSzTx/>
              <a:buFont typeface="Wingdings" charset="2"/>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 typeface="Wingdings" charset="2"/>
              <a:buNone/>
              <a:tabLst/>
              <a:defRPr/>
            </a:pPr>
            <a:r>
              <a:rPr lang="en-US" b="0" baseline="0" dirty="0" smtClean="0"/>
              <a:t>The record narration is something best done in a quiet environment and not in the classroom.  For this reason, please let me know when you do a recording and we can set up the environment and record the sound together.</a:t>
            </a:r>
          </a:p>
        </p:txBody>
      </p:sp>
      <p:sp>
        <p:nvSpPr>
          <p:cNvPr id="4" name="Slide Number Placeholder 3"/>
          <p:cNvSpPr>
            <a:spLocks noGrp="1"/>
          </p:cNvSpPr>
          <p:nvPr>
            <p:ph type="sldNum" sz="quarter" idx="10"/>
          </p:nvPr>
        </p:nvSpPr>
        <p:spPr/>
        <p:txBody>
          <a:bodyPr/>
          <a:lstStyle/>
          <a:p>
            <a:fld id="{CA846680-62A7-41C5-A79F-706D29C4710E}" type="slidenum">
              <a:rPr lang="en-US" smtClean="0"/>
              <a:pPr/>
              <a:t>125</a:t>
            </a:fld>
            <a:endParaRPr lang="en-US" dirty="0"/>
          </a:p>
        </p:txBody>
      </p:sp>
    </p:spTree>
    <p:extLst>
      <p:ext uri="{BB962C8B-B14F-4D97-AF65-F5344CB8AC3E}">
        <p14:creationId xmlns:p14="http://schemas.microsoft.com/office/powerpoint/2010/main" val="2894282019"/>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r>
              <a:rPr lang="en-US" dirty="0" smtClean="0"/>
              <a:t>TAB 21 – </a:t>
            </a:r>
            <a:r>
              <a:rPr lang="en-US" b="0" dirty="0" smtClean="0"/>
              <a:t>Import Audio File</a:t>
            </a:r>
            <a:endParaRPr lang="en-US" dirty="0" smtClean="0"/>
          </a:p>
          <a:p>
            <a:endParaRPr lang="en-US" dirty="0" smtClean="0"/>
          </a:p>
          <a:p>
            <a:r>
              <a:rPr lang="en-US" b="0" dirty="0" smtClean="0"/>
              <a:t>The process for importing</a:t>
            </a:r>
            <a:r>
              <a:rPr lang="en-US" b="0" baseline="0" dirty="0" smtClean="0"/>
              <a:t> an audio file requires that you associate the sound file with the slide.  When importing a sound file:</a:t>
            </a:r>
          </a:p>
          <a:p>
            <a:pPr marL="171450" indent="-171450">
              <a:buFont typeface="Arial" panose="020B0604020202020204" pitchFamily="34" charset="0"/>
              <a:buChar char="•"/>
            </a:pPr>
            <a:r>
              <a:rPr lang="en-US" b="0" baseline="0" dirty="0" smtClean="0"/>
              <a:t>Expand the audiogram of the file and compare it against the other sound files in the presentation if to look s bigger or smaller than this is an indication it is too loud or soft.</a:t>
            </a:r>
          </a:p>
          <a:p>
            <a:pPr marL="171450" indent="-171450">
              <a:buFont typeface="Arial" panose="020B0604020202020204" pitchFamily="34" charset="0"/>
              <a:buChar char="•"/>
            </a:pPr>
            <a:r>
              <a:rPr lang="en-US" b="0" baseline="0" dirty="0" smtClean="0"/>
              <a:t>Listen to the file and edit it if needed.</a:t>
            </a:r>
          </a:p>
          <a:p>
            <a:pPr marL="171450" indent="-171450">
              <a:buFont typeface="Arial" panose="020B0604020202020204" pitchFamily="34" charset="0"/>
              <a:buChar char="•"/>
            </a:pPr>
            <a:r>
              <a:rPr lang="en-US" b="0" baseline="0" dirty="0" smtClean="0"/>
              <a:t>Always listen to the file and compare the sound to ensure the sound quality and level is comparable.</a:t>
            </a:r>
          </a:p>
          <a:p>
            <a:pPr marL="171450" indent="-171450">
              <a:buFont typeface="Arial" panose="020B0604020202020204" pitchFamily="34" charset="0"/>
              <a:buChar char="•"/>
            </a:pPr>
            <a:r>
              <a:rPr lang="en-US" b="0" baseline="0" dirty="0" smtClean="0"/>
              <a:t>Refer to the Edit Audio file for help with the narration of the file.</a:t>
            </a:r>
          </a:p>
        </p:txBody>
      </p:sp>
      <p:sp>
        <p:nvSpPr>
          <p:cNvPr id="4" name="Slide Number Placeholder 3"/>
          <p:cNvSpPr>
            <a:spLocks noGrp="1"/>
          </p:cNvSpPr>
          <p:nvPr>
            <p:ph type="sldNum" sz="quarter" idx="10"/>
          </p:nvPr>
        </p:nvSpPr>
        <p:spPr/>
        <p:txBody>
          <a:bodyPr/>
          <a:lstStyle/>
          <a:p>
            <a:fld id="{CA846680-62A7-41C5-A79F-706D29C4710E}" type="slidenum">
              <a:rPr lang="en-US" smtClean="0"/>
              <a:pPr/>
              <a:t>126</a:t>
            </a:fld>
            <a:endParaRPr lang="en-US" dirty="0"/>
          </a:p>
        </p:txBody>
      </p:sp>
    </p:spTree>
    <p:extLst>
      <p:ext uri="{BB962C8B-B14F-4D97-AF65-F5344CB8AC3E}">
        <p14:creationId xmlns:p14="http://schemas.microsoft.com/office/powerpoint/2010/main" val="2296954023"/>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Notes</a:t>
            </a:r>
          </a:p>
          <a:p>
            <a:pPr marL="0" marR="0" indent="0" algn="l" defTabSz="914400" rtl="0" eaLnBrk="1" fontAlgn="auto" latinLnBrk="0" hangingPunct="1">
              <a:lnSpc>
                <a:spcPct val="100000"/>
              </a:lnSpc>
              <a:spcBef>
                <a:spcPts val="0"/>
              </a:spcBef>
              <a:spcAft>
                <a:spcPts val="0"/>
              </a:spcAft>
              <a:buClrTx/>
              <a:buSzTx/>
              <a:buFont typeface="Wingdings" charset="2"/>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 typeface="Wingdings" charset="2"/>
              <a:buNone/>
              <a:tabLst/>
              <a:defRPr/>
            </a:pPr>
            <a:r>
              <a:rPr lang="en-US" b="1" dirty="0" smtClean="0"/>
              <a:t>TAB 19 </a:t>
            </a:r>
            <a:r>
              <a:rPr lang="en-US" b="0" baseline="0" dirty="0" smtClean="0"/>
              <a:t>– Import Audio File</a:t>
            </a:r>
          </a:p>
          <a:p>
            <a:pPr marL="0" marR="0" indent="0" algn="l" defTabSz="914400" rtl="0" eaLnBrk="1" fontAlgn="auto" latinLnBrk="0" hangingPunct="1">
              <a:lnSpc>
                <a:spcPct val="100000"/>
              </a:lnSpc>
              <a:spcBef>
                <a:spcPts val="0"/>
              </a:spcBef>
              <a:spcAft>
                <a:spcPts val="0"/>
              </a:spcAft>
              <a:buClrTx/>
              <a:buSzTx/>
              <a:buFont typeface="Wingdings" charset="2"/>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 typeface="Wingdings" charset="2"/>
              <a:buNone/>
              <a:tabLst/>
              <a:defRPr/>
            </a:pPr>
            <a:r>
              <a:rPr lang="en-US" b="0" baseline="0" dirty="0" smtClean="0"/>
              <a:t>The record narration is something best done in a quite environment and not in the classroom.  For this reason, please let me know when you do a recording and we can set up the environment and record the sound together.</a:t>
            </a:r>
          </a:p>
        </p:txBody>
      </p:sp>
      <p:sp>
        <p:nvSpPr>
          <p:cNvPr id="4" name="Slide Number Placeholder 3"/>
          <p:cNvSpPr>
            <a:spLocks noGrp="1"/>
          </p:cNvSpPr>
          <p:nvPr>
            <p:ph type="sldNum" sz="quarter" idx="10"/>
          </p:nvPr>
        </p:nvSpPr>
        <p:spPr/>
        <p:txBody>
          <a:bodyPr/>
          <a:lstStyle/>
          <a:p>
            <a:fld id="{CA846680-62A7-41C5-A79F-706D29C4710E}" type="slidenum">
              <a:rPr lang="en-US" smtClean="0"/>
              <a:pPr/>
              <a:t>127</a:t>
            </a:fld>
            <a:endParaRPr lang="en-US" dirty="0"/>
          </a:p>
        </p:txBody>
      </p:sp>
    </p:spTree>
    <p:extLst>
      <p:ext uri="{BB962C8B-B14F-4D97-AF65-F5344CB8AC3E}">
        <p14:creationId xmlns:p14="http://schemas.microsoft.com/office/powerpoint/2010/main" val="3053043484"/>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r>
              <a:rPr lang="en-US" dirty="0" smtClean="0"/>
              <a:t>TAB 22 – </a:t>
            </a:r>
            <a:r>
              <a:rPr lang="en-US" b="0" dirty="0" smtClean="0"/>
              <a:t>Edit Audio File</a:t>
            </a:r>
          </a:p>
          <a:p>
            <a:endParaRPr lang="en-US" b="0" dirty="0" smtClean="0"/>
          </a:p>
          <a:p>
            <a:r>
              <a:rPr lang="en-US" b="0" dirty="0" smtClean="0"/>
              <a:t>The process to edit an</a:t>
            </a:r>
            <a:r>
              <a:rPr lang="en-US" b="0" baseline="0" dirty="0" smtClean="0"/>
              <a:t> audio file is the same if the file is imported into the presentation or if it is recorded in Audacity.  When Working with the audio files:</a:t>
            </a:r>
          </a:p>
          <a:p>
            <a:pPr marL="171450" indent="-171450">
              <a:buFont typeface="Arial" panose="020B0604020202020204" pitchFamily="34" charset="0"/>
              <a:buChar char="•"/>
            </a:pPr>
            <a:r>
              <a:rPr lang="en-US" b="0" baseline="0" dirty="0" smtClean="0"/>
              <a:t>Use the audiogram to verify the volume of the slides are the same.</a:t>
            </a:r>
          </a:p>
          <a:p>
            <a:pPr marL="171450" indent="-171450">
              <a:buFont typeface="Arial" panose="020B0604020202020204" pitchFamily="34" charset="0"/>
              <a:buChar char="•"/>
            </a:pPr>
            <a:r>
              <a:rPr lang="en-US" b="0" baseline="0" dirty="0" smtClean="0"/>
              <a:t>Remember you can make changes to the entire presentation using ctrl+a. </a:t>
            </a:r>
          </a:p>
          <a:p>
            <a:pPr marL="171450" indent="-171450">
              <a:buFont typeface="Arial" panose="020B0604020202020204" pitchFamily="34" charset="0"/>
              <a:buChar char="•"/>
            </a:pPr>
            <a:r>
              <a:rPr lang="en-US" b="0" baseline="0" dirty="0" smtClean="0"/>
              <a:t>Select the individual slide to make changes to only one slide.</a:t>
            </a:r>
          </a:p>
          <a:p>
            <a:pPr marL="171450" indent="-171450">
              <a:buFont typeface="Arial" panose="020B0604020202020204" pitchFamily="34" charset="0"/>
              <a:buChar char="•"/>
            </a:pPr>
            <a:r>
              <a:rPr lang="en-US" b="0" baseline="0" dirty="0" smtClean="0"/>
              <a:t>Delete or add silence to the segments of the sound file.</a:t>
            </a:r>
          </a:p>
          <a:p>
            <a:pPr marL="171450" indent="-171450">
              <a:buFont typeface="Arial" panose="020B0604020202020204" pitchFamily="34" charset="0"/>
              <a:buChar char="•"/>
            </a:pPr>
            <a:r>
              <a:rPr lang="en-US" b="0" baseline="0" dirty="0" smtClean="0"/>
              <a:t>Always listen to the file and make sure it is what you want before you save the file.</a:t>
            </a:r>
          </a:p>
          <a:p>
            <a:pPr marL="512763" lvl="2" indent="-171450">
              <a:buFont typeface="Arial" panose="020B0604020202020204" pitchFamily="34" charset="0"/>
              <a:buChar char="•"/>
            </a:pPr>
            <a:r>
              <a:rPr lang="en-US" b="0" baseline="0" dirty="0" smtClean="0"/>
              <a:t>If you make changes to an audio file and save it you can always delete the file and insert it back into the presentation.</a:t>
            </a:r>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128</a:t>
            </a:fld>
            <a:endParaRPr lang="en-US" dirty="0"/>
          </a:p>
        </p:txBody>
      </p:sp>
    </p:spTree>
    <p:extLst>
      <p:ext uri="{BB962C8B-B14F-4D97-AF65-F5344CB8AC3E}">
        <p14:creationId xmlns:p14="http://schemas.microsoft.com/office/powerpoint/2010/main" val="3831519361"/>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Notes</a:t>
            </a:r>
          </a:p>
          <a:p>
            <a:endParaRPr lang="en-US" b="0" dirty="0" smtClean="0"/>
          </a:p>
          <a:p>
            <a:pPr marL="0" marR="0" indent="0" algn="l" defTabSz="914400" rtl="0" eaLnBrk="1" fontAlgn="auto" latinLnBrk="0" hangingPunct="1">
              <a:lnSpc>
                <a:spcPct val="100000"/>
              </a:lnSpc>
              <a:spcBef>
                <a:spcPts val="0"/>
              </a:spcBef>
              <a:spcAft>
                <a:spcPts val="0"/>
              </a:spcAft>
              <a:buClrTx/>
              <a:buSzTx/>
              <a:buFont typeface="Wingdings" charset="2"/>
              <a:buNone/>
              <a:tabLst/>
              <a:defRPr/>
            </a:pPr>
            <a:r>
              <a:rPr lang="en-US" b="1" dirty="0" smtClean="0"/>
              <a:t>TAB 22 </a:t>
            </a:r>
            <a:r>
              <a:rPr lang="en-US" b="0" baseline="0" dirty="0" smtClean="0"/>
              <a:t>– Edit Audio File</a:t>
            </a:r>
          </a:p>
          <a:p>
            <a:pPr marL="0" marR="0" indent="0" algn="l" defTabSz="914400" rtl="0" eaLnBrk="1" fontAlgn="auto" latinLnBrk="0" hangingPunct="1">
              <a:lnSpc>
                <a:spcPct val="100000"/>
              </a:lnSpc>
              <a:spcBef>
                <a:spcPts val="0"/>
              </a:spcBef>
              <a:spcAft>
                <a:spcPts val="0"/>
              </a:spcAft>
              <a:buClrTx/>
              <a:buSzTx/>
              <a:buFont typeface="Wingdings" charset="2"/>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 typeface="Wingdings" charset="2"/>
              <a:buNone/>
              <a:tabLst/>
              <a:defRPr/>
            </a:pPr>
            <a:r>
              <a:rPr lang="en-US" b="0" dirty="0" smtClean="0"/>
              <a:t>This</a:t>
            </a:r>
            <a:r>
              <a:rPr lang="en-US" b="0" baseline="0" dirty="0" smtClean="0"/>
              <a:t> exercise is broken out into several exercises:</a:t>
            </a:r>
          </a:p>
          <a:p>
            <a:pPr marL="171450" indent="-171450">
              <a:buFont typeface="Arial" panose="020B0604020202020204" pitchFamily="34" charset="0"/>
              <a:buChar char="•"/>
            </a:pPr>
            <a:r>
              <a:rPr lang="en-US" b="0" dirty="0" smtClean="0"/>
              <a:t>Adding silence to the beginning of a recording</a:t>
            </a:r>
          </a:p>
          <a:p>
            <a:pPr marL="171450" indent="-171450">
              <a:buFont typeface="Arial" panose="020B0604020202020204" pitchFamily="34" charset="0"/>
              <a:buChar char="•"/>
            </a:pPr>
            <a:r>
              <a:rPr lang="en-US" b="0" dirty="0" smtClean="0"/>
              <a:t>Delete a segment of a recording</a:t>
            </a:r>
          </a:p>
          <a:p>
            <a:pPr marL="171450" indent="-171450">
              <a:buFont typeface="Arial" panose="020B0604020202020204" pitchFamily="34" charset="0"/>
              <a:buChar char="•"/>
            </a:pPr>
            <a:r>
              <a:rPr lang="en-US" b="0" dirty="0" smtClean="0"/>
              <a:t>Adjust the volume of a slide</a:t>
            </a:r>
          </a:p>
          <a:p>
            <a:pPr marL="0" marR="0" indent="0" algn="l" defTabSz="914400" rtl="0" eaLnBrk="1" fontAlgn="auto" latinLnBrk="0" hangingPunct="1">
              <a:lnSpc>
                <a:spcPct val="100000"/>
              </a:lnSpc>
              <a:spcBef>
                <a:spcPts val="0"/>
              </a:spcBef>
              <a:spcAft>
                <a:spcPts val="0"/>
              </a:spcAft>
              <a:buClrTx/>
              <a:buSzTx/>
              <a:buFont typeface="Wingdings" charset="2"/>
              <a:buNone/>
              <a:tabLst/>
              <a:defRPr/>
            </a:pPr>
            <a:endParaRPr lang="en-US" b="0" baseline="0" dirty="0" smtClean="0"/>
          </a:p>
        </p:txBody>
      </p:sp>
      <p:sp>
        <p:nvSpPr>
          <p:cNvPr id="4" name="Slide Number Placeholder 3"/>
          <p:cNvSpPr>
            <a:spLocks noGrp="1"/>
          </p:cNvSpPr>
          <p:nvPr>
            <p:ph type="sldNum" sz="quarter" idx="10"/>
          </p:nvPr>
        </p:nvSpPr>
        <p:spPr/>
        <p:txBody>
          <a:bodyPr/>
          <a:lstStyle/>
          <a:p>
            <a:fld id="{CA846680-62A7-41C5-A79F-706D29C4710E}" type="slidenum">
              <a:rPr lang="en-US" smtClean="0"/>
              <a:pPr/>
              <a:t>129</a:t>
            </a:fld>
            <a:endParaRPr lang="en-US" dirty="0"/>
          </a:p>
        </p:txBody>
      </p:sp>
    </p:spTree>
    <p:extLst>
      <p:ext uri="{BB962C8B-B14F-4D97-AF65-F5344CB8AC3E}">
        <p14:creationId xmlns:p14="http://schemas.microsoft.com/office/powerpoint/2010/main" val="25421840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625" y="447675"/>
            <a:ext cx="4802188" cy="3600450"/>
          </a:xfrm>
        </p:spPr>
      </p:sp>
      <p:sp>
        <p:nvSpPr>
          <p:cNvPr id="3" name="Notes Placeholder 2"/>
          <p:cNvSpPr>
            <a:spLocks noGrp="1"/>
          </p:cNvSpPr>
          <p:nvPr>
            <p:ph type="body" idx="1"/>
          </p:nvPr>
        </p:nvSpPr>
        <p:spPr/>
        <p:txBody>
          <a:bodyPr/>
          <a:lstStyle/>
          <a:p>
            <a:r>
              <a:rPr lang="en-US" dirty="0" smtClean="0"/>
              <a:t>Notes:</a:t>
            </a:r>
          </a:p>
          <a:p>
            <a:endParaRPr lang="en-US" b="0" dirty="0" smtClean="0"/>
          </a:p>
          <a:p>
            <a:pPr marL="177845" indent="-177845">
              <a:buFont typeface="Wingdings" charset="2"/>
              <a:buChar char="²"/>
            </a:pPr>
            <a:r>
              <a:rPr lang="en-US" b="1" dirty="0" smtClean="0"/>
              <a:t>Tab 01 </a:t>
            </a:r>
            <a:r>
              <a:rPr lang="en-US" b="0" dirty="0" smtClean="0"/>
              <a:t>- Terms and Concepts</a:t>
            </a:r>
          </a:p>
          <a:p>
            <a:endParaRPr lang="en-US" b="0" dirty="0" smtClean="0"/>
          </a:p>
          <a:p>
            <a:pPr marL="177845" indent="-177845">
              <a:buFont typeface="Arial"/>
              <a:buChar char="•"/>
            </a:pPr>
            <a:r>
              <a:rPr lang="en-US" b="0" dirty="0" smtClean="0"/>
              <a:t>The following terms are</a:t>
            </a:r>
            <a:r>
              <a:rPr lang="en-US" b="0" baseline="0" dirty="0" smtClean="0"/>
              <a:t> critical to your understanding of this section of the course.  </a:t>
            </a:r>
          </a:p>
          <a:p>
            <a:pPr marL="177845" indent="-177845">
              <a:buFont typeface="Arial"/>
              <a:buChar char="•"/>
            </a:pPr>
            <a:r>
              <a:rPr lang="en-US" b="0" baseline="0" dirty="0" smtClean="0"/>
              <a:t>Additional terms are located in the Terms and Concepts document located in the reference materials.</a:t>
            </a:r>
          </a:p>
          <a:p>
            <a:pPr marL="177845" indent="-177845">
              <a:buFont typeface="Arial"/>
              <a:buChar char="•"/>
            </a:pPr>
            <a:r>
              <a:rPr lang="en-US" b="0" dirty="0" smtClean="0"/>
              <a:t>If you do not understand the term,</a:t>
            </a:r>
            <a:r>
              <a:rPr lang="en-US" b="0" baseline="0" dirty="0" smtClean="0"/>
              <a:t> please ask for additional clarification.</a:t>
            </a:r>
          </a:p>
          <a:p>
            <a:pPr marL="177845" indent="-177845">
              <a:buFont typeface="Arial"/>
              <a:buChar char="•"/>
            </a:pPr>
            <a:r>
              <a:rPr lang="en-US" b="0" baseline="0" dirty="0" smtClean="0"/>
              <a:t>The Terms and Concepts document contains more terms than are listed in the course and should be reviewed to help with your learning.</a:t>
            </a:r>
          </a:p>
          <a:p>
            <a:pPr marL="177845" indent="-177845">
              <a:buFont typeface="Arial"/>
              <a:buChar char="•"/>
            </a:pPr>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13</a:t>
            </a:fld>
            <a:endParaRPr lang="en-US" dirty="0"/>
          </a:p>
        </p:txBody>
      </p:sp>
    </p:spTree>
    <p:extLst>
      <p:ext uri="{BB962C8B-B14F-4D97-AF65-F5344CB8AC3E}">
        <p14:creationId xmlns:p14="http://schemas.microsoft.com/office/powerpoint/2010/main" val="324409084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625" y="447675"/>
            <a:ext cx="4802188" cy="3600450"/>
          </a:xfrm>
        </p:spPr>
      </p:sp>
      <p:sp>
        <p:nvSpPr>
          <p:cNvPr id="3" name="Notes Placeholder 2"/>
          <p:cNvSpPr>
            <a:spLocks noGrp="1"/>
          </p:cNvSpPr>
          <p:nvPr>
            <p:ph type="body" idx="1"/>
            <p:custDataLst>
              <p:tags r:id="rId1"/>
            </p:custDataLst>
          </p:nvPr>
        </p:nvSpPr>
        <p:spPr/>
        <p:txBody>
          <a:bodyPr/>
          <a:lstStyle/>
          <a:p>
            <a:r>
              <a:rPr lang="en-US" dirty="0" smtClean="0"/>
              <a:t>Notes:</a:t>
            </a:r>
          </a:p>
          <a:p>
            <a:endParaRPr lang="en-US" dirty="0" smtClean="0"/>
          </a:p>
          <a:p>
            <a:r>
              <a:rPr lang="en-US" dirty="0" smtClean="0"/>
              <a:t>Question</a:t>
            </a:r>
            <a:r>
              <a:rPr lang="en-US" baseline="0" dirty="0" smtClean="0"/>
              <a:t> One</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True or false, The only way to add narration to you presentation is through Articulate</a:t>
            </a:r>
            <a:r>
              <a:rPr lang="en-US" b="0" baseline="0" dirty="0" smtClean="0"/>
              <a:t>?</a:t>
            </a:r>
            <a:endParaRPr lang="en-US" b="0" dirty="0" smtClean="0"/>
          </a:p>
          <a:p>
            <a:endParaRPr lang="en-US" baseline="0" dirty="0" smtClean="0"/>
          </a:p>
          <a:p>
            <a:r>
              <a:rPr lang="en-US" baseline="0" dirty="0" smtClean="0"/>
              <a:t>Answer One</a:t>
            </a:r>
            <a:endParaRPr lang="en-US" dirty="0" smtClean="0"/>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dirty="0" smtClean="0"/>
              <a:t>False, you can import audio files</a:t>
            </a:r>
          </a:p>
          <a:p>
            <a:pPr marL="171450" indent="-171450">
              <a:buFont typeface="Arial"/>
              <a:buChar char="•"/>
            </a:pPr>
            <a:endParaRPr lang="en-US" b="0" dirty="0" smtClean="0"/>
          </a:p>
          <a:p>
            <a:endParaRPr lang="en-US" dirty="0" smtClean="0"/>
          </a:p>
          <a:p>
            <a:r>
              <a:rPr lang="en-US" dirty="0" smtClean="0"/>
              <a:t>Question</a:t>
            </a:r>
            <a:r>
              <a:rPr lang="en-US" baseline="0" dirty="0" smtClean="0"/>
              <a:t> Two</a:t>
            </a:r>
            <a:endParaRPr lang="en-US" dirty="0" smtClean="0"/>
          </a:p>
          <a:p>
            <a:r>
              <a:rPr lang="en-US" b="0" dirty="0" smtClean="0"/>
              <a:t>What is the name of the icon used to access the Narration functions of Articulate</a:t>
            </a:r>
            <a:r>
              <a:rPr lang="en-US" b="0" baseline="0" dirty="0" smtClean="0"/>
              <a:t>?</a:t>
            </a:r>
            <a:endParaRPr lang="en-US" b="0" dirty="0" smtClean="0"/>
          </a:p>
          <a:p>
            <a:endParaRPr lang="en-US" baseline="0" dirty="0" smtClean="0"/>
          </a:p>
          <a:p>
            <a:r>
              <a:rPr lang="en-US" baseline="0" dirty="0" smtClean="0"/>
              <a:t>Answer Two</a:t>
            </a:r>
            <a:endParaRPr lang="en-US" dirty="0" smtClean="0"/>
          </a:p>
          <a:p>
            <a:pPr marL="171450" indent="-171450">
              <a:buFont typeface="Arial"/>
              <a:buChar char="•"/>
            </a:pPr>
            <a:r>
              <a:rPr lang="en-US" b="0" dirty="0" smtClean="0"/>
              <a:t>Record</a:t>
            </a:r>
            <a:r>
              <a:rPr lang="en-US" b="0" baseline="0" dirty="0" smtClean="0"/>
              <a:t> Narration</a:t>
            </a:r>
            <a:endParaRPr lang="en-US"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130</a:t>
            </a:fld>
            <a:endParaRPr lang="en-US" dirty="0"/>
          </a:p>
        </p:txBody>
      </p:sp>
    </p:spTree>
    <p:extLst>
      <p:ext uri="{BB962C8B-B14F-4D97-AF65-F5344CB8AC3E}">
        <p14:creationId xmlns:p14="http://schemas.microsoft.com/office/powerpoint/2010/main" val="1614983452"/>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70662" indent="-296408">
              <a:defRPr>
                <a:solidFill>
                  <a:schemeClr val="tx1"/>
                </a:solidFill>
                <a:latin typeface="Calibri" charset="0"/>
                <a:ea typeface="ＭＳ Ｐゴシック" charset="0"/>
              </a:defRPr>
            </a:lvl2pPr>
            <a:lvl3pPr marL="1185634" indent="-237127">
              <a:defRPr>
                <a:solidFill>
                  <a:schemeClr val="tx1"/>
                </a:solidFill>
                <a:latin typeface="Calibri" charset="0"/>
                <a:ea typeface="ＭＳ Ｐゴシック" charset="0"/>
              </a:defRPr>
            </a:lvl3pPr>
            <a:lvl4pPr marL="1659887" indent="-237127">
              <a:defRPr>
                <a:solidFill>
                  <a:schemeClr val="tx1"/>
                </a:solidFill>
                <a:latin typeface="Calibri" charset="0"/>
                <a:ea typeface="ＭＳ Ｐゴシック" charset="0"/>
              </a:defRPr>
            </a:lvl4pPr>
            <a:lvl5pPr marL="2134141" indent="-237127">
              <a:defRPr>
                <a:solidFill>
                  <a:schemeClr val="tx1"/>
                </a:solidFill>
                <a:latin typeface="Calibri" charset="0"/>
                <a:ea typeface="ＭＳ Ｐゴシック" charset="0"/>
              </a:defRPr>
            </a:lvl5pPr>
            <a:lvl6pPr marL="2608395" indent="-237127" defTabSz="946861" fontAlgn="base">
              <a:spcBef>
                <a:spcPct val="0"/>
              </a:spcBef>
              <a:spcAft>
                <a:spcPct val="0"/>
              </a:spcAft>
              <a:defRPr>
                <a:solidFill>
                  <a:schemeClr val="tx1"/>
                </a:solidFill>
                <a:latin typeface="Calibri" charset="0"/>
                <a:ea typeface="ＭＳ Ｐゴシック" charset="0"/>
              </a:defRPr>
            </a:lvl6pPr>
            <a:lvl7pPr marL="3082648" indent="-237127" defTabSz="946861" fontAlgn="base">
              <a:spcBef>
                <a:spcPct val="0"/>
              </a:spcBef>
              <a:spcAft>
                <a:spcPct val="0"/>
              </a:spcAft>
              <a:defRPr>
                <a:solidFill>
                  <a:schemeClr val="tx1"/>
                </a:solidFill>
                <a:latin typeface="Calibri" charset="0"/>
                <a:ea typeface="ＭＳ Ｐゴシック" charset="0"/>
              </a:defRPr>
            </a:lvl7pPr>
            <a:lvl8pPr marL="3556902" indent="-237127" defTabSz="946861" fontAlgn="base">
              <a:spcBef>
                <a:spcPct val="0"/>
              </a:spcBef>
              <a:spcAft>
                <a:spcPct val="0"/>
              </a:spcAft>
              <a:defRPr>
                <a:solidFill>
                  <a:schemeClr val="tx1"/>
                </a:solidFill>
                <a:latin typeface="Calibri" charset="0"/>
                <a:ea typeface="ＭＳ Ｐゴシック" charset="0"/>
              </a:defRPr>
            </a:lvl8pPr>
            <a:lvl9pPr marL="4031155" indent="-237127" defTabSz="946861" fontAlgn="base">
              <a:spcBef>
                <a:spcPct val="0"/>
              </a:spcBef>
              <a:spcAft>
                <a:spcPct val="0"/>
              </a:spcAft>
              <a:defRPr>
                <a:solidFill>
                  <a:schemeClr val="tx1"/>
                </a:solidFill>
                <a:latin typeface="Calibri" charset="0"/>
                <a:ea typeface="ＭＳ Ｐゴシック" charset="0"/>
              </a:defRPr>
            </a:lvl9pPr>
          </a:lstStyle>
          <a:p>
            <a:pPr defTabSz="946861" fontAlgn="base">
              <a:spcBef>
                <a:spcPct val="0"/>
              </a:spcBef>
              <a:spcAft>
                <a:spcPct val="0"/>
              </a:spcAft>
            </a:pPr>
            <a:fld id="{54DAA604-E6B6-094A-BDE6-B0CBD11BBF18}" type="slidenum">
              <a:rPr lang="en-US"/>
              <a:pPr defTabSz="946861" fontAlgn="base">
                <a:spcBef>
                  <a:spcPct val="0"/>
                </a:spcBef>
                <a:spcAft>
                  <a:spcPct val="0"/>
                </a:spcAft>
              </a:pPr>
              <a:t>131</a:t>
            </a:fld>
            <a:endParaRPr lang="en-US" dirty="0"/>
          </a:p>
        </p:txBody>
      </p:sp>
      <p:sp>
        <p:nvSpPr>
          <p:cNvPr id="5" name="Rectangle 4"/>
          <p:cNvSpPr/>
          <p:nvPr/>
        </p:nvSpPr>
        <p:spPr>
          <a:xfrm>
            <a:off x="3207026" y="382016"/>
            <a:ext cx="4108174" cy="8966694"/>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lIns="94851" tIns="47425" rIns="94851" bIns="47425" anchor="ctr"/>
          <a:lstStyle/>
          <a:p>
            <a:pPr algn="ctr" defTabSz="948294">
              <a:defRPr/>
            </a:pPr>
            <a:endParaRPr lang="en-US" sz="1500" dirty="0">
              <a:solidFill>
                <a:schemeClr val="tx1"/>
              </a:solidFill>
            </a:endParaRPr>
          </a:p>
        </p:txBody>
      </p:sp>
      <p:graphicFrame>
        <p:nvGraphicFramePr>
          <p:cNvPr id="2051" name="Object 5"/>
          <p:cNvGraphicFramePr>
            <a:graphicFrameLocks noChangeAspect="1"/>
          </p:cNvGraphicFramePr>
          <p:nvPr/>
        </p:nvGraphicFramePr>
        <p:xfrm>
          <a:off x="1470991" y="4382515"/>
          <a:ext cx="5486400" cy="183630"/>
        </p:xfrm>
        <a:graphic>
          <a:graphicData uri="http://schemas.openxmlformats.org/presentationml/2006/ole">
            <mc:AlternateContent xmlns:mc="http://schemas.openxmlformats.org/markup-compatibility/2006">
              <mc:Choice xmlns:v="urn:schemas-microsoft-com:vml" Requires="v">
                <p:oleObj spid="_x0000_s44399" name="Document" r:id="rId4" imgW="5257800" imgH="177800" progId="Word.Document.12">
                  <p:embed/>
                </p:oleObj>
              </mc:Choice>
              <mc:Fallback>
                <p:oleObj name="Document" r:id="rId4" imgW="5257800" imgH="177800" progId="Word.Document.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0991" y="4382515"/>
                        <a:ext cx="5486400" cy="1836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2052" name="Object 6"/>
          <p:cNvGraphicFramePr>
            <a:graphicFrameLocks noChangeAspect="1"/>
          </p:cNvGraphicFramePr>
          <p:nvPr>
            <p:extLst>
              <p:ext uri="{D42A27DB-BD31-4B8C-83A1-F6EECF244321}">
                <p14:modId xmlns:p14="http://schemas.microsoft.com/office/powerpoint/2010/main" val="773862275"/>
              </p:ext>
            </p:extLst>
          </p:nvPr>
        </p:nvGraphicFramePr>
        <p:xfrm>
          <a:off x="0" y="14796"/>
          <a:ext cx="7313507" cy="9599533"/>
        </p:xfrm>
        <a:graphic>
          <a:graphicData uri="http://schemas.openxmlformats.org/presentationml/2006/ole">
            <mc:AlternateContent xmlns:mc="http://schemas.openxmlformats.org/markup-compatibility/2006">
              <mc:Choice xmlns:v="urn:schemas-microsoft-com:vml" Requires="v">
                <p:oleObj spid="_x0000_s44400" name="Document" r:id="rId6" imgW="8118560" imgH="10689664" progId="Word.Document.12">
                  <p:embed/>
                </p:oleObj>
              </mc:Choice>
              <mc:Fallback>
                <p:oleObj name="Document" r:id="rId6" imgW="8118560" imgH="10689664" progId="Word.Document.12">
                  <p:embed/>
                  <p:pic>
                    <p:nvPicPr>
                      <p:cNvPr id="0" name=""/>
                      <p:cNvPicPr>
                        <a:picLocks noChangeAspect="1" noChangeArrowheads="1"/>
                      </p:cNvPicPr>
                      <p:nvPr/>
                    </p:nvPicPr>
                    <p:blipFill>
                      <a:blip r:embed="rId7"/>
                      <a:srcRect/>
                      <a:stretch>
                        <a:fillRect/>
                      </a:stretch>
                    </p:blipFill>
                    <p:spPr bwMode="auto">
                      <a:xfrm>
                        <a:off x="0" y="14796"/>
                        <a:ext cx="7313507" cy="95995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797776107"/>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Notes Placeholder 2"/>
          <p:cNvSpPr>
            <a:spLocks noGrp="1"/>
          </p:cNvSpPr>
          <p:nvPr>
            <p:ph type="body" idx="1"/>
          </p:nvPr>
        </p:nvSpPr>
        <p:spPr/>
        <p:txBody>
          <a:bodyPr/>
          <a:lstStyle/>
          <a:p>
            <a:r>
              <a:rPr lang="en-US" dirty="0" smtClean="0"/>
              <a:t>Notes:</a:t>
            </a:r>
          </a:p>
          <a:p>
            <a:endParaRPr lang="en-US" b="0" dirty="0" smtClean="0"/>
          </a:p>
          <a:p>
            <a:r>
              <a:rPr lang="en-US" sz="1100" b="0" kern="1200" dirty="0" smtClean="0">
                <a:solidFill>
                  <a:schemeClr val="tx1"/>
                </a:solidFill>
                <a:effectLst/>
                <a:latin typeface="+mn-lt"/>
                <a:ea typeface="+mn-ea"/>
                <a:cs typeface="+mn-cs"/>
              </a:rPr>
              <a:t>This course is designed to teach participants how to develop an eLearning course using</a:t>
            </a:r>
            <a:r>
              <a:rPr lang="en-US" sz="1100" b="0" kern="1200" baseline="0" dirty="0" smtClean="0">
                <a:solidFill>
                  <a:schemeClr val="tx1"/>
                </a:solidFill>
                <a:effectLst/>
                <a:latin typeface="+mn-lt"/>
                <a:ea typeface="+mn-ea"/>
                <a:cs typeface="+mn-cs"/>
              </a:rPr>
              <a:t> Articulate</a:t>
            </a:r>
            <a:r>
              <a:rPr lang="en-US" b="0" i="1" dirty="0" smtClean="0"/>
              <a:t>.</a:t>
            </a:r>
            <a:r>
              <a:rPr lang="en-US" b="0" dirty="0" smtClean="0">
                <a:effectLst/>
              </a:rPr>
              <a:t>  The</a:t>
            </a:r>
            <a:r>
              <a:rPr lang="en-US" b="0" baseline="0" dirty="0" smtClean="0">
                <a:effectLst/>
              </a:rPr>
              <a:t> course is a full day course and is composed of the following sections:</a:t>
            </a:r>
          </a:p>
          <a:p>
            <a:endParaRPr lang="en-US" b="1" dirty="0" smtClean="0"/>
          </a:p>
          <a:p>
            <a:pPr marL="177845" marR="0" indent="-177845"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Section 9: Add Annotation </a:t>
            </a:r>
            <a:r>
              <a:rPr lang="en-US" b="0" baseline="0" dirty="0" smtClean="0"/>
              <a:t>– This section takes about 30 minutes to complete and provides details on how to annotate (add movement) to a slide.</a:t>
            </a:r>
            <a:endParaRPr lang="en-US" baseline="0" dirty="0" smtClean="0"/>
          </a:p>
          <a:p>
            <a:pPr marL="177845" indent="-177845">
              <a:buFont typeface="Arial"/>
              <a:buChar char="•"/>
            </a:pPr>
            <a:r>
              <a:rPr lang="en-US" dirty="0" smtClean="0"/>
              <a:t>Section 10</a:t>
            </a:r>
            <a:r>
              <a:rPr lang="en-US" b="1" dirty="0" smtClean="0"/>
              <a:t>: Add Quiz using</a:t>
            </a:r>
            <a:r>
              <a:rPr lang="en-US" b="1" baseline="0" dirty="0" smtClean="0"/>
              <a:t> Quizmaker </a:t>
            </a:r>
            <a:r>
              <a:rPr lang="en-US" b="0" dirty="0" smtClean="0"/>
              <a:t>- This section takes about 30 minutes to complete describes</a:t>
            </a:r>
            <a:r>
              <a:rPr lang="en-US" b="0" baseline="0" dirty="0" smtClean="0"/>
              <a:t> the process of reviewing and adding an assessment to an eLearning course using Quizmaker.</a:t>
            </a:r>
            <a:endParaRPr lang="en-US" b="0" dirty="0" smtClean="0"/>
          </a:p>
          <a:p>
            <a:pPr marL="177845" indent="-177845">
              <a:buFont typeface="Arial"/>
              <a:buChar char="•"/>
            </a:pPr>
            <a:r>
              <a:rPr lang="en-US" baseline="0" dirty="0" smtClean="0"/>
              <a:t>Section 11: Print and Publish Course</a:t>
            </a:r>
            <a:r>
              <a:rPr lang="en-US" b="0" baseline="0" dirty="0" smtClean="0"/>
              <a:t> – This section</a:t>
            </a:r>
            <a:r>
              <a:rPr lang="en-US" b="0" dirty="0" smtClean="0"/>
              <a:t> takes about 30 minutes to complete and describes</a:t>
            </a:r>
            <a:r>
              <a:rPr lang="en-US" b="0" baseline="0" dirty="0" smtClean="0"/>
              <a:t> the different ways you are able to publish your course for review, preview and upload to the Learning Management System (LMS).</a:t>
            </a:r>
            <a:endParaRPr lang="en-US" b="0" dirty="0" smtClean="0"/>
          </a:p>
          <a:p>
            <a:pPr marL="177845" marR="0" indent="-177845"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Section 12: Conclusion</a:t>
            </a:r>
            <a:r>
              <a:rPr lang="en-US" b="0" baseline="0" dirty="0" smtClean="0"/>
              <a:t> – This section</a:t>
            </a:r>
            <a:r>
              <a:rPr lang="en-US" b="0" dirty="0" smtClean="0"/>
              <a:t> takes about 10 minutes to complete and summarizes the course.  It also provides details about where you can get additional help.</a:t>
            </a:r>
            <a:endParaRPr lang="en-US" b="0" dirty="0"/>
          </a:p>
        </p:txBody>
      </p:sp>
      <p:sp>
        <p:nvSpPr>
          <p:cNvPr id="62468" name="Slide Number Placeholder 3"/>
          <p:cNvSpPr>
            <a:spLocks noGrp="1"/>
          </p:cNvSpPr>
          <p:nvPr>
            <p:ph type="sldNum" sz="quarter" idx="5"/>
          </p:nvPr>
        </p:nvSpPr>
        <p:spPr/>
        <p:txBody>
          <a:bodyPr/>
          <a:lstStyle/>
          <a:p>
            <a:fld id="{5E53A2DA-CDF3-48EB-B347-1586A460E593}" type="slidenum">
              <a:rPr lang="en-US" smtClean="0"/>
              <a:pPr/>
              <a:t>132</a:t>
            </a:fld>
            <a:endParaRPr lang="en-US" dirty="0" smtClean="0"/>
          </a:p>
        </p:txBody>
      </p:sp>
      <p:sp>
        <p:nvSpPr>
          <p:cNvPr id="4" name="Slide Image Placeholder 3"/>
          <p:cNvSpPr>
            <a:spLocks noGrp="1" noRot="1" noChangeAspect="1"/>
          </p:cNvSpPr>
          <p:nvPr>
            <p:ph type="sldImg"/>
          </p:nvPr>
        </p:nvSpPr>
        <p:spPr>
          <a:xfrm>
            <a:off x="174625" y="447675"/>
            <a:ext cx="4802188" cy="3600450"/>
          </a:xfrm>
        </p:spPr>
      </p:sp>
    </p:spTree>
    <p:extLst>
      <p:ext uri="{BB962C8B-B14F-4D97-AF65-F5344CB8AC3E}">
        <p14:creationId xmlns:p14="http://schemas.microsoft.com/office/powerpoint/2010/main" val="2157836985"/>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625" y="447675"/>
            <a:ext cx="4802188" cy="3600450"/>
          </a:xfrm>
        </p:spPr>
      </p:sp>
      <p:sp>
        <p:nvSpPr>
          <p:cNvPr id="3" name="Notes Placeholder 2"/>
          <p:cNvSpPr>
            <a:spLocks noGrp="1"/>
          </p:cNvSpPr>
          <p:nvPr>
            <p:ph type="body" idx="1"/>
          </p:nvPr>
        </p:nvSpPr>
        <p:spPr/>
        <p:txBody>
          <a:bodyPr/>
          <a:lstStyle/>
          <a:p>
            <a:r>
              <a:rPr lang="en-US" dirty="0" smtClean="0"/>
              <a:t>Notes:</a:t>
            </a:r>
            <a:endParaRPr lang="en-US" b="0" dirty="0" smtClean="0"/>
          </a:p>
          <a:p>
            <a:endParaRPr lang="en-US" b="0" dirty="0" smtClean="0"/>
          </a:p>
          <a:p>
            <a:pPr marL="171450" indent="-171450">
              <a:buFont typeface="Arial"/>
              <a:buChar char="•"/>
            </a:pPr>
            <a:r>
              <a:rPr lang="en-US" b="0" dirty="0" smtClean="0"/>
              <a:t>Each</a:t>
            </a:r>
            <a:r>
              <a:rPr lang="en-US" b="0" baseline="0" dirty="0" smtClean="0"/>
              <a:t> of the learning objectives corresponds to a slide, or series of slides, in this section of the course.  </a:t>
            </a:r>
          </a:p>
          <a:p>
            <a:pPr marL="171450" indent="-171450">
              <a:buFont typeface="Arial"/>
              <a:buChar char="•"/>
            </a:pPr>
            <a:r>
              <a:rPr lang="en-US" b="0" baseline="0" dirty="0" smtClean="0"/>
              <a:t>By the end of this section, you should be able to perform each of the listed objectives with the support of the training materials.</a:t>
            </a:r>
          </a:p>
          <a:p>
            <a:pPr marL="171450" indent="-171450">
              <a:buFont typeface="Arial"/>
              <a:buChar char="•"/>
            </a:pPr>
            <a:r>
              <a:rPr lang="en-US" b="0" baseline="0" dirty="0" smtClean="0"/>
              <a:t>The section learning objectives are tied directly to the course objectives reviewed at the end of the course.</a:t>
            </a:r>
            <a:endParaRPr lang="en-US" b="0" dirty="0" smtClean="0"/>
          </a:p>
        </p:txBody>
      </p:sp>
      <p:sp>
        <p:nvSpPr>
          <p:cNvPr id="4" name="Slide Number Placeholder 3"/>
          <p:cNvSpPr>
            <a:spLocks noGrp="1"/>
          </p:cNvSpPr>
          <p:nvPr>
            <p:ph type="sldNum" sz="quarter" idx="10"/>
          </p:nvPr>
        </p:nvSpPr>
        <p:spPr/>
        <p:txBody>
          <a:bodyPr/>
          <a:lstStyle/>
          <a:p>
            <a:fld id="{CA846680-62A7-41C5-A79F-706D29C4710E}" type="slidenum">
              <a:rPr lang="en-US" smtClean="0"/>
              <a:pPr/>
              <a:t>133</a:t>
            </a:fld>
            <a:endParaRPr lang="en-US" dirty="0"/>
          </a:p>
        </p:txBody>
      </p:sp>
    </p:spTree>
    <p:extLst>
      <p:ext uri="{BB962C8B-B14F-4D97-AF65-F5344CB8AC3E}">
        <p14:creationId xmlns:p14="http://schemas.microsoft.com/office/powerpoint/2010/main" val="3121936553"/>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Notes:</a:t>
            </a:r>
          </a:p>
          <a:p>
            <a:endParaRPr lang="en-US" b="0" dirty="0" smtClean="0"/>
          </a:p>
          <a:p>
            <a:pPr marL="177845" indent="-177845">
              <a:buFont typeface="Wingdings" charset="2"/>
              <a:buChar char="²"/>
            </a:pPr>
            <a:r>
              <a:rPr lang="en-US" b="1" dirty="0" smtClean="0"/>
              <a:t>Tab 01 </a:t>
            </a:r>
            <a:r>
              <a:rPr lang="en-US" b="0" dirty="0" smtClean="0"/>
              <a:t>- Terms and Concepts</a:t>
            </a:r>
          </a:p>
          <a:p>
            <a:endParaRPr lang="en-US" b="0" dirty="0" smtClean="0"/>
          </a:p>
          <a:p>
            <a:pPr marL="177845" indent="-177845">
              <a:buFont typeface="Arial"/>
              <a:buChar char="•"/>
            </a:pPr>
            <a:r>
              <a:rPr lang="en-US" b="0" dirty="0" smtClean="0"/>
              <a:t>The following terms are</a:t>
            </a:r>
            <a:r>
              <a:rPr lang="en-US" b="0" baseline="0" dirty="0" smtClean="0"/>
              <a:t> critical to your understanding of this section of the course.  </a:t>
            </a:r>
          </a:p>
          <a:p>
            <a:pPr marL="177845" indent="-177845">
              <a:buFont typeface="Arial"/>
              <a:buChar char="•"/>
            </a:pPr>
            <a:r>
              <a:rPr lang="en-US" b="0" baseline="0" dirty="0" smtClean="0"/>
              <a:t>Additional terms are located in the Terms and Concepts document located in the reference materials.</a:t>
            </a:r>
          </a:p>
          <a:p>
            <a:pPr marL="177845" indent="-177845">
              <a:buFont typeface="Arial"/>
              <a:buChar char="•"/>
            </a:pPr>
            <a:r>
              <a:rPr lang="en-US" b="0" dirty="0" smtClean="0"/>
              <a:t>If you do not understand the term,</a:t>
            </a:r>
            <a:r>
              <a:rPr lang="en-US" b="0" baseline="0" dirty="0" smtClean="0"/>
              <a:t> please ask for additional clarification.</a:t>
            </a:r>
          </a:p>
          <a:p>
            <a:pPr marL="177845" indent="-177845">
              <a:buFont typeface="Arial"/>
              <a:buChar char="•"/>
            </a:pPr>
            <a:r>
              <a:rPr lang="en-US" b="0" baseline="0" dirty="0" smtClean="0"/>
              <a:t>The Terms and Concepts document contains more terms than are listed in the course and should be reviewed to help with your learning.</a:t>
            </a:r>
          </a:p>
          <a:p>
            <a:endParaRPr lang="en-US"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134</a:t>
            </a:fld>
            <a:endParaRPr lang="en-US" dirty="0"/>
          </a:p>
        </p:txBody>
      </p:sp>
    </p:spTree>
    <p:extLst>
      <p:ext uri="{BB962C8B-B14F-4D97-AF65-F5344CB8AC3E}">
        <p14:creationId xmlns:p14="http://schemas.microsoft.com/office/powerpoint/2010/main" val="1885795480"/>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Notes</a:t>
            </a:r>
          </a:p>
          <a:p>
            <a:endParaRPr lang="en-US" dirty="0" smtClean="0"/>
          </a:p>
          <a:p>
            <a:r>
              <a:rPr lang="en-US" b="0" dirty="0" smtClean="0"/>
              <a:t>Annotations</a:t>
            </a:r>
            <a:r>
              <a:rPr lang="en-US" b="0" baseline="0" dirty="0" smtClean="0"/>
              <a:t> can be added at the same time as the recording.  It is not recommended however, because the it does not make for a good recording.  The process for adding annotation is:</a:t>
            </a:r>
          </a:p>
          <a:p>
            <a:endParaRPr lang="en-US" b="0" baseline="0" dirty="0" smtClean="0"/>
          </a:p>
          <a:p>
            <a:pPr marL="228600" indent="-228600">
              <a:buFont typeface="+mj-lt"/>
              <a:buAutoNum type="arabicPeriod"/>
            </a:pPr>
            <a:r>
              <a:rPr lang="en-US" b="1" baseline="0" dirty="0" smtClean="0"/>
              <a:t>Record Slide Narration </a:t>
            </a:r>
            <a:r>
              <a:rPr lang="en-US" b="0" baseline="0" dirty="0" smtClean="0"/>
              <a:t>– The process begins with the recording of narration.  If you do not have the timing of the slide that occurs with narration, then annotations cannot be added.</a:t>
            </a:r>
          </a:p>
          <a:p>
            <a:pPr marL="228600" indent="-228600">
              <a:buFont typeface="+mj-lt"/>
              <a:buAutoNum type="arabicPeriod"/>
            </a:pPr>
            <a:r>
              <a:rPr lang="en-US" b="1" baseline="0" dirty="0" smtClean="0"/>
              <a:t>Edit Slide Narration </a:t>
            </a:r>
            <a:r>
              <a:rPr lang="en-US" b="0" baseline="0" dirty="0" smtClean="0"/>
              <a:t>– Prior to adding annotation to the slide the content the sound should be edited so you are working with a final sound file.  This is important to the process because the editing process may change the timing of the narration of the slide and cause your annotations to be out of sync.  </a:t>
            </a:r>
          </a:p>
          <a:p>
            <a:pPr marL="228600" indent="-228600">
              <a:buFont typeface="+mj-lt"/>
              <a:buAutoNum type="arabicPeriod"/>
            </a:pPr>
            <a:r>
              <a:rPr lang="en-US" b="1" baseline="0" dirty="0" smtClean="0"/>
              <a:t>Have Slide Narration Approved </a:t>
            </a:r>
            <a:r>
              <a:rPr lang="en-US" b="0" baseline="0" dirty="0" smtClean="0"/>
              <a:t>– Before spending time on the annotation process, it is best to have the slide narration approved.  This will save you time as changes to the recording may cause you to have to re-annotate the slide.</a:t>
            </a:r>
          </a:p>
          <a:p>
            <a:pPr marL="228600" indent="-228600">
              <a:buFont typeface="+mj-lt"/>
              <a:buAutoNum type="arabicPeriod"/>
            </a:pPr>
            <a:r>
              <a:rPr lang="en-US" b="1" baseline="0" dirty="0" smtClean="0"/>
              <a:t>Add Annotation to Presentation </a:t>
            </a:r>
            <a:r>
              <a:rPr lang="en-US" b="0" baseline="0" dirty="0" smtClean="0"/>
              <a:t>– To add an annotation to a slide left click the </a:t>
            </a:r>
            <a:r>
              <a:rPr lang="en-US" b="1" baseline="0" dirty="0" smtClean="0"/>
              <a:t>Add Annotation </a:t>
            </a:r>
            <a:r>
              <a:rPr lang="en-US" b="0" baseline="0" dirty="0" smtClean="0"/>
              <a:t>button.  This takes you to the narration menu where you are able to listen to the narration and add annotations during the process.</a:t>
            </a:r>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135</a:t>
            </a:fld>
            <a:endParaRPr lang="en-US" dirty="0"/>
          </a:p>
        </p:txBody>
      </p:sp>
    </p:spTree>
    <p:extLst>
      <p:ext uri="{BB962C8B-B14F-4D97-AF65-F5344CB8AC3E}">
        <p14:creationId xmlns:p14="http://schemas.microsoft.com/office/powerpoint/2010/main" val="3770198787"/>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r>
              <a:rPr lang="en-US" b="0" dirty="0" smtClean="0"/>
              <a:t>Annotation</a:t>
            </a:r>
            <a:r>
              <a:rPr lang="en-US" b="0" baseline="0" dirty="0" smtClean="0"/>
              <a:t> and Animations are frequently confused.  Refer to the slide about for the differences between the two functions.  This course only covers annotations.  </a:t>
            </a:r>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136</a:t>
            </a:fld>
            <a:endParaRPr lang="en-US" dirty="0"/>
          </a:p>
        </p:txBody>
      </p:sp>
    </p:spTree>
    <p:extLst>
      <p:ext uri="{BB962C8B-B14F-4D97-AF65-F5344CB8AC3E}">
        <p14:creationId xmlns:p14="http://schemas.microsoft.com/office/powerpoint/2010/main" val="3364364946"/>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Notes</a:t>
            </a:r>
          </a:p>
          <a:p>
            <a:endParaRPr lang="en-US" dirty="0" smtClean="0"/>
          </a:p>
          <a:p>
            <a:r>
              <a:rPr lang="en-US" b="0" dirty="0" smtClean="0"/>
              <a:t>The</a:t>
            </a:r>
            <a:r>
              <a:rPr lang="en-US" b="0" baseline="0" dirty="0" smtClean="0"/>
              <a:t>re are five types of annotations that can be added to the screen.  The type of annotation you use changes based on what you want to highlight with the annotation.  Refer to the slide above for the best annotation to use.  When you are using annotations remember less is more.  While annotations may be useful to draw attention to a section of the screen, adding to many to your presentation can cause them to lose there effectiveness and can prove to be distracting to the Participant.  </a:t>
            </a:r>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137</a:t>
            </a:fld>
            <a:endParaRPr lang="en-US" dirty="0"/>
          </a:p>
        </p:txBody>
      </p:sp>
    </p:spTree>
    <p:extLst>
      <p:ext uri="{BB962C8B-B14F-4D97-AF65-F5344CB8AC3E}">
        <p14:creationId xmlns:p14="http://schemas.microsoft.com/office/powerpoint/2010/main" val="2896726219"/>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Notes;</a:t>
            </a:r>
          </a:p>
          <a:p>
            <a:endParaRPr lang="en-US" dirty="0" smtClean="0"/>
          </a:p>
          <a:p>
            <a:r>
              <a:rPr lang="en-US" b="1" baseline="0" dirty="0" smtClean="0"/>
              <a:t>To change the appearance of an annotation:</a:t>
            </a:r>
          </a:p>
          <a:p>
            <a:pPr marL="228600" indent="-228600">
              <a:buFont typeface="+mj-lt"/>
              <a:buAutoNum type="arabicPeriod"/>
            </a:pPr>
            <a:r>
              <a:rPr lang="en-US" b="0" baseline="0" dirty="0" smtClean="0"/>
              <a:t>Select the annotation you want to make changes.  This is necessary because the style folder is dynamic and changes based on the chosen annotation.</a:t>
            </a:r>
          </a:p>
          <a:p>
            <a:pPr marL="228600" indent="-228600">
              <a:buFont typeface="+mj-lt"/>
              <a:buAutoNum type="arabicPeriod"/>
            </a:pPr>
            <a:r>
              <a:rPr lang="en-US" b="0" baseline="0" dirty="0" smtClean="0"/>
              <a:t>Use the icons in the style folder to make changes to the appearance.  (fill, outline, effect, outline and corners, etc.).</a:t>
            </a:r>
          </a:p>
          <a:p>
            <a:pPr marL="228600" lvl="1" indent="-228600">
              <a:buFont typeface="Arial" panose="020B0604020202020204" pitchFamily="34" charset="0"/>
              <a:buChar char="•"/>
            </a:pPr>
            <a:r>
              <a:rPr lang="en-US" b="1" baseline="0" dirty="0" smtClean="0"/>
              <a:t>Note</a:t>
            </a:r>
            <a:r>
              <a:rPr lang="en-US" b="0" baseline="0" dirty="0" smtClean="0"/>
              <a:t>: Using the Effects button you are able to change the animation of the annotation (fade and bounce) and using Size button changes how big the annotation appears based on a percentage.</a:t>
            </a:r>
          </a:p>
          <a:p>
            <a:pPr marL="228600" indent="-228600">
              <a:buFont typeface="+mj-lt"/>
              <a:buAutoNum type="arabicPeriod"/>
            </a:pPr>
            <a:r>
              <a:rPr lang="en-US" b="0" baseline="0" dirty="0" smtClean="0"/>
              <a:t>Left click on the slide to create the annotation effect.</a:t>
            </a:r>
          </a:p>
          <a:p>
            <a:pPr marL="228600" indent="-228600">
              <a:buFont typeface="+mj-lt"/>
              <a:buAutoNum type="arabicPeriod"/>
            </a:pPr>
            <a:endParaRPr lang="en-US" b="0" baseline="0" dirty="0" smtClean="0"/>
          </a:p>
          <a:p>
            <a:pPr marL="0" indent="0">
              <a:buFont typeface="+mj-lt"/>
              <a:buNone/>
            </a:pPr>
            <a:r>
              <a:rPr lang="en-US" b="1" baseline="0" dirty="0" smtClean="0"/>
              <a:t>Rules when using annotations:</a:t>
            </a:r>
          </a:p>
          <a:p>
            <a:pPr marL="171450" indent="-171450">
              <a:buFont typeface="Arial" panose="020B0604020202020204" pitchFamily="34" charset="0"/>
              <a:buChar char="•"/>
            </a:pPr>
            <a:r>
              <a:rPr lang="en-US" b="1" baseline="0" dirty="0" smtClean="0"/>
              <a:t>Arrow and Cross </a:t>
            </a:r>
            <a:r>
              <a:rPr lang="en-US" b="0" baseline="0" dirty="0" smtClean="0"/>
              <a:t>Annotations should always have a fill of red and a white outline.  </a:t>
            </a:r>
          </a:p>
          <a:p>
            <a:pPr marL="171450" indent="-171450">
              <a:buFont typeface="Arial" panose="020B0604020202020204" pitchFamily="34" charset="0"/>
              <a:buChar char="•"/>
            </a:pPr>
            <a:r>
              <a:rPr lang="en-US" b="1" baseline="0" dirty="0" smtClean="0"/>
              <a:t>Check</a:t>
            </a:r>
            <a:r>
              <a:rPr lang="en-US" b="0" baseline="0" dirty="0" smtClean="0"/>
              <a:t> Annotations should have a green fill and a white outline.</a:t>
            </a:r>
          </a:p>
          <a:p>
            <a:pPr marL="171450" indent="-171450">
              <a:buFont typeface="Arial" panose="020B0604020202020204" pitchFamily="34" charset="0"/>
              <a:buChar char="•"/>
            </a:pPr>
            <a:r>
              <a:rPr lang="en-US" b="1" baseline="0" dirty="0" smtClean="0"/>
              <a:t>Rectangle</a:t>
            </a:r>
            <a:r>
              <a:rPr lang="en-US" b="0" baseline="0" dirty="0" smtClean="0"/>
              <a:t> Annotations should always have a fill of red outline.</a:t>
            </a:r>
          </a:p>
          <a:p>
            <a:pPr marL="171450" indent="-171450">
              <a:buFont typeface="Arial" panose="020B0604020202020204" pitchFamily="34" charset="0"/>
              <a:buChar char="•"/>
            </a:pPr>
            <a:r>
              <a:rPr lang="en-US" b="1" dirty="0" smtClean="0"/>
              <a:t>Spotlight</a:t>
            </a:r>
            <a:r>
              <a:rPr lang="en-US" b="0" dirty="0" smtClean="0"/>
              <a:t> – use the default.</a:t>
            </a:r>
          </a:p>
          <a:p>
            <a:pPr marL="171450" indent="-171450">
              <a:buFont typeface="Arial" panose="020B0604020202020204" pitchFamily="34" charset="0"/>
              <a:buChar char="•"/>
            </a:pPr>
            <a:endParaRPr lang="en-US" b="0" dirty="0" smtClean="0"/>
          </a:p>
          <a:p>
            <a:pPr marL="171450" indent="-171450">
              <a:buFont typeface="Arial" panose="020B0604020202020204" pitchFamily="34" charset="0"/>
              <a:buChar char="•"/>
            </a:pPr>
            <a:r>
              <a:rPr lang="en-US" b="0" dirty="0" smtClean="0"/>
              <a:t>If you need to remove</a:t>
            </a:r>
            <a:r>
              <a:rPr lang="en-US" b="0" baseline="0" dirty="0" smtClean="0"/>
              <a:t> the annotations and reset the timing select the Clear All button.  This removes all of the annotations on the slide and allows you to start fresh.</a:t>
            </a:r>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138</a:t>
            </a:fld>
            <a:endParaRPr lang="en-US" dirty="0"/>
          </a:p>
        </p:txBody>
      </p:sp>
    </p:spTree>
    <p:extLst>
      <p:ext uri="{BB962C8B-B14F-4D97-AF65-F5344CB8AC3E}">
        <p14:creationId xmlns:p14="http://schemas.microsoft.com/office/powerpoint/2010/main" val="1364686118"/>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Notes</a:t>
            </a:r>
          </a:p>
          <a:p>
            <a:endParaRPr lang="en-US" dirty="0" smtClean="0"/>
          </a:p>
          <a:p>
            <a:r>
              <a:rPr lang="en-US" dirty="0" smtClean="0"/>
              <a:t>TAB</a:t>
            </a:r>
            <a:r>
              <a:rPr lang="en-US" baseline="0" dirty="0" smtClean="0"/>
              <a:t> XX – Create Annotation</a:t>
            </a:r>
          </a:p>
          <a:p>
            <a:endParaRPr lang="en-US" dirty="0" smtClean="0"/>
          </a:p>
          <a:p>
            <a:r>
              <a:rPr lang="en-US" b="0" dirty="0" smtClean="0"/>
              <a:t>In</a:t>
            </a:r>
            <a:r>
              <a:rPr lang="en-US" b="0" baseline="0" dirty="0" smtClean="0"/>
              <a:t> this exercise, we are going to review how to work with an annotation and make changes to an annotation and add the annotation to a slide.  In this exercise you are going to:</a:t>
            </a:r>
          </a:p>
          <a:p>
            <a:endParaRPr lang="en-US" b="0" baseline="0" dirty="0" smtClean="0"/>
          </a:p>
          <a:p>
            <a:r>
              <a:rPr lang="en-US" b="0" baseline="0" dirty="0" smtClean="0"/>
              <a:t>Add a check annotation to side two of the Affirmative Action course.  The annotation should be added just before the bullets title is read.  </a:t>
            </a:r>
          </a:p>
          <a:p>
            <a:pPr marL="285750" indent="-285750">
              <a:buFont typeface="Arial" panose="020B0604020202020204" pitchFamily="34" charset="0"/>
              <a:buChar char="•"/>
            </a:pPr>
            <a:r>
              <a:rPr lang="en-US" sz="1100" i="1" dirty="0" smtClean="0"/>
              <a:t>Affirmative Action Commitment Statement </a:t>
            </a:r>
          </a:p>
          <a:p>
            <a:pPr marL="285750" indent="-285750">
              <a:buFont typeface="Arial" panose="020B0604020202020204" pitchFamily="34" charset="0"/>
              <a:buChar char="•"/>
            </a:pPr>
            <a:r>
              <a:rPr lang="en-US" sz="1100" i="1" dirty="0" smtClean="0"/>
              <a:t>Affirmative Action Report and Plan</a:t>
            </a:r>
            <a:r>
              <a:rPr lang="en-US" sz="1100" i="1" baseline="0" dirty="0" smtClean="0"/>
              <a:t> </a:t>
            </a:r>
            <a:endParaRPr lang="en-US" sz="1100" dirty="0" smtClean="0"/>
          </a:p>
          <a:p>
            <a:pPr marL="285750" indent="-285750">
              <a:buFont typeface="Arial" panose="020B0604020202020204" pitchFamily="34" charset="0"/>
              <a:buChar char="•"/>
            </a:pPr>
            <a:r>
              <a:rPr lang="en-US" sz="1100" i="1" dirty="0" smtClean="0"/>
              <a:t>600.0 PD Equal Employment Opportunity and Affirmative Action </a:t>
            </a:r>
          </a:p>
          <a:p>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139</a:t>
            </a:fld>
            <a:endParaRPr lang="en-US" dirty="0"/>
          </a:p>
        </p:txBody>
      </p:sp>
    </p:spTree>
    <p:extLst>
      <p:ext uri="{BB962C8B-B14F-4D97-AF65-F5344CB8AC3E}">
        <p14:creationId xmlns:p14="http://schemas.microsoft.com/office/powerpoint/2010/main" val="17321161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625" y="447675"/>
            <a:ext cx="4802188" cy="3600450"/>
          </a:xfrm>
        </p:spPr>
      </p:sp>
      <p:sp>
        <p:nvSpPr>
          <p:cNvPr id="3" name="Notes Placeholder 2"/>
          <p:cNvSpPr>
            <a:spLocks noGrp="1"/>
          </p:cNvSpPr>
          <p:nvPr>
            <p:ph type="body" idx="1"/>
          </p:nvPr>
        </p:nvSpPr>
        <p:spPr/>
        <p:txBody>
          <a:bodyPr/>
          <a:lstStyle/>
          <a:p>
            <a:r>
              <a:rPr lang="en-US" dirty="0" smtClean="0"/>
              <a:t>Notes:</a:t>
            </a:r>
          </a:p>
          <a:p>
            <a:endParaRPr lang="en-US" b="0" dirty="0" smtClean="0"/>
          </a:p>
          <a:p>
            <a:pPr marL="177845" indent="-177845">
              <a:buFont typeface="Wingdings" charset="2"/>
              <a:buChar char="²"/>
            </a:pPr>
            <a:r>
              <a:rPr lang="en-US" b="1" dirty="0" smtClean="0"/>
              <a:t>Tab 01 </a:t>
            </a:r>
            <a:r>
              <a:rPr lang="en-US" b="0" dirty="0" smtClean="0"/>
              <a:t>- Terms and Concepts</a:t>
            </a:r>
          </a:p>
          <a:p>
            <a:endParaRPr lang="en-US" b="0" dirty="0" smtClean="0"/>
          </a:p>
          <a:p>
            <a:pPr marL="177845" indent="-177845">
              <a:buFont typeface="Arial"/>
              <a:buChar char="•"/>
            </a:pPr>
            <a:r>
              <a:rPr lang="en-US" b="0" dirty="0" smtClean="0"/>
              <a:t>The following terms are</a:t>
            </a:r>
            <a:r>
              <a:rPr lang="en-US" b="0" baseline="0" dirty="0" smtClean="0"/>
              <a:t> critical to your understanding of this section of the course.  </a:t>
            </a:r>
          </a:p>
          <a:p>
            <a:pPr marL="177845" indent="-177845">
              <a:buFont typeface="Arial"/>
              <a:buChar char="•"/>
            </a:pPr>
            <a:r>
              <a:rPr lang="en-US" b="0" baseline="0" dirty="0" smtClean="0"/>
              <a:t>Additional terms are located in the Terms and Concepts document located in the reference materials.</a:t>
            </a:r>
          </a:p>
          <a:p>
            <a:pPr marL="177845" indent="-177845">
              <a:buFont typeface="Arial"/>
              <a:buChar char="•"/>
            </a:pPr>
            <a:r>
              <a:rPr lang="en-US" b="0" dirty="0" smtClean="0"/>
              <a:t>If you do not understand the term,</a:t>
            </a:r>
            <a:r>
              <a:rPr lang="en-US" b="0" baseline="0" dirty="0" smtClean="0"/>
              <a:t> please ask for additional clarification.</a:t>
            </a:r>
          </a:p>
          <a:p>
            <a:pPr marL="177845" indent="-177845">
              <a:buFont typeface="Arial"/>
              <a:buChar char="•"/>
            </a:pPr>
            <a:r>
              <a:rPr lang="en-US" b="0" baseline="0" dirty="0" smtClean="0"/>
              <a:t>The Terms and Concepts document contains more terms than are listed in the course and should be reviewed to help with your learning.</a:t>
            </a:r>
          </a:p>
          <a:p>
            <a:pPr marL="177845" indent="-177845">
              <a:buFont typeface="Arial"/>
              <a:buChar char="•"/>
            </a:pPr>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14</a:t>
            </a:fld>
            <a:endParaRPr lang="en-US" dirty="0"/>
          </a:p>
        </p:txBody>
      </p:sp>
    </p:spTree>
    <p:extLst>
      <p:ext uri="{BB962C8B-B14F-4D97-AF65-F5344CB8AC3E}">
        <p14:creationId xmlns:p14="http://schemas.microsoft.com/office/powerpoint/2010/main" val="3244090844"/>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70662" indent="-296408">
              <a:defRPr>
                <a:solidFill>
                  <a:schemeClr val="tx1"/>
                </a:solidFill>
                <a:latin typeface="Calibri" charset="0"/>
                <a:ea typeface="ＭＳ Ｐゴシック" charset="0"/>
              </a:defRPr>
            </a:lvl2pPr>
            <a:lvl3pPr marL="1185634" indent="-237127">
              <a:defRPr>
                <a:solidFill>
                  <a:schemeClr val="tx1"/>
                </a:solidFill>
                <a:latin typeface="Calibri" charset="0"/>
                <a:ea typeface="ＭＳ Ｐゴシック" charset="0"/>
              </a:defRPr>
            </a:lvl3pPr>
            <a:lvl4pPr marL="1659887" indent="-237127">
              <a:defRPr>
                <a:solidFill>
                  <a:schemeClr val="tx1"/>
                </a:solidFill>
                <a:latin typeface="Calibri" charset="0"/>
                <a:ea typeface="ＭＳ Ｐゴシック" charset="0"/>
              </a:defRPr>
            </a:lvl4pPr>
            <a:lvl5pPr marL="2134141" indent="-237127">
              <a:defRPr>
                <a:solidFill>
                  <a:schemeClr val="tx1"/>
                </a:solidFill>
                <a:latin typeface="Calibri" charset="0"/>
                <a:ea typeface="ＭＳ Ｐゴシック" charset="0"/>
              </a:defRPr>
            </a:lvl5pPr>
            <a:lvl6pPr marL="2608395" indent="-237127" defTabSz="946861" fontAlgn="base">
              <a:spcBef>
                <a:spcPct val="0"/>
              </a:spcBef>
              <a:spcAft>
                <a:spcPct val="0"/>
              </a:spcAft>
              <a:defRPr>
                <a:solidFill>
                  <a:schemeClr val="tx1"/>
                </a:solidFill>
                <a:latin typeface="Calibri" charset="0"/>
                <a:ea typeface="ＭＳ Ｐゴシック" charset="0"/>
              </a:defRPr>
            </a:lvl6pPr>
            <a:lvl7pPr marL="3082648" indent="-237127" defTabSz="946861" fontAlgn="base">
              <a:spcBef>
                <a:spcPct val="0"/>
              </a:spcBef>
              <a:spcAft>
                <a:spcPct val="0"/>
              </a:spcAft>
              <a:defRPr>
                <a:solidFill>
                  <a:schemeClr val="tx1"/>
                </a:solidFill>
                <a:latin typeface="Calibri" charset="0"/>
                <a:ea typeface="ＭＳ Ｐゴシック" charset="0"/>
              </a:defRPr>
            </a:lvl7pPr>
            <a:lvl8pPr marL="3556902" indent="-237127" defTabSz="946861" fontAlgn="base">
              <a:spcBef>
                <a:spcPct val="0"/>
              </a:spcBef>
              <a:spcAft>
                <a:spcPct val="0"/>
              </a:spcAft>
              <a:defRPr>
                <a:solidFill>
                  <a:schemeClr val="tx1"/>
                </a:solidFill>
                <a:latin typeface="Calibri" charset="0"/>
                <a:ea typeface="ＭＳ Ｐゴシック" charset="0"/>
              </a:defRPr>
            </a:lvl8pPr>
            <a:lvl9pPr marL="4031155" indent="-237127" defTabSz="946861" fontAlgn="base">
              <a:spcBef>
                <a:spcPct val="0"/>
              </a:spcBef>
              <a:spcAft>
                <a:spcPct val="0"/>
              </a:spcAft>
              <a:defRPr>
                <a:solidFill>
                  <a:schemeClr val="tx1"/>
                </a:solidFill>
                <a:latin typeface="Calibri" charset="0"/>
                <a:ea typeface="ＭＳ Ｐゴシック" charset="0"/>
              </a:defRPr>
            </a:lvl9pPr>
          </a:lstStyle>
          <a:p>
            <a:pPr defTabSz="946861" fontAlgn="base">
              <a:spcBef>
                <a:spcPct val="0"/>
              </a:spcBef>
              <a:spcAft>
                <a:spcPct val="0"/>
              </a:spcAft>
            </a:pPr>
            <a:fld id="{54DAA604-E6B6-094A-BDE6-B0CBD11BBF18}" type="slidenum">
              <a:rPr lang="en-US"/>
              <a:pPr defTabSz="946861" fontAlgn="base">
                <a:spcBef>
                  <a:spcPct val="0"/>
                </a:spcBef>
                <a:spcAft>
                  <a:spcPct val="0"/>
                </a:spcAft>
              </a:pPr>
              <a:t>140</a:t>
            </a:fld>
            <a:endParaRPr lang="en-US" dirty="0"/>
          </a:p>
        </p:txBody>
      </p:sp>
      <p:sp>
        <p:nvSpPr>
          <p:cNvPr id="5" name="Rectangle 4"/>
          <p:cNvSpPr/>
          <p:nvPr/>
        </p:nvSpPr>
        <p:spPr>
          <a:xfrm>
            <a:off x="3207026" y="382016"/>
            <a:ext cx="4108174" cy="8966694"/>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lIns="94851" tIns="47425" rIns="94851" bIns="47425" anchor="ctr"/>
          <a:lstStyle/>
          <a:p>
            <a:pPr algn="ctr" defTabSz="948294">
              <a:defRPr/>
            </a:pPr>
            <a:endParaRPr lang="en-US" sz="1500" dirty="0">
              <a:solidFill>
                <a:schemeClr val="tx1"/>
              </a:solidFill>
            </a:endParaRPr>
          </a:p>
        </p:txBody>
      </p:sp>
      <p:graphicFrame>
        <p:nvGraphicFramePr>
          <p:cNvPr id="2051" name="Object 5"/>
          <p:cNvGraphicFramePr>
            <a:graphicFrameLocks noChangeAspect="1"/>
          </p:cNvGraphicFramePr>
          <p:nvPr/>
        </p:nvGraphicFramePr>
        <p:xfrm>
          <a:off x="1470991" y="4382515"/>
          <a:ext cx="5486400" cy="183630"/>
        </p:xfrm>
        <a:graphic>
          <a:graphicData uri="http://schemas.openxmlformats.org/presentationml/2006/ole">
            <mc:AlternateContent xmlns:mc="http://schemas.openxmlformats.org/markup-compatibility/2006">
              <mc:Choice xmlns:v="urn:schemas-microsoft-com:vml" Requires="v">
                <p:oleObj spid="_x0000_s47469" name="Document" r:id="rId4" imgW="5257800" imgH="177800" progId="Word.Document.12">
                  <p:embed/>
                </p:oleObj>
              </mc:Choice>
              <mc:Fallback>
                <p:oleObj name="Document" r:id="rId4" imgW="5257800" imgH="177800" progId="Word.Document.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0991" y="4382515"/>
                        <a:ext cx="5486400" cy="1836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2052" name="Object 6"/>
          <p:cNvGraphicFramePr>
            <a:graphicFrameLocks noChangeAspect="1"/>
          </p:cNvGraphicFramePr>
          <p:nvPr>
            <p:extLst>
              <p:ext uri="{D42A27DB-BD31-4B8C-83A1-F6EECF244321}">
                <p14:modId xmlns:p14="http://schemas.microsoft.com/office/powerpoint/2010/main" val="530530651"/>
              </p:ext>
            </p:extLst>
          </p:nvPr>
        </p:nvGraphicFramePr>
        <p:xfrm>
          <a:off x="0" y="0"/>
          <a:ext cx="7315199" cy="9601200"/>
        </p:xfrm>
        <a:graphic>
          <a:graphicData uri="http://schemas.openxmlformats.org/presentationml/2006/ole">
            <mc:AlternateContent xmlns:mc="http://schemas.openxmlformats.org/markup-compatibility/2006">
              <mc:Choice xmlns:v="urn:schemas-microsoft-com:vml" Requires="v">
                <p:oleObj spid="_x0000_s47470" name="Document" r:id="rId6" imgW="8157062" imgH="10597372" progId="Word.Document.12">
                  <p:embed/>
                </p:oleObj>
              </mc:Choice>
              <mc:Fallback>
                <p:oleObj name="Document" r:id="rId6" imgW="8157062" imgH="10597372" progId="Word.Document.12">
                  <p:embed/>
                  <p:pic>
                    <p:nvPicPr>
                      <p:cNvPr id="0" name=""/>
                      <p:cNvPicPr>
                        <a:picLocks noChangeAspect="1" noChangeArrowheads="1"/>
                      </p:cNvPicPr>
                      <p:nvPr/>
                    </p:nvPicPr>
                    <p:blipFill>
                      <a:blip r:embed="rId7"/>
                      <a:srcRect/>
                      <a:stretch>
                        <a:fillRect/>
                      </a:stretch>
                    </p:blipFill>
                    <p:spPr bwMode="auto">
                      <a:xfrm>
                        <a:off x="0" y="0"/>
                        <a:ext cx="7315199" cy="960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797776107"/>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Notes Placeholder 2"/>
          <p:cNvSpPr>
            <a:spLocks noGrp="1"/>
          </p:cNvSpPr>
          <p:nvPr>
            <p:ph type="body" idx="1"/>
          </p:nvPr>
        </p:nvSpPr>
        <p:spPr/>
        <p:txBody>
          <a:bodyPr/>
          <a:lstStyle/>
          <a:p>
            <a:r>
              <a:rPr lang="en-US" dirty="0" smtClean="0"/>
              <a:t>Notes:</a:t>
            </a:r>
          </a:p>
          <a:p>
            <a:endParaRPr lang="en-US" b="0" dirty="0" smtClean="0"/>
          </a:p>
          <a:p>
            <a:r>
              <a:rPr lang="en-US" sz="1100" b="0" kern="1200" dirty="0" smtClean="0">
                <a:solidFill>
                  <a:schemeClr val="tx1"/>
                </a:solidFill>
                <a:effectLst/>
                <a:latin typeface="+mn-lt"/>
                <a:ea typeface="+mn-ea"/>
                <a:cs typeface="+mn-cs"/>
              </a:rPr>
              <a:t>This course is designed to teach participants how to develop an eLearning course using</a:t>
            </a:r>
            <a:r>
              <a:rPr lang="en-US" sz="1100" b="0" kern="1200" baseline="0" dirty="0" smtClean="0">
                <a:solidFill>
                  <a:schemeClr val="tx1"/>
                </a:solidFill>
                <a:effectLst/>
                <a:latin typeface="+mn-lt"/>
                <a:ea typeface="+mn-ea"/>
                <a:cs typeface="+mn-cs"/>
              </a:rPr>
              <a:t> Articulate</a:t>
            </a:r>
            <a:r>
              <a:rPr lang="en-US" b="0" i="1" dirty="0" smtClean="0"/>
              <a:t>.</a:t>
            </a:r>
            <a:r>
              <a:rPr lang="en-US" b="0" dirty="0" smtClean="0">
                <a:effectLst/>
              </a:rPr>
              <a:t>  The</a:t>
            </a:r>
            <a:r>
              <a:rPr lang="en-US" b="0" baseline="0" dirty="0" smtClean="0">
                <a:effectLst/>
              </a:rPr>
              <a:t> course is a full day course and is composed of the following sections:</a:t>
            </a:r>
          </a:p>
          <a:p>
            <a:endParaRPr lang="en-US" b="1" dirty="0" smtClean="0"/>
          </a:p>
          <a:p>
            <a:pPr marL="177845" indent="-177845">
              <a:buFont typeface="Arial"/>
              <a:buChar char="•"/>
            </a:pPr>
            <a:r>
              <a:rPr lang="en-US" dirty="0" smtClean="0"/>
              <a:t>Section 10</a:t>
            </a:r>
            <a:r>
              <a:rPr lang="en-US" b="1" dirty="0" smtClean="0"/>
              <a:t>: Add Quiz using</a:t>
            </a:r>
            <a:r>
              <a:rPr lang="en-US" b="1" baseline="0" dirty="0" smtClean="0"/>
              <a:t> Quizmaker </a:t>
            </a:r>
            <a:r>
              <a:rPr lang="en-US" b="0" dirty="0" smtClean="0"/>
              <a:t>- This section takes about 30 minutes to complete describes</a:t>
            </a:r>
            <a:r>
              <a:rPr lang="en-US" b="0" baseline="0" dirty="0" smtClean="0"/>
              <a:t> the process of reviewing and adding an assessment to an eLearning course using Quizmaker.</a:t>
            </a:r>
            <a:endParaRPr lang="en-US" b="0" dirty="0" smtClean="0"/>
          </a:p>
          <a:p>
            <a:pPr marL="177845" indent="-177845">
              <a:buFont typeface="Arial"/>
              <a:buChar char="•"/>
            </a:pPr>
            <a:r>
              <a:rPr lang="en-US" baseline="0" dirty="0" smtClean="0"/>
              <a:t>Section 11: Print and Publish Course</a:t>
            </a:r>
            <a:r>
              <a:rPr lang="en-US" b="0" baseline="0" dirty="0" smtClean="0"/>
              <a:t> – This section</a:t>
            </a:r>
            <a:r>
              <a:rPr lang="en-US" b="0" dirty="0" smtClean="0"/>
              <a:t> takes about 30 minutes to complete and describes</a:t>
            </a:r>
            <a:r>
              <a:rPr lang="en-US" b="0" baseline="0" dirty="0" smtClean="0"/>
              <a:t> the different ways you are able to publish your course for review, preview and upload to the Learning Management System (LMS).</a:t>
            </a:r>
            <a:endParaRPr lang="en-US" b="0" dirty="0" smtClean="0"/>
          </a:p>
          <a:p>
            <a:pPr marL="177845" marR="0" indent="-177845"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Section 12: Conclusion</a:t>
            </a:r>
            <a:r>
              <a:rPr lang="en-US" b="0" baseline="0" dirty="0" smtClean="0"/>
              <a:t> – This section</a:t>
            </a:r>
            <a:r>
              <a:rPr lang="en-US" b="0" dirty="0" smtClean="0"/>
              <a:t> takes about 10 minutes to complete and summarizes the course.  It also provides details about where you can get additional help.</a:t>
            </a:r>
            <a:endParaRPr lang="en-US" b="0" dirty="0"/>
          </a:p>
        </p:txBody>
      </p:sp>
      <p:sp>
        <p:nvSpPr>
          <p:cNvPr id="62468" name="Slide Number Placeholder 3"/>
          <p:cNvSpPr>
            <a:spLocks noGrp="1"/>
          </p:cNvSpPr>
          <p:nvPr>
            <p:ph type="sldNum" sz="quarter" idx="5"/>
          </p:nvPr>
        </p:nvSpPr>
        <p:spPr/>
        <p:txBody>
          <a:bodyPr/>
          <a:lstStyle/>
          <a:p>
            <a:fld id="{5E53A2DA-CDF3-48EB-B347-1586A460E593}" type="slidenum">
              <a:rPr lang="en-US" smtClean="0"/>
              <a:pPr/>
              <a:t>141</a:t>
            </a:fld>
            <a:endParaRPr lang="en-US" dirty="0" smtClean="0"/>
          </a:p>
        </p:txBody>
      </p:sp>
      <p:sp>
        <p:nvSpPr>
          <p:cNvPr id="4" name="Slide Image Placeholder 3"/>
          <p:cNvSpPr>
            <a:spLocks noGrp="1" noRot="1" noChangeAspect="1"/>
          </p:cNvSpPr>
          <p:nvPr>
            <p:ph type="sldImg"/>
          </p:nvPr>
        </p:nvSpPr>
        <p:spPr>
          <a:xfrm>
            <a:off x="174625" y="447675"/>
            <a:ext cx="4802188" cy="3600450"/>
          </a:xfrm>
        </p:spPr>
      </p:sp>
    </p:spTree>
    <p:extLst>
      <p:ext uri="{BB962C8B-B14F-4D97-AF65-F5344CB8AC3E}">
        <p14:creationId xmlns:p14="http://schemas.microsoft.com/office/powerpoint/2010/main" val="490284198"/>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625" y="447675"/>
            <a:ext cx="4802188" cy="3600450"/>
          </a:xfrm>
        </p:spPr>
      </p:sp>
      <p:sp>
        <p:nvSpPr>
          <p:cNvPr id="3" name="Notes Placeholder 2"/>
          <p:cNvSpPr>
            <a:spLocks noGrp="1"/>
          </p:cNvSpPr>
          <p:nvPr>
            <p:ph type="body" idx="1"/>
          </p:nvPr>
        </p:nvSpPr>
        <p:spPr/>
        <p:txBody>
          <a:bodyPr/>
          <a:lstStyle/>
          <a:p>
            <a:r>
              <a:rPr lang="en-US" dirty="0" smtClean="0"/>
              <a:t>Notes:</a:t>
            </a:r>
            <a:endParaRPr lang="en-US" b="0" dirty="0" smtClean="0"/>
          </a:p>
          <a:p>
            <a:endParaRPr lang="en-US" b="0" dirty="0" smtClean="0"/>
          </a:p>
          <a:p>
            <a:pPr marL="171450" indent="-171450">
              <a:buFont typeface="Arial"/>
              <a:buChar char="•"/>
            </a:pPr>
            <a:r>
              <a:rPr lang="en-US" b="0" dirty="0" smtClean="0"/>
              <a:t>Each</a:t>
            </a:r>
            <a:r>
              <a:rPr lang="en-US" b="0" baseline="0" dirty="0" smtClean="0"/>
              <a:t> of the learning objectives corresponds to a slide, or series of slides, in this section of the course.  </a:t>
            </a:r>
          </a:p>
          <a:p>
            <a:pPr marL="171450" indent="-171450">
              <a:buFont typeface="Arial"/>
              <a:buChar char="•"/>
            </a:pPr>
            <a:r>
              <a:rPr lang="en-US" b="0" baseline="0" dirty="0" smtClean="0"/>
              <a:t>By the end of this section, you should be able to perform each of the listed objectives with the support of the training materials.</a:t>
            </a:r>
          </a:p>
          <a:p>
            <a:pPr marL="171450" indent="-171450">
              <a:buFont typeface="Arial"/>
              <a:buChar char="•"/>
            </a:pPr>
            <a:r>
              <a:rPr lang="en-US" b="0" baseline="0" dirty="0" smtClean="0"/>
              <a:t>The section learning objectives are tied directly to the course objectives reviewed at the end of the course.</a:t>
            </a:r>
            <a:endParaRPr lang="en-US" b="0" dirty="0" smtClean="0"/>
          </a:p>
        </p:txBody>
      </p:sp>
      <p:sp>
        <p:nvSpPr>
          <p:cNvPr id="4" name="Slide Number Placeholder 3"/>
          <p:cNvSpPr>
            <a:spLocks noGrp="1"/>
          </p:cNvSpPr>
          <p:nvPr>
            <p:ph type="sldNum" sz="quarter" idx="10"/>
          </p:nvPr>
        </p:nvSpPr>
        <p:spPr/>
        <p:txBody>
          <a:bodyPr/>
          <a:lstStyle/>
          <a:p>
            <a:fld id="{CA846680-62A7-41C5-A79F-706D29C4710E}" type="slidenum">
              <a:rPr lang="en-US" smtClean="0"/>
              <a:pPr/>
              <a:t>142</a:t>
            </a:fld>
            <a:endParaRPr lang="en-US" dirty="0"/>
          </a:p>
        </p:txBody>
      </p:sp>
    </p:spTree>
    <p:extLst>
      <p:ext uri="{BB962C8B-B14F-4D97-AF65-F5344CB8AC3E}">
        <p14:creationId xmlns:p14="http://schemas.microsoft.com/office/powerpoint/2010/main" val="3121936553"/>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b="0" dirty="0" smtClean="0"/>
          </a:p>
          <a:p>
            <a:pPr marL="177845" indent="-177845">
              <a:buFont typeface="Wingdings" charset="2"/>
              <a:buChar char="²"/>
            </a:pPr>
            <a:r>
              <a:rPr lang="en-US" b="1" dirty="0" smtClean="0"/>
              <a:t>Tab 01 </a:t>
            </a:r>
            <a:r>
              <a:rPr lang="en-US" b="0" dirty="0" smtClean="0"/>
              <a:t>- Terms and Concepts</a:t>
            </a:r>
          </a:p>
          <a:p>
            <a:endParaRPr lang="en-US" b="0" dirty="0" smtClean="0"/>
          </a:p>
          <a:p>
            <a:pPr marL="177845" indent="-177845">
              <a:buFont typeface="Arial"/>
              <a:buChar char="•"/>
            </a:pPr>
            <a:r>
              <a:rPr lang="en-US" b="0" dirty="0" smtClean="0"/>
              <a:t>The following terms are</a:t>
            </a:r>
            <a:r>
              <a:rPr lang="en-US" b="0" baseline="0" dirty="0" smtClean="0"/>
              <a:t> critical to your understanding of this section of the course.  </a:t>
            </a:r>
          </a:p>
          <a:p>
            <a:pPr marL="177845" indent="-177845">
              <a:buFont typeface="Arial"/>
              <a:buChar char="•"/>
            </a:pPr>
            <a:r>
              <a:rPr lang="en-US" b="0" baseline="0" dirty="0" smtClean="0"/>
              <a:t>Additional terms are located in the Terms and Concepts document located in the reference materials.</a:t>
            </a:r>
          </a:p>
          <a:p>
            <a:pPr marL="177845" indent="-177845">
              <a:buFont typeface="Arial"/>
              <a:buChar char="•"/>
            </a:pPr>
            <a:r>
              <a:rPr lang="en-US" b="0" dirty="0" smtClean="0"/>
              <a:t>If you do not understand the term,</a:t>
            </a:r>
            <a:r>
              <a:rPr lang="en-US" b="0" baseline="0" dirty="0" smtClean="0"/>
              <a:t> please ask for additional clarification.</a:t>
            </a:r>
          </a:p>
          <a:p>
            <a:pPr marL="177845" indent="-177845">
              <a:buFont typeface="Arial"/>
              <a:buChar char="•"/>
            </a:pPr>
            <a:r>
              <a:rPr lang="en-US" b="0" baseline="0" dirty="0" smtClean="0"/>
              <a:t>The Terms and Concepts document contains more terms than are listed in the course and should be reviewed to help with your learning.</a:t>
            </a:r>
          </a:p>
          <a:p>
            <a:endParaRPr lang="en-US"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143</a:t>
            </a:fld>
            <a:endParaRPr lang="en-US" dirty="0"/>
          </a:p>
        </p:txBody>
      </p:sp>
    </p:spTree>
    <p:extLst>
      <p:ext uri="{BB962C8B-B14F-4D97-AF65-F5344CB8AC3E}">
        <p14:creationId xmlns:p14="http://schemas.microsoft.com/office/powerpoint/2010/main" val="1885795480"/>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Notes</a:t>
            </a:r>
          </a:p>
          <a:p>
            <a:endParaRPr lang="en-US" baseline="0" dirty="0" smtClean="0"/>
          </a:p>
          <a:p>
            <a:r>
              <a:rPr lang="en-US" b="0" dirty="0" smtClean="0"/>
              <a:t>At</a:t>
            </a:r>
            <a:r>
              <a:rPr lang="en-US" b="0" baseline="0" dirty="0" smtClean="0"/>
              <a:t> the end of each of the sections of the ILT there are a series of questions asked by the instructor.  As part of the process for converting the course into an eLearning these need to be converted into Quizmaker quizzes.  </a:t>
            </a:r>
          </a:p>
          <a:p>
            <a:endParaRPr lang="en-US" b="0" baseline="0" dirty="0" smtClean="0"/>
          </a:p>
          <a:p>
            <a:pPr marL="228600" indent="-228600">
              <a:buFont typeface="+mj-lt"/>
              <a:buAutoNum type="arabicPeriod"/>
            </a:pPr>
            <a:r>
              <a:rPr lang="en-US" b="0" dirty="0" smtClean="0"/>
              <a:t>Start</a:t>
            </a:r>
            <a:r>
              <a:rPr lang="en-US" b="0" baseline="0" dirty="0" smtClean="0"/>
              <a:t> with reviewing the questions in the ILT for content.  In some instances the question may not be usable for an eLearning course.  If the question is not appropriate for an eLearning course then it must be re-written and reviewed with the SME who created the ILT course.  </a:t>
            </a:r>
          </a:p>
          <a:p>
            <a:pPr marL="228600" indent="-228600">
              <a:buFont typeface="+mj-lt"/>
              <a:buAutoNum type="arabicPeriod"/>
            </a:pPr>
            <a:r>
              <a:rPr lang="en-US" b="0" baseline="0" dirty="0" smtClean="0"/>
              <a:t>Once all of the questions have been approved and are ready, insert the Section XX Check Your Knowledge slide at the end of each of the sections using the template.</a:t>
            </a:r>
          </a:p>
          <a:p>
            <a:pPr marL="569913" marR="0" lvl="2"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baseline="0" dirty="0" smtClean="0"/>
              <a:t>Do not </a:t>
            </a:r>
            <a:r>
              <a:rPr lang="en-US" b="0" baseline="0" dirty="0" smtClean="0"/>
              <a:t>create a Quiz for the Learning Logistics, Introduction, or Conclusion sections. </a:t>
            </a:r>
          </a:p>
          <a:p>
            <a:pPr marL="569913" marR="0" lvl="2"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After you have created all of the Quizmaker quizzes delete all of the knowledge Check slides. </a:t>
            </a:r>
          </a:p>
          <a:p>
            <a:pPr marL="228600" indent="-228600">
              <a:buFont typeface="+mj-lt"/>
              <a:buAutoNum type="arabicPeriod"/>
            </a:pPr>
            <a:r>
              <a:rPr lang="en-US" b="0" baseline="0" dirty="0" smtClean="0"/>
              <a:t>At the end of the course, add the Course Assessment slide and add a selection of the Survey Questions to the Assessment.  If you do not have enough questions to for the quiz you may need to write out more questions and review them with the SME.  These questions should also be added to the Section XX Check Your Knowledge slides once they are approved.  </a:t>
            </a:r>
          </a:p>
          <a:p>
            <a:pPr marL="228600" lvl="1" indent="-228600">
              <a:buFont typeface="+mj-lt"/>
              <a:buAutoNum type="arabicPeriod"/>
            </a:pPr>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144</a:t>
            </a:fld>
            <a:endParaRPr lang="en-US" dirty="0"/>
          </a:p>
        </p:txBody>
      </p:sp>
    </p:spTree>
    <p:extLst>
      <p:ext uri="{BB962C8B-B14F-4D97-AF65-F5344CB8AC3E}">
        <p14:creationId xmlns:p14="http://schemas.microsoft.com/office/powerpoint/2010/main" val="4033014051"/>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r>
              <a:rPr lang="en-US" b="0" dirty="0" smtClean="0"/>
              <a:t>Articulate</a:t>
            </a:r>
            <a:r>
              <a:rPr lang="en-US" b="0" baseline="0" dirty="0" smtClean="0"/>
              <a:t> is limited to have only one Quizmaker quiz be used for the assessment by the LMS.  To allow for additional (non-graded) questions to be asked, survey questions can be used throughout the course as knowledge checks.</a:t>
            </a:r>
          </a:p>
          <a:p>
            <a:endParaRPr lang="en-US" b="0" baseline="0" dirty="0" smtClean="0"/>
          </a:p>
          <a:p>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145</a:t>
            </a:fld>
            <a:endParaRPr lang="en-US" dirty="0"/>
          </a:p>
        </p:txBody>
      </p:sp>
    </p:spTree>
    <p:extLst>
      <p:ext uri="{BB962C8B-B14F-4D97-AF65-F5344CB8AC3E}">
        <p14:creationId xmlns:p14="http://schemas.microsoft.com/office/powerpoint/2010/main" val="1223920237"/>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r>
              <a:rPr lang="en-US" b="0" dirty="0" smtClean="0"/>
              <a:t>There</a:t>
            </a:r>
            <a:r>
              <a:rPr lang="en-US" b="0" baseline="0" dirty="0" smtClean="0"/>
              <a:t> are two templates for Quizmaker slides in the PowerPoint templates you have been provided for eLearning.  While both look the same and are also created the same way it is critical that you understand the difference between the two.  </a:t>
            </a:r>
          </a:p>
          <a:p>
            <a:endParaRPr lang="en-US" b="0" baseline="0" dirty="0" smtClean="0"/>
          </a:p>
          <a:p>
            <a:r>
              <a:rPr lang="en-US" b="0" baseline="0" dirty="0" smtClean="0"/>
              <a:t>The </a:t>
            </a:r>
            <a:r>
              <a:rPr lang="en-US" b="1" baseline="0" dirty="0" smtClean="0"/>
              <a:t>Check Your Knowledge </a:t>
            </a:r>
            <a:r>
              <a:rPr lang="en-US" b="0" baseline="0" dirty="0" smtClean="0"/>
              <a:t>template:</a:t>
            </a:r>
          </a:p>
          <a:p>
            <a:pPr marL="171450" indent="-171450">
              <a:buFont typeface="Arial" panose="020B0604020202020204" pitchFamily="34" charset="0"/>
              <a:buChar char="•"/>
            </a:pPr>
            <a:r>
              <a:rPr lang="en-US" b="0" baseline="0" dirty="0" smtClean="0"/>
              <a:t>Is designed to be used at the end of a section.</a:t>
            </a:r>
          </a:p>
          <a:p>
            <a:pPr marL="171450" indent="-171450">
              <a:buFont typeface="Arial" panose="020B0604020202020204" pitchFamily="34" charset="0"/>
              <a:buChar char="•"/>
            </a:pPr>
            <a:r>
              <a:rPr lang="en-US" b="0" baseline="0" dirty="0" smtClean="0"/>
              <a:t>The results are not saved to the LMS.</a:t>
            </a:r>
          </a:p>
          <a:p>
            <a:pPr marL="171450" indent="-171450">
              <a:buFont typeface="Arial" panose="020B0604020202020204" pitchFamily="34" charset="0"/>
              <a:buChar char="•"/>
            </a:pPr>
            <a:r>
              <a:rPr lang="en-US" b="0" baseline="0" dirty="0" smtClean="0"/>
              <a:t>Needs to provide feedback so the user knows if they are answering correctly (samples of the feedback are included in the template).</a:t>
            </a:r>
          </a:p>
          <a:p>
            <a:pPr marL="171450" indent="-171450">
              <a:buFont typeface="Arial" panose="020B0604020202020204" pitchFamily="34" charset="0"/>
              <a:buChar char="•"/>
            </a:pPr>
            <a:r>
              <a:rPr lang="en-US" b="0" baseline="0" dirty="0" smtClean="0"/>
              <a:t>Should be one to three survey questions asked at the end of a section.</a:t>
            </a:r>
          </a:p>
          <a:p>
            <a:pPr marL="171450" indent="-171450">
              <a:buFont typeface="Arial" panose="020B0604020202020204" pitchFamily="34" charset="0"/>
              <a:buChar char="•"/>
            </a:pPr>
            <a:r>
              <a:rPr lang="en-US" b="0" baseline="0" dirty="0" smtClean="0"/>
              <a:t>Saved are saved as a quiz file and not a template.</a:t>
            </a:r>
          </a:p>
          <a:p>
            <a:pPr marL="0" indent="0">
              <a:buFont typeface="Arial" panose="020B0604020202020204" pitchFamily="34" charset="0"/>
              <a:buNone/>
            </a:pPr>
            <a:endParaRPr lang="en-US" b="0" dirty="0" smtClean="0"/>
          </a:p>
          <a:p>
            <a:pPr marL="0" indent="0">
              <a:buFont typeface="Arial" panose="020B0604020202020204" pitchFamily="34" charset="0"/>
              <a:buNone/>
            </a:pPr>
            <a:r>
              <a:rPr lang="en-US" b="0" dirty="0" smtClean="0"/>
              <a:t>The </a:t>
            </a:r>
            <a:r>
              <a:rPr lang="en-US" b="1" dirty="0" smtClean="0"/>
              <a:t>Course</a:t>
            </a:r>
            <a:r>
              <a:rPr lang="en-US" b="1" baseline="0" dirty="0" smtClean="0"/>
              <a:t> Assessment</a:t>
            </a:r>
            <a:r>
              <a:rPr lang="en-US" b="0" baseline="0" dirty="0" smtClean="0"/>
              <a:t> template:</a:t>
            </a:r>
          </a:p>
          <a:p>
            <a:pPr marL="171450" indent="-171450">
              <a:buFont typeface="Arial" panose="020B0604020202020204" pitchFamily="34" charset="0"/>
              <a:buChar char="•"/>
            </a:pPr>
            <a:r>
              <a:rPr lang="en-US" b="0" baseline="0" dirty="0" smtClean="0"/>
              <a:t>May only be used once at the end of the course.</a:t>
            </a:r>
          </a:p>
          <a:p>
            <a:pPr marL="171450" indent="-171450">
              <a:buFont typeface="Arial" panose="020B0604020202020204" pitchFamily="34" charset="0"/>
              <a:buChar char="•"/>
            </a:pPr>
            <a:r>
              <a:rPr lang="en-US" b="0" baseline="0" dirty="0" smtClean="0"/>
              <a:t>Must be passed with a score of at least 70%.</a:t>
            </a:r>
          </a:p>
          <a:p>
            <a:pPr marL="171450" indent="-171450">
              <a:buFont typeface="Arial" panose="020B0604020202020204" pitchFamily="34" charset="0"/>
              <a:buChar char="•"/>
            </a:pPr>
            <a:r>
              <a:rPr lang="en-US" b="0" baseline="0" dirty="0" smtClean="0"/>
              <a:t>May be taken as many times as needed to pass.</a:t>
            </a:r>
          </a:p>
          <a:p>
            <a:pPr marL="171450" indent="-171450">
              <a:buFont typeface="Arial" panose="020B0604020202020204" pitchFamily="34" charset="0"/>
              <a:buChar char="•"/>
            </a:pPr>
            <a:r>
              <a:rPr lang="en-US" b="0" baseline="0" dirty="0" smtClean="0"/>
              <a:t>Consists of at least three questions.</a:t>
            </a:r>
          </a:p>
          <a:p>
            <a:pPr marL="171450" indent="-171450">
              <a:buFont typeface="Arial" panose="020B0604020202020204" pitchFamily="34" charset="0"/>
              <a:buChar char="•"/>
            </a:pPr>
            <a:r>
              <a:rPr lang="en-US" b="0" baseline="0" dirty="0" smtClean="0"/>
              <a:t>Consist of the “best” of the Check Your Knowledge questions.</a:t>
            </a:r>
          </a:p>
          <a:p>
            <a:pPr marL="171450" indent="-171450">
              <a:buFont typeface="Arial" panose="020B0604020202020204" pitchFamily="34" charset="0"/>
              <a:buChar char="•"/>
            </a:pPr>
            <a:r>
              <a:rPr lang="en-US" b="0" baseline="0" dirty="0" smtClean="0"/>
              <a:t>Based on the content of the course.</a:t>
            </a:r>
          </a:p>
          <a:p>
            <a:pPr marL="171450" indent="-171450">
              <a:buFont typeface="Arial" panose="020B0604020202020204" pitchFamily="34" charset="0"/>
              <a:buChar char="•"/>
            </a:pPr>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146</a:t>
            </a:fld>
            <a:endParaRPr lang="en-US" dirty="0"/>
          </a:p>
        </p:txBody>
      </p:sp>
    </p:spTree>
    <p:extLst>
      <p:ext uri="{BB962C8B-B14F-4D97-AF65-F5344CB8AC3E}">
        <p14:creationId xmlns:p14="http://schemas.microsoft.com/office/powerpoint/2010/main" val="2667500882"/>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625" y="447675"/>
            <a:ext cx="4802188" cy="3600450"/>
          </a:xfrm>
        </p:spPr>
      </p:sp>
      <p:sp>
        <p:nvSpPr>
          <p:cNvPr id="3" name="Notes Placeholder 2"/>
          <p:cNvSpPr>
            <a:spLocks noGrp="1"/>
          </p:cNvSpPr>
          <p:nvPr>
            <p:ph type="body" idx="1"/>
          </p:nvPr>
        </p:nvSpPr>
        <p:spPr/>
        <p:txBody>
          <a:bodyPr/>
          <a:lstStyle/>
          <a:p>
            <a:r>
              <a:rPr lang="en-US" dirty="0" smtClean="0"/>
              <a:t>Notes:</a:t>
            </a:r>
          </a:p>
          <a:p>
            <a:endParaRPr lang="en-US" dirty="0" smtClean="0"/>
          </a:p>
          <a:p>
            <a:pPr marL="171450" indent="-171450">
              <a:buFont typeface="Wingdings" charset="2"/>
              <a:buChar char="²"/>
            </a:pPr>
            <a:r>
              <a:rPr lang="en-US" b="0" dirty="0" smtClean="0"/>
              <a:t>Creating</a:t>
            </a:r>
            <a:r>
              <a:rPr lang="en-US" b="0" baseline="0" dirty="0" smtClean="0"/>
              <a:t> a Course Using Training Templates Guide (</a:t>
            </a:r>
            <a:r>
              <a:rPr lang="en-US" dirty="0" smtClean="0"/>
              <a:t>TAB 08</a:t>
            </a:r>
            <a:r>
              <a:rPr lang="en-US" b="0" baseline="0" dirty="0" smtClean="0"/>
              <a:t> – Question Review Checklist)</a:t>
            </a:r>
            <a:endParaRPr lang="en-US" dirty="0" smtClean="0"/>
          </a:p>
          <a:p>
            <a:endParaRPr lang="en-US" sz="1000" dirty="0" smtClean="0"/>
          </a:p>
          <a:p>
            <a:r>
              <a:rPr lang="en-US" b="0" i="1" dirty="0" smtClean="0"/>
              <a:t>The following is a list of review questions</a:t>
            </a:r>
            <a:r>
              <a:rPr lang="en-US" b="0" i="1" baseline="0" dirty="0" smtClean="0"/>
              <a:t> </a:t>
            </a:r>
            <a:r>
              <a:rPr lang="en-US" b="0" i="1" dirty="0" smtClean="0"/>
              <a:t>for each question you have developed.  If you select a checkbox then you need</a:t>
            </a:r>
            <a:r>
              <a:rPr lang="en-US" b="0" i="1" baseline="0" dirty="0" smtClean="0"/>
              <a:t> to remove or rewrite the question.</a:t>
            </a:r>
          </a:p>
          <a:p>
            <a:endParaRPr lang="en-US" sz="1000" baseline="0" dirty="0" smtClean="0"/>
          </a:p>
          <a:p>
            <a:r>
              <a:rPr lang="en-US" i="1" dirty="0" smtClean="0"/>
              <a:t>Check the</a:t>
            </a:r>
            <a:r>
              <a:rPr lang="en-US" i="1" baseline="0" dirty="0" smtClean="0"/>
              <a:t> box below if the answer to the Question is “No”.  </a:t>
            </a:r>
            <a:r>
              <a:rPr lang="en-US" i="1" dirty="0" smtClean="0"/>
              <a:t>If the answer to any of these questions is “No” remove of rewrite the question.</a:t>
            </a:r>
            <a:endParaRPr lang="en-US" i="1" baseline="0" dirty="0" smtClean="0"/>
          </a:p>
          <a:p>
            <a:pPr marL="171450" indent="-171450">
              <a:buFont typeface="Wingdings" charset="2"/>
              <a:buChar char="q"/>
            </a:pPr>
            <a:r>
              <a:rPr lang="en-US" b="0" dirty="0" smtClean="0"/>
              <a:t>Is the question directly </a:t>
            </a:r>
            <a:r>
              <a:rPr lang="en-US" b="0" dirty="0"/>
              <a:t>related to the </a:t>
            </a:r>
            <a:r>
              <a:rPr lang="en-US" b="0" dirty="0" smtClean="0"/>
              <a:t>course?</a:t>
            </a:r>
          </a:p>
          <a:p>
            <a:pPr marL="171450" indent="-171450">
              <a:buFont typeface="Wingdings" charset="2"/>
              <a:buChar char="q"/>
            </a:pPr>
            <a:r>
              <a:rPr lang="en-US" b="0" dirty="0" smtClean="0"/>
              <a:t>Do </a:t>
            </a:r>
            <a:r>
              <a:rPr lang="en-US" b="0" dirty="0"/>
              <a:t>participants have the knowledge to answer the </a:t>
            </a:r>
            <a:r>
              <a:rPr lang="en-US" b="0" dirty="0" smtClean="0"/>
              <a:t>question?</a:t>
            </a:r>
          </a:p>
          <a:p>
            <a:pPr marL="171450" indent="-171450">
              <a:buFont typeface="Wingdings" charset="2"/>
              <a:buChar char="q"/>
            </a:pPr>
            <a:r>
              <a:rPr lang="en-US" b="0" dirty="0"/>
              <a:t>Have you avoided double-barreled questions, as participants might want to respond differently to each part e.g. 'How did you feel about using packages A and B?'</a:t>
            </a:r>
          </a:p>
          <a:p>
            <a:pPr marL="171450" indent="-171450">
              <a:buFont typeface="Wingdings" charset="2"/>
              <a:buChar char="q"/>
            </a:pPr>
            <a:r>
              <a:rPr lang="en-US" b="0" dirty="0"/>
              <a:t>Is the language simple and easy to understand so participants do not </a:t>
            </a:r>
            <a:r>
              <a:rPr lang="en-US" b="0" dirty="0" smtClean="0"/>
              <a:t>miss </a:t>
            </a:r>
            <a:r>
              <a:rPr lang="en-US" b="0" dirty="0"/>
              <a:t>a question </a:t>
            </a:r>
            <a:r>
              <a:rPr lang="en-US" b="0" dirty="0" smtClean="0"/>
              <a:t>they </a:t>
            </a:r>
            <a:r>
              <a:rPr lang="en-US" b="0" dirty="0"/>
              <a:t>don't </a:t>
            </a:r>
            <a:r>
              <a:rPr lang="en-US" b="0" dirty="0" smtClean="0"/>
              <a:t>understand?</a:t>
            </a:r>
            <a:endParaRPr lang="en-US" b="0" dirty="0"/>
          </a:p>
          <a:p>
            <a:pPr marL="171450" indent="-171450">
              <a:buFont typeface="Wingdings" charset="2"/>
              <a:buChar char="q"/>
            </a:pPr>
            <a:r>
              <a:rPr lang="en-US" b="0" dirty="0"/>
              <a:t>Is the question </a:t>
            </a:r>
            <a:r>
              <a:rPr lang="en-US" b="0" dirty="0" smtClean="0"/>
              <a:t>short </a:t>
            </a:r>
            <a:r>
              <a:rPr lang="en-US" b="0" dirty="0"/>
              <a:t>and direct?</a:t>
            </a:r>
          </a:p>
          <a:p>
            <a:pPr marL="171450" indent="-171450">
              <a:buFont typeface="Wingdings" charset="2"/>
              <a:buChar char="q"/>
            </a:pPr>
            <a:r>
              <a:rPr lang="en-US" b="0" dirty="0"/>
              <a:t>Have you avoided yes/no questions (unless you want a yes/no answer)?</a:t>
            </a:r>
          </a:p>
          <a:p>
            <a:pPr marL="171450" indent="-171450">
              <a:buFont typeface="Wingdings" charset="2"/>
              <a:buChar char="q"/>
            </a:pPr>
            <a:r>
              <a:rPr lang="en-US" b="0" dirty="0"/>
              <a:t>Is the question formats varied in order to encourage participants to think about each of their </a:t>
            </a:r>
            <a:r>
              <a:rPr lang="en-US" b="0" dirty="0" smtClean="0"/>
              <a:t>responses? </a:t>
            </a:r>
            <a:endParaRPr lang="en-US" b="0" dirty="0"/>
          </a:p>
          <a:p>
            <a:r>
              <a:rPr lang="en-US" dirty="0"/>
              <a:t>	</a:t>
            </a:r>
            <a:endParaRPr lang="en-US" dirty="0" smtClean="0"/>
          </a:p>
          <a:p>
            <a:r>
              <a:rPr lang="en-US" i="1" dirty="0" smtClean="0"/>
              <a:t>Check the</a:t>
            </a:r>
            <a:r>
              <a:rPr lang="en-US" i="1" baseline="0" dirty="0" smtClean="0"/>
              <a:t> box below if the answer to the Question is “Yes”.  </a:t>
            </a:r>
            <a:r>
              <a:rPr lang="en-US" i="1" dirty="0" smtClean="0"/>
              <a:t>If the answer to any of these questions is “Yes” remove of rewrite the question.</a:t>
            </a:r>
            <a:endParaRPr lang="en-US" i="1" baseline="0" dirty="0" smtClean="0"/>
          </a:p>
          <a:p>
            <a:pPr marL="171450" indent="-171450">
              <a:buFont typeface="Wingdings" charset="2"/>
              <a:buChar char="q"/>
            </a:pPr>
            <a:r>
              <a:rPr lang="en-US" b="0" dirty="0" smtClean="0"/>
              <a:t>Is </a:t>
            </a:r>
            <a:r>
              <a:rPr lang="en-US" b="0" dirty="0"/>
              <a:t>the </a:t>
            </a:r>
            <a:r>
              <a:rPr lang="en-US" b="0" dirty="0" smtClean="0"/>
              <a:t>question </a:t>
            </a:r>
            <a:r>
              <a:rPr lang="en-US" b="0" dirty="0"/>
              <a:t>ambiguous or open to different personal interpretations for example a question like 'Do you prefer tutorials or simulations?’ </a:t>
            </a:r>
          </a:p>
          <a:p>
            <a:pPr marL="171450" indent="-171450">
              <a:buFont typeface="Wingdings" charset="2"/>
              <a:buChar char="q"/>
            </a:pPr>
            <a:r>
              <a:rPr lang="en-US" b="0" dirty="0"/>
              <a:t>Does the question have an obvious </a:t>
            </a:r>
            <a:r>
              <a:rPr lang="en-US" b="0" dirty="0" smtClean="0"/>
              <a:t>answer?</a:t>
            </a:r>
            <a:endParaRPr lang="en-US" b="0" dirty="0"/>
          </a:p>
          <a:p>
            <a:pPr marL="171450" indent="-171450">
              <a:buFont typeface="Wingdings" charset="2"/>
              <a:buChar char="q"/>
            </a:pPr>
            <a:r>
              <a:rPr lang="en-US" b="0" dirty="0"/>
              <a:t>Are there any 'Why? questions or strongly evocative questions which might make a </a:t>
            </a:r>
            <a:r>
              <a:rPr lang="en-US" b="0" dirty="0" smtClean="0"/>
              <a:t>participant defensive.</a:t>
            </a:r>
            <a:endParaRPr lang="en-US"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147</a:t>
            </a:fld>
            <a:endParaRPr lang="en-US" dirty="0"/>
          </a:p>
        </p:txBody>
      </p:sp>
    </p:spTree>
    <p:extLst>
      <p:ext uri="{BB962C8B-B14F-4D97-AF65-F5344CB8AC3E}">
        <p14:creationId xmlns:p14="http://schemas.microsoft.com/office/powerpoint/2010/main" val="3426744494"/>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r>
              <a:rPr lang="en-US" b="0" dirty="0" smtClean="0"/>
              <a:t>To save you time,</a:t>
            </a:r>
            <a:r>
              <a:rPr lang="en-US" b="0" baseline="0" dirty="0" smtClean="0"/>
              <a:t> and improve the consistency of the presentations, Quizmaker templates have been created.  The process to open a Quizmaker file consists of four steps as described in the slide above.  </a:t>
            </a:r>
          </a:p>
          <a:p>
            <a:endParaRPr lang="en-US" b="0" baseline="0" dirty="0" smtClean="0"/>
          </a:p>
          <a:p>
            <a:r>
              <a:rPr lang="en-US" b="0" baseline="0" dirty="0" smtClean="0"/>
              <a:t>The most important thing to remember in this process is to create the new from the Quizmaker program as there is different functionality you need to use to import the template.</a:t>
            </a:r>
          </a:p>
          <a:p>
            <a:endParaRPr lang="en-US" b="0" baseline="0" dirty="0" smtClean="0"/>
          </a:p>
        </p:txBody>
      </p:sp>
      <p:sp>
        <p:nvSpPr>
          <p:cNvPr id="4" name="Slide Number Placeholder 3"/>
          <p:cNvSpPr>
            <a:spLocks noGrp="1"/>
          </p:cNvSpPr>
          <p:nvPr>
            <p:ph type="sldNum" sz="quarter" idx="10"/>
          </p:nvPr>
        </p:nvSpPr>
        <p:spPr/>
        <p:txBody>
          <a:bodyPr/>
          <a:lstStyle/>
          <a:p>
            <a:fld id="{CA846680-62A7-41C5-A79F-706D29C4710E}" type="slidenum">
              <a:rPr lang="en-US" smtClean="0"/>
              <a:pPr/>
              <a:t>148</a:t>
            </a:fld>
            <a:endParaRPr lang="en-US" dirty="0"/>
          </a:p>
        </p:txBody>
      </p:sp>
    </p:spTree>
    <p:extLst>
      <p:ext uri="{BB962C8B-B14F-4D97-AF65-F5344CB8AC3E}">
        <p14:creationId xmlns:p14="http://schemas.microsoft.com/office/powerpoint/2010/main" val="2549664644"/>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b="0" dirty="0" smtClean="0"/>
          </a:p>
          <a:p>
            <a:pPr marL="177845" marR="0" indent="-177845" algn="l" defTabSz="914400" rtl="0" eaLnBrk="1" fontAlgn="auto" latinLnBrk="0" hangingPunct="1">
              <a:lnSpc>
                <a:spcPct val="100000"/>
              </a:lnSpc>
              <a:spcBef>
                <a:spcPts val="0"/>
              </a:spcBef>
              <a:spcAft>
                <a:spcPts val="0"/>
              </a:spcAft>
              <a:buClrTx/>
              <a:buSzTx/>
              <a:buFont typeface="Wingdings" charset="2"/>
              <a:buChar char="²"/>
              <a:tabLst/>
              <a:defRPr/>
            </a:pPr>
            <a:r>
              <a:rPr lang="en-US" b="1" dirty="0" smtClean="0"/>
              <a:t>TAB 24 </a:t>
            </a:r>
            <a:r>
              <a:rPr lang="en-US" b="0" baseline="0" dirty="0" smtClean="0"/>
              <a:t>– Create a Quiz from a Template</a:t>
            </a:r>
          </a:p>
          <a:p>
            <a:pPr marL="177845" marR="0" indent="-177845" algn="l" defTabSz="914400" rtl="0" eaLnBrk="1" fontAlgn="auto" latinLnBrk="0" hangingPunct="1">
              <a:lnSpc>
                <a:spcPct val="100000"/>
              </a:lnSpc>
              <a:spcBef>
                <a:spcPts val="0"/>
              </a:spcBef>
              <a:spcAft>
                <a:spcPts val="0"/>
              </a:spcAft>
              <a:buClrTx/>
              <a:buSzTx/>
              <a:buFont typeface="Wingdings" charset="2"/>
              <a:buChar char="²"/>
              <a:tabLst/>
              <a:defRPr/>
            </a:pPr>
            <a:r>
              <a:rPr lang="en-US" b="1" baseline="0" dirty="0" smtClean="0"/>
              <a:t>TAB 25 </a:t>
            </a:r>
            <a:r>
              <a:rPr lang="en-US" b="0" baseline="0" dirty="0" smtClean="0"/>
              <a:t>– Add a Quiz to the Presentation</a:t>
            </a:r>
          </a:p>
          <a:p>
            <a:pPr marL="177845" marR="0" indent="-177845" algn="l" defTabSz="914400" rtl="0" eaLnBrk="1" fontAlgn="auto" latinLnBrk="0" hangingPunct="1">
              <a:lnSpc>
                <a:spcPct val="100000"/>
              </a:lnSpc>
              <a:spcBef>
                <a:spcPts val="0"/>
              </a:spcBef>
              <a:spcAft>
                <a:spcPts val="0"/>
              </a:spcAft>
              <a:buClrTx/>
              <a:buSzTx/>
              <a:buFont typeface="Wingdings" charset="2"/>
              <a:buChar char="²"/>
              <a:tabLst/>
              <a:defRPr/>
            </a:pPr>
            <a:endParaRPr lang="en-US" dirty="0" smtClean="0"/>
          </a:p>
          <a:p>
            <a:r>
              <a:rPr lang="en-US" b="0" dirty="0" smtClean="0"/>
              <a:t>This</a:t>
            </a:r>
            <a:r>
              <a:rPr lang="en-US" b="0" baseline="0" dirty="0" smtClean="0"/>
              <a:t> exercise is broken out into several exercises:</a:t>
            </a:r>
          </a:p>
          <a:p>
            <a:endParaRPr lang="en-US" b="0" baseline="0" dirty="0" smtClean="0"/>
          </a:p>
          <a:p>
            <a:pPr marL="228600" indent="-228600">
              <a:buFont typeface="+mj-lt"/>
              <a:buAutoNum type="arabicPeriod"/>
            </a:pPr>
            <a:r>
              <a:rPr lang="en-US" b="0" baseline="0" dirty="0" smtClean="0"/>
              <a:t>The process used to create a quiz in Quizmaker.  </a:t>
            </a:r>
          </a:p>
          <a:p>
            <a:pPr marL="228600" indent="-228600">
              <a:buFont typeface="+mj-lt"/>
              <a:buAutoNum type="arabicPeriod"/>
            </a:pPr>
            <a:r>
              <a:rPr lang="en-US" b="0" baseline="0" dirty="0" smtClean="0"/>
              <a:t>The process to add a quiz that you created to your presentation.</a:t>
            </a:r>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149</a:t>
            </a:fld>
            <a:endParaRPr lang="en-US" dirty="0"/>
          </a:p>
        </p:txBody>
      </p:sp>
    </p:spTree>
    <p:extLst>
      <p:ext uri="{BB962C8B-B14F-4D97-AF65-F5344CB8AC3E}">
        <p14:creationId xmlns:p14="http://schemas.microsoft.com/office/powerpoint/2010/main" val="15841962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a:t>
            </a:r>
          </a:p>
          <a:p>
            <a:endParaRPr lang="en-US" b="0" dirty="0" smtClean="0"/>
          </a:p>
          <a:p>
            <a:r>
              <a:rPr lang="en-US" b="0" dirty="0" smtClean="0"/>
              <a:t>The following roles are responsible for the creation of eLearning</a:t>
            </a:r>
            <a:r>
              <a:rPr lang="en-US" b="0" baseline="0" dirty="0" smtClean="0"/>
              <a:t>.  </a:t>
            </a:r>
            <a:endParaRPr lang="en-US" b="0" dirty="0" smtClean="0"/>
          </a:p>
          <a:p>
            <a:endParaRPr lang="en-US" b="0" dirty="0" smtClean="0"/>
          </a:p>
          <a:p>
            <a:r>
              <a:rPr lang="en-US" dirty="0" smtClean="0"/>
              <a:t>SME – </a:t>
            </a:r>
            <a:r>
              <a:rPr lang="en-US" b="0" dirty="0" smtClean="0"/>
              <a:t>The SME is responsible for providing content that is turned into an eLearning course.  This can come from a</a:t>
            </a:r>
            <a:r>
              <a:rPr lang="en-US" b="0" baseline="0" dirty="0" smtClean="0"/>
              <a:t> variety of sources such as a Word document, PowerPoint, or assistance with the creation of the curricula.  </a:t>
            </a:r>
            <a:r>
              <a:rPr lang="en-US" b="0" dirty="0" smtClean="0"/>
              <a:t>The SME works with the eLearning Training Developer to develop the ILT course and it is reviewed by the team as part of the review process.  In turn the SME reviews the completed eLearning course to ensure the content is accurate and is consistent with the original ILT created by the SME.  </a:t>
            </a:r>
          </a:p>
          <a:p>
            <a:endParaRPr lang="en-US" b="0" dirty="0"/>
          </a:p>
          <a:p>
            <a:r>
              <a:rPr lang="en-US" dirty="0" smtClean="0"/>
              <a:t>eLearning Training Developer</a:t>
            </a:r>
            <a:r>
              <a:rPr lang="en-US" b="0" dirty="0" smtClean="0"/>
              <a:t> – The eLearning Training Developer is responsible for the development of the eLearning course by converting the existing PowerPoint into an eLearning</a:t>
            </a:r>
            <a:r>
              <a:rPr lang="en-US" b="0" baseline="0" dirty="0" smtClean="0"/>
              <a:t> using Articulate Studio </a:t>
            </a:r>
            <a:r>
              <a:rPr lang="fr-FR" b="0" baseline="0" dirty="0" smtClean="0"/>
              <a:t>’</a:t>
            </a:r>
            <a:r>
              <a:rPr lang="en-US" b="0" baseline="0" dirty="0" smtClean="0"/>
              <a:t>13.  Once the PowerPoint has been converted into an eLearning, the eLearning Training Developer has the SME review the final course and incorporates the feedback into the course.  In the event the eLearning Training Developer is the SME then the course needs to be reviewed by an evaluator who is familiar with the content.</a:t>
            </a:r>
          </a:p>
          <a:p>
            <a:endParaRPr lang="en-US" b="0" baseline="0" dirty="0" smtClean="0"/>
          </a:p>
          <a:p>
            <a:r>
              <a:rPr lang="en-US" b="1" baseline="0" dirty="0" smtClean="0"/>
              <a:t>Evaluator</a:t>
            </a:r>
            <a:r>
              <a:rPr lang="en-US" b="0" baseline="0" dirty="0" smtClean="0"/>
              <a:t> – The Evaluator reviews the course.  The Evaluator may also be used when a course needs to be reviewed for content.  An Evaluator may be used by the SME as well as the eLearning Training Developer if further review of a course is required.  </a:t>
            </a:r>
          </a:p>
          <a:p>
            <a:endParaRPr lang="en-US"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15</a:t>
            </a:fld>
            <a:endParaRPr lang="en-US" dirty="0"/>
          </a:p>
        </p:txBody>
      </p:sp>
    </p:spTree>
    <p:extLst>
      <p:ext uri="{BB962C8B-B14F-4D97-AF65-F5344CB8AC3E}">
        <p14:creationId xmlns:p14="http://schemas.microsoft.com/office/powerpoint/2010/main" val="3788380035"/>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625" y="447675"/>
            <a:ext cx="4802188" cy="3600450"/>
          </a:xfrm>
        </p:spPr>
      </p:sp>
      <p:sp>
        <p:nvSpPr>
          <p:cNvPr id="3" name="Notes Placeholder 2"/>
          <p:cNvSpPr>
            <a:spLocks noGrp="1"/>
          </p:cNvSpPr>
          <p:nvPr>
            <p:ph type="body" idx="1"/>
            <p:custDataLst>
              <p:tags r:id="rId1"/>
            </p:custDataLst>
          </p:nvPr>
        </p:nvSpPr>
        <p:spPr/>
        <p:txBody>
          <a:bodyPr/>
          <a:lstStyle/>
          <a:p>
            <a:r>
              <a:rPr lang="en-US" dirty="0" smtClean="0"/>
              <a:t>Notes:</a:t>
            </a:r>
          </a:p>
          <a:p>
            <a:endParaRPr lang="en-US" dirty="0" smtClean="0"/>
          </a:p>
          <a:p>
            <a:r>
              <a:rPr lang="en-US" dirty="0" smtClean="0"/>
              <a:t>Question</a:t>
            </a:r>
            <a:r>
              <a:rPr lang="en-US" baseline="0" dirty="0" smtClean="0"/>
              <a:t> One</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What are the two types of quizzes</a:t>
            </a:r>
            <a:r>
              <a:rPr lang="en-US" b="0" baseline="0" dirty="0" smtClean="0"/>
              <a:t>?</a:t>
            </a:r>
            <a:endParaRPr lang="en-US" b="0" dirty="0" smtClean="0"/>
          </a:p>
          <a:p>
            <a:endParaRPr lang="en-US" baseline="0" dirty="0" smtClean="0"/>
          </a:p>
          <a:p>
            <a:r>
              <a:rPr lang="en-US" baseline="0" dirty="0" smtClean="0"/>
              <a:t>Answer One</a:t>
            </a:r>
            <a:endParaRPr lang="en-US" dirty="0" smtClean="0"/>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dirty="0" smtClean="0"/>
              <a:t>Survey and Graded.</a:t>
            </a:r>
          </a:p>
          <a:p>
            <a:endParaRPr lang="en-US" dirty="0" smtClean="0"/>
          </a:p>
          <a:p>
            <a:r>
              <a:rPr lang="en-US" dirty="0" smtClean="0"/>
              <a:t>Question</a:t>
            </a:r>
            <a:r>
              <a:rPr lang="en-US" baseline="0" dirty="0" smtClean="0"/>
              <a:t> Two</a:t>
            </a:r>
            <a:endParaRPr lang="en-US" dirty="0" smtClean="0"/>
          </a:p>
          <a:p>
            <a:r>
              <a:rPr lang="en-US" b="0" dirty="0" smtClean="0"/>
              <a:t>Why are there</a:t>
            </a:r>
            <a:r>
              <a:rPr lang="en-US" b="0" baseline="0" dirty="0" smtClean="0"/>
              <a:t> two types of quizzes?</a:t>
            </a:r>
            <a:endParaRPr lang="en-US" b="0" dirty="0" smtClean="0"/>
          </a:p>
          <a:p>
            <a:endParaRPr lang="en-US" baseline="0" dirty="0" smtClean="0"/>
          </a:p>
          <a:p>
            <a:r>
              <a:rPr lang="en-US" baseline="0" dirty="0" smtClean="0"/>
              <a:t>Answer Two</a:t>
            </a:r>
            <a:endParaRPr lang="en-US" dirty="0" smtClean="0"/>
          </a:p>
          <a:p>
            <a:pPr marL="171450" indent="-171450">
              <a:buFont typeface="Arial" panose="020B0604020202020204" pitchFamily="34" charset="0"/>
              <a:buChar char="•"/>
            </a:pPr>
            <a:r>
              <a:rPr lang="en-US" b="0" dirty="0" smtClean="0"/>
              <a:t>To allow us to check for understanding of concepts and have it counted towards the evaluation.</a:t>
            </a:r>
          </a:p>
        </p:txBody>
      </p:sp>
      <p:sp>
        <p:nvSpPr>
          <p:cNvPr id="4" name="Slide Number Placeholder 3"/>
          <p:cNvSpPr>
            <a:spLocks noGrp="1"/>
          </p:cNvSpPr>
          <p:nvPr>
            <p:ph type="sldNum" sz="quarter" idx="10"/>
          </p:nvPr>
        </p:nvSpPr>
        <p:spPr/>
        <p:txBody>
          <a:bodyPr/>
          <a:lstStyle/>
          <a:p>
            <a:fld id="{CA846680-62A7-41C5-A79F-706D29C4710E}" type="slidenum">
              <a:rPr lang="en-US" smtClean="0"/>
              <a:pPr/>
              <a:t>150</a:t>
            </a:fld>
            <a:endParaRPr lang="en-US" dirty="0"/>
          </a:p>
        </p:txBody>
      </p:sp>
    </p:spTree>
    <p:extLst>
      <p:ext uri="{BB962C8B-B14F-4D97-AF65-F5344CB8AC3E}">
        <p14:creationId xmlns:p14="http://schemas.microsoft.com/office/powerpoint/2010/main" val="2095341306"/>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70662" indent="-296408">
              <a:defRPr>
                <a:solidFill>
                  <a:schemeClr val="tx1"/>
                </a:solidFill>
                <a:latin typeface="Calibri" charset="0"/>
                <a:ea typeface="ＭＳ Ｐゴシック" charset="0"/>
              </a:defRPr>
            </a:lvl2pPr>
            <a:lvl3pPr marL="1185634" indent="-237127">
              <a:defRPr>
                <a:solidFill>
                  <a:schemeClr val="tx1"/>
                </a:solidFill>
                <a:latin typeface="Calibri" charset="0"/>
                <a:ea typeface="ＭＳ Ｐゴシック" charset="0"/>
              </a:defRPr>
            </a:lvl3pPr>
            <a:lvl4pPr marL="1659887" indent="-237127">
              <a:defRPr>
                <a:solidFill>
                  <a:schemeClr val="tx1"/>
                </a:solidFill>
                <a:latin typeface="Calibri" charset="0"/>
                <a:ea typeface="ＭＳ Ｐゴシック" charset="0"/>
              </a:defRPr>
            </a:lvl4pPr>
            <a:lvl5pPr marL="2134141" indent="-237127">
              <a:defRPr>
                <a:solidFill>
                  <a:schemeClr val="tx1"/>
                </a:solidFill>
                <a:latin typeface="Calibri" charset="0"/>
                <a:ea typeface="ＭＳ Ｐゴシック" charset="0"/>
              </a:defRPr>
            </a:lvl5pPr>
            <a:lvl6pPr marL="2608395" indent="-237127" defTabSz="946861" fontAlgn="base">
              <a:spcBef>
                <a:spcPct val="0"/>
              </a:spcBef>
              <a:spcAft>
                <a:spcPct val="0"/>
              </a:spcAft>
              <a:defRPr>
                <a:solidFill>
                  <a:schemeClr val="tx1"/>
                </a:solidFill>
                <a:latin typeface="Calibri" charset="0"/>
                <a:ea typeface="ＭＳ Ｐゴシック" charset="0"/>
              </a:defRPr>
            </a:lvl6pPr>
            <a:lvl7pPr marL="3082648" indent="-237127" defTabSz="946861" fontAlgn="base">
              <a:spcBef>
                <a:spcPct val="0"/>
              </a:spcBef>
              <a:spcAft>
                <a:spcPct val="0"/>
              </a:spcAft>
              <a:defRPr>
                <a:solidFill>
                  <a:schemeClr val="tx1"/>
                </a:solidFill>
                <a:latin typeface="Calibri" charset="0"/>
                <a:ea typeface="ＭＳ Ｐゴシック" charset="0"/>
              </a:defRPr>
            </a:lvl7pPr>
            <a:lvl8pPr marL="3556902" indent="-237127" defTabSz="946861" fontAlgn="base">
              <a:spcBef>
                <a:spcPct val="0"/>
              </a:spcBef>
              <a:spcAft>
                <a:spcPct val="0"/>
              </a:spcAft>
              <a:defRPr>
                <a:solidFill>
                  <a:schemeClr val="tx1"/>
                </a:solidFill>
                <a:latin typeface="Calibri" charset="0"/>
                <a:ea typeface="ＭＳ Ｐゴシック" charset="0"/>
              </a:defRPr>
            </a:lvl8pPr>
            <a:lvl9pPr marL="4031155" indent="-237127" defTabSz="946861" fontAlgn="base">
              <a:spcBef>
                <a:spcPct val="0"/>
              </a:spcBef>
              <a:spcAft>
                <a:spcPct val="0"/>
              </a:spcAft>
              <a:defRPr>
                <a:solidFill>
                  <a:schemeClr val="tx1"/>
                </a:solidFill>
                <a:latin typeface="Calibri" charset="0"/>
                <a:ea typeface="ＭＳ Ｐゴシック" charset="0"/>
              </a:defRPr>
            </a:lvl9pPr>
          </a:lstStyle>
          <a:p>
            <a:pPr defTabSz="946861" fontAlgn="base">
              <a:spcBef>
                <a:spcPct val="0"/>
              </a:spcBef>
              <a:spcAft>
                <a:spcPct val="0"/>
              </a:spcAft>
            </a:pPr>
            <a:fld id="{54DAA604-E6B6-094A-BDE6-B0CBD11BBF18}" type="slidenum">
              <a:rPr lang="en-US"/>
              <a:pPr defTabSz="946861" fontAlgn="base">
                <a:spcBef>
                  <a:spcPct val="0"/>
                </a:spcBef>
                <a:spcAft>
                  <a:spcPct val="0"/>
                </a:spcAft>
              </a:pPr>
              <a:t>151</a:t>
            </a:fld>
            <a:endParaRPr lang="en-US" dirty="0"/>
          </a:p>
        </p:txBody>
      </p:sp>
      <p:sp>
        <p:nvSpPr>
          <p:cNvPr id="5" name="Rectangle 4"/>
          <p:cNvSpPr/>
          <p:nvPr/>
        </p:nvSpPr>
        <p:spPr>
          <a:xfrm>
            <a:off x="3207026" y="382016"/>
            <a:ext cx="4108174" cy="8966694"/>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lIns="94851" tIns="47425" rIns="94851" bIns="47425" anchor="ctr"/>
          <a:lstStyle/>
          <a:p>
            <a:pPr algn="ctr" defTabSz="948294">
              <a:defRPr/>
            </a:pPr>
            <a:endParaRPr lang="en-US" sz="1500" dirty="0">
              <a:solidFill>
                <a:schemeClr val="tx1"/>
              </a:solidFill>
            </a:endParaRPr>
          </a:p>
        </p:txBody>
      </p:sp>
      <p:graphicFrame>
        <p:nvGraphicFramePr>
          <p:cNvPr id="2051" name="Object 5"/>
          <p:cNvGraphicFramePr>
            <a:graphicFrameLocks noChangeAspect="1"/>
          </p:cNvGraphicFramePr>
          <p:nvPr/>
        </p:nvGraphicFramePr>
        <p:xfrm>
          <a:off x="1470991" y="4382515"/>
          <a:ext cx="5486400" cy="183630"/>
        </p:xfrm>
        <a:graphic>
          <a:graphicData uri="http://schemas.openxmlformats.org/presentationml/2006/ole">
            <mc:AlternateContent xmlns:mc="http://schemas.openxmlformats.org/markup-compatibility/2006">
              <mc:Choice xmlns:v="urn:schemas-microsoft-com:vml" Requires="v">
                <p:oleObj spid="_x0000_s50541" name="Document" r:id="rId4" imgW="5257800" imgH="177800" progId="Word.Document.12">
                  <p:embed/>
                </p:oleObj>
              </mc:Choice>
              <mc:Fallback>
                <p:oleObj name="Document" r:id="rId4" imgW="5257800" imgH="177800" progId="Word.Document.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0991" y="4382515"/>
                        <a:ext cx="5486400" cy="1836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2052" name="Object 6"/>
          <p:cNvGraphicFramePr>
            <a:graphicFrameLocks noChangeAspect="1"/>
          </p:cNvGraphicFramePr>
          <p:nvPr>
            <p:extLst>
              <p:ext uri="{D42A27DB-BD31-4B8C-83A1-F6EECF244321}">
                <p14:modId xmlns:p14="http://schemas.microsoft.com/office/powerpoint/2010/main" val="234670567"/>
              </p:ext>
            </p:extLst>
          </p:nvPr>
        </p:nvGraphicFramePr>
        <p:xfrm>
          <a:off x="0" y="1"/>
          <a:ext cx="7313507" cy="9599532"/>
        </p:xfrm>
        <a:graphic>
          <a:graphicData uri="http://schemas.openxmlformats.org/presentationml/2006/ole">
            <mc:AlternateContent xmlns:mc="http://schemas.openxmlformats.org/markup-compatibility/2006">
              <mc:Choice xmlns:v="urn:schemas-microsoft-com:vml" Requires="v">
                <p:oleObj spid="_x0000_s50542" name="Document" r:id="rId6" imgW="8157062" imgH="10613234" progId="Word.Document.12">
                  <p:embed/>
                </p:oleObj>
              </mc:Choice>
              <mc:Fallback>
                <p:oleObj name="Document" r:id="rId6" imgW="8157062" imgH="10613234" progId="Word.Document.12">
                  <p:embed/>
                  <p:pic>
                    <p:nvPicPr>
                      <p:cNvPr id="0" name=""/>
                      <p:cNvPicPr>
                        <a:picLocks noChangeAspect="1" noChangeArrowheads="1"/>
                      </p:cNvPicPr>
                      <p:nvPr/>
                    </p:nvPicPr>
                    <p:blipFill>
                      <a:blip r:embed="rId7"/>
                      <a:srcRect/>
                      <a:stretch>
                        <a:fillRect/>
                      </a:stretch>
                    </p:blipFill>
                    <p:spPr bwMode="auto">
                      <a:xfrm>
                        <a:off x="0" y="1"/>
                        <a:ext cx="7313507" cy="95995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797776107"/>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Notes Placeholder 2"/>
          <p:cNvSpPr>
            <a:spLocks noGrp="1"/>
          </p:cNvSpPr>
          <p:nvPr>
            <p:ph type="body" idx="1"/>
          </p:nvPr>
        </p:nvSpPr>
        <p:spPr/>
        <p:txBody>
          <a:bodyPr/>
          <a:lstStyle/>
          <a:p>
            <a:r>
              <a:rPr lang="en-US" dirty="0" smtClean="0"/>
              <a:t>Notes:</a:t>
            </a:r>
          </a:p>
          <a:p>
            <a:endParaRPr lang="en-US" b="0" dirty="0" smtClean="0"/>
          </a:p>
          <a:p>
            <a:r>
              <a:rPr lang="en-US" sz="1100" b="0" kern="1200" dirty="0" smtClean="0">
                <a:solidFill>
                  <a:schemeClr val="tx1"/>
                </a:solidFill>
                <a:effectLst/>
                <a:latin typeface="+mn-lt"/>
                <a:ea typeface="+mn-ea"/>
                <a:cs typeface="+mn-cs"/>
              </a:rPr>
              <a:t>This course is designed to teach participants how to develop an eLearning course using</a:t>
            </a:r>
            <a:r>
              <a:rPr lang="en-US" sz="1100" b="0" kern="1200" baseline="0" dirty="0" smtClean="0">
                <a:solidFill>
                  <a:schemeClr val="tx1"/>
                </a:solidFill>
                <a:effectLst/>
                <a:latin typeface="+mn-lt"/>
                <a:ea typeface="+mn-ea"/>
                <a:cs typeface="+mn-cs"/>
              </a:rPr>
              <a:t> Articulate</a:t>
            </a:r>
            <a:r>
              <a:rPr lang="en-US" b="0" i="1" dirty="0" smtClean="0"/>
              <a:t>.</a:t>
            </a:r>
            <a:r>
              <a:rPr lang="en-US" b="0" dirty="0" smtClean="0">
                <a:effectLst/>
              </a:rPr>
              <a:t>  The</a:t>
            </a:r>
            <a:r>
              <a:rPr lang="en-US" b="0" baseline="0" dirty="0" smtClean="0">
                <a:effectLst/>
              </a:rPr>
              <a:t> course is a full day course and is composed of the following sections:</a:t>
            </a:r>
          </a:p>
          <a:p>
            <a:endParaRPr lang="en-US" b="1" dirty="0" smtClean="0"/>
          </a:p>
          <a:p>
            <a:pPr marL="177845" indent="-177845">
              <a:buFont typeface="Arial"/>
              <a:buChar char="•"/>
            </a:pPr>
            <a:r>
              <a:rPr lang="en-US" baseline="0" dirty="0" smtClean="0"/>
              <a:t>Section 11: Print and Publish Course</a:t>
            </a:r>
            <a:r>
              <a:rPr lang="en-US" b="0" baseline="0" dirty="0" smtClean="0"/>
              <a:t> – This section</a:t>
            </a:r>
            <a:r>
              <a:rPr lang="en-US" b="0" dirty="0" smtClean="0"/>
              <a:t> takes about 30 minutes to complete and describes</a:t>
            </a:r>
            <a:r>
              <a:rPr lang="en-US" b="0" baseline="0" dirty="0" smtClean="0"/>
              <a:t> the different ways you are able to publish your course for review, preview and upload to the Learning Management System (LMS).</a:t>
            </a:r>
            <a:endParaRPr lang="en-US" b="0" dirty="0" smtClean="0"/>
          </a:p>
          <a:p>
            <a:pPr marL="177845" marR="0" indent="-177845"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Section 12: Conclusion</a:t>
            </a:r>
            <a:r>
              <a:rPr lang="en-US" b="0" baseline="0" dirty="0" smtClean="0"/>
              <a:t> – This section</a:t>
            </a:r>
            <a:r>
              <a:rPr lang="en-US" b="0" dirty="0" smtClean="0"/>
              <a:t> takes about 10 minutes to complete and summarizes the course.  It also provides details about where you can get additional help.</a:t>
            </a:r>
            <a:endParaRPr lang="en-US" b="0" dirty="0"/>
          </a:p>
        </p:txBody>
      </p:sp>
      <p:sp>
        <p:nvSpPr>
          <p:cNvPr id="62468" name="Slide Number Placeholder 3"/>
          <p:cNvSpPr>
            <a:spLocks noGrp="1"/>
          </p:cNvSpPr>
          <p:nvPr>
            <p:ph type="sldNum" sz="quarter" idx="5"/>
          </p:nvPr>
        </p:nvSpPr>
        <p:spPr/>
        <p:txBody>
          <a:bodyPr/>
          <a:lstStyle/>
          <a:p>
            <a:fld id="{5E53A2DA-CDF3-48EB-B347-1586A460E593}" type="slidenum">
              <a:rPr lang="en-US" smtClean="0"/>
              <a:pPr/>
              <a:t>152</a:t>
            </a:fld>
            <a:endParaRPr lang="en-US" dirty="0" smtClean="0"/>
          </a:p>
        </p:txBody>
      </p:sp>
      <p:sp>
        <p:nvSpPr>
          <p:cNvPr id="4" name="Slide Image Placeholder 3"/>
          <p:cNvSpPr>
            <a:spLocks noGrp="1" noRot="1" noChangeAspect="1"/>
          </p:cNvSpPr>
          <p:nvPr>
            <p:ph type="sldImg"/>
          </p:nvPr>
        </p:nvSpPr>
        <p:spPr>
          <a:xfrm>
            <a:off x="174625" y="447675"/>
            <a:ext cx="4802188" cy="3600450"/>
          </a:xfrm>
        </p:spPr>
      </p:sp>
    </p:spTree>
    <p:extLst>
      <p:ext uri="{BB962C8B-B14F-4D97-AF65-F5344CB8AC3E}">
        <p14:creationId xmlns:p14="http://schemas.microsoft.com/office/powerpoint/2010/main" val="2105787787"/>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625" y="447675"/>
            <a:ext cx="4802188" cy="3600450"/>
          </a:xfrm>
        </p:spPr>
      </p:sp>
      <p:sp>
        <p:nvSpPr>
          <p:cNvPr id="3" name="Notes Placeholder 2"/>
          <p:cNvSpPr>
            <a:spLocks noGrp="1"/>
          </p:cNvSpPr>
          <p:nvPr>
            <p:ph type="body" idx="1"/>
          </p:nvPr>
        </p:nvSpPr>
        <p:spPr/>
        <p:txBody>
          <a:bodyPr/>
          <a:lstStyle/>
          <a:p>
            <a:r>
              <a:rPr lang="en-US" dirty="0" smtClean="0"/>
              <a:t>Notes:</a:t>
            </a:r>
            <a:endParaRPr lang="en-US" b="0" dirty="0" smtClean="0"/>
          </a:p>
          <a:p>
            <a:endParaRPr lang="en-US" b="0" dirty="0" smtClean="0"/>
          </a:p>
          <a:p>
            <a:pPr marL="171450" indent="-171450">
              <a:buFont typeface="Arial"/>
              <a:buChar char="•"/>
            </a:pPr>
            <a:r>
              <a:rPr lang="en-US" b="0" dirty="0" smtClean="0"/>
              <a:t>Each</a:t>
            </a:r>
            <a:r>
              <a:rPr lang="en-US" b="0" baseline="0" dirty="0" smtClean="0"/>
              <a:t> of the learning objectives corresponds to a slide, or series of slides, in this section of the course.  </a:t>
            </a:r>
          </a:p>
          <a:p>
            <a:pPr marL="171450" indent="-171450">
              <a:buFont typeface="Arial"/>
              <a:buChar char="•"/>
            </a:pPr>
            <a:r>
              <a:rPr lang="en-US" b="0" baseline="0" dirty="0" smtClean="0"/>
              <a:t>By the end of this section, you should be able to perform each of the listed objectives with the support of the training materials.</a:t>
            </a:r>
          </a:p>
          <a:p>
            <a:pPr marL="171450" indent="-171450">
              <a:buFont typeface="Arial"/>
              <a:buChar char="•"/>
            </a:pPr>
            <a:r>
              <a:rPr lang="en-US" b="0" baseline="0" dirty="0" smtClean="0"/>
              <a:t>The section learning objectives are tied directly to the course objectives reviewed at the end of the course.</a:t>
            </a:r>
            <a:endParaRPr lang="en-US" b="0" dirty="0" smtClean="0"/>
          </a:p>
        </p:txBody>
      </p:sp>
      <p:sp>
        <p:nvSpPr>
          <p:cNvPr id="4" name="Slide Number Placeholder 3"/>
          <p:cNvSpPr>
            <a:spLocks noGrp="1"/>
          </p:cNvSpPr>
          <p:nvPr>
            <p:ph type="sldNum" sz="quarter" idx="10"/>
          </p:nvPr>
        </p:nvSpPr>
        <p:spPr/>
        <p:txBody>
          <a:bodyPr/>
          <a:lstStyle/>
          <a:p>
            <a:fld id="{CA846680-62A7-41C5-A79F-706D29C4710E}" type="slidenum">
              <a:rPr lang="en-US" smtClean="0"/>
              <a:pPr/>
              <a:t>153</a:t>
            </a:fld>
            <a:endParaRPr lang="en-US" dirty="0"/>
          </a:p>
        </p:txBody>
      </p:sp>
    </p:spTree>
    <p:extLst>
      <p:ext uri="{BB962C8B-B14F-4D97-AF65-F5344CB8AC3E}">
        <p14:creationId xmlns:p14="http://schemas.microsoft.com/office/powerpoint/2010/main" val="3121936553"/>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b="0" dirty="0" smtClean="0"/>
          </a:p>
          <a:p>
            <a:pPr marL="177845" indent="-177845">
              <a:buFont typeface="Wingdings" charset="2"/>
              <a:buChar char="²"/>
            </a:pPr>
            <a:r>
              <a:rPr lang="en-US" b="1" dirty="0" smtClean="0"/>
              <a:t>Tab 01 </a:t>
            </a:r>
            <a:r>
              <a:rPr lang="en-US" b="0" dirty="0" smtClean="0"/>
              <a:t>- Terms and Concepts</a:t>
            </a:r>
          </a:p>
          <a:p>
            <a:endParaRPr lang="en-US" b="0" dirty="0" smtClean="0"/>
          </a:p>
          <a:p>
            <a:pPr marL="177845" indent="-177845">
              <a:buFont typeface="Arial"/>
              <a:buChar char="•"/>
            </a:pPr>
            <a:r>
              <a:rPr lang="en-US" b="0" dirty="0" smtClean="0"/>
              <a:t>The following terms are</a:t>
            </a:r>
            <a:r>
              <a:rPr lang="en-US" b="0" baseline="0" dirty="0" smtClean="0"/>
              <a:t> critical to your understanding of this section of the course.  </a:t>
            </a:r>
          </a:p>
          <a:p>
            <a:pPr marL="177845" indent="-177845">
              <a:buFont typeface="Arial"/>
              <a:buChar char="•"/>
            </a:pPr>
            <a:r>
              <a:rPr lang="en-US" b="0" baseline="0" dirty="0" smtClean="0"/>
              <a:t>Additional terms are located in the Terms and Concepts document located in the reference materials.</a:t>
            </a:r>
          </a:p>
          <a:p>
            <a:pPr marL="177845" indent="-177845">
              <a:buFont typeface="Arial"/>
              <a:buChar char="•"/>
            </a:pPr>
            <a:r>
              <a:rPr lang="en-US" b="0" dirty="0" smtClean="0"/>
              <a:t>If you do not understand the term,</a:t>
            </a:r>
            <a:r>
              <a:rPr lang="en-US" b="0" baseline="0" dirty="0" smtClean="0"/>
              <a:t> please ask for additional clarification.</a:t>
            </a:r>
          </a:p>
          <a:p>
            <a:pPr marL="177845" indent="-177845">
              <a:buFont typeface="Arial"/>
              <a:buChar char="•"/>
            </a:pPr>
            <a:r>
              <a:rPr lang="en-US" b="0" baseline="0" dirty="0" smtClean="0"/>
              <a:t>The Terms and Concepts document contains more terms than are listed in the course and should be reviewed to help with your learning.</a:t>
            </a:r>
          </a:p>
          <a:p>
            <a:endParaRPr lang="en-US"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154</a:t>
            </a:fld>
            <a:endParaRPr lang="en-US" dirty="0"/>
          </a:p>
        </p:txBody>
      </p:sp>
    </p:spTree>
    <p:extLst>
      <p:ext uri="{BB962C8B-B14F-4D97-AF65-F5344CB8AC3E}">
        <p14:creationId xmlns:p14="http://schemas.microsoft.com/office/powerpoint/2010/main" val="1885795480"/>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r>
              <a:rPr lang="en-US" b="0" dirty="0" smtClean="0"/>
              <a:t>The</a:t>
            </a:r>
            <a:r>
              <a:rPr lang="en-US" b="0" baseline="0" dirty="0" smtClean="0"/>
              <a:t> process for publishing a course is very simple.  </a:t>
            </a:r>
          </a:p>
          <a:p>
            <a:pPr marL="228600" indent="-228600">
              <a:buFont typeface="+mj-lt"/>
              <a:buAutoNum type="arabicPeriod"/>
            </a:pPr>
            <a:r>
              <a:rPr lang="en-US" b="1" baseline="0" dirty="0" smtClean="0"/>
              <a:t>Confirm you have the correct template for the type of course </a:t>
            </a:r>
            <a:r>
              <a:rPr lang="en-US" b="0" baseline="0" dirty="0" smtClean="0"/>
              <a:t>– During this stage you want to make sure you are using the correct template.  For example, if you are doing a course without audio and only one section then you need to be using the “One Section Course Template No Sound”.  </a:t>
            </a:r>
          </a:p>
          <a:p>
            <a:pPr marL="228600" indent="-228600">
              <a:buFont typeface="+mj-lt"/>
              <a:buAutoNum type="arabicPeriod"/>
            </a:pPr>
            <a:r>
              <a:rPr lang="en-US" b="1" baseline="0" dirty="0" smtClean="0"/>
              <a:t>Preview the entire course looking for errors </a:t>
            </a:r>
            <a:r>
              <a:rPr lang="en-US" b="0" baseline="0" dirty="0" smtClean="0"/>
              <a:t>– During this step you want to select the preview option and select all slides.  This allows you to see the course and determine if there are any errors.  </a:t>
            </a:r>
          </a:p>
          <a:p>
            <a:pPr marL="228600" indent="-228600">
              <a:buFont typeface="+mj-lt"/>
              <a:buAutoNum type="arabicPeriod"/>
            </a:pPr>
            <a:r>
              <a:rPr lang="en-US" b="1" baseline="0" dirty="0" smtClean="0"/>
              <a:t>Select Publish to publish to LMS or Work Format </a:t>
            </a:r>
            <a:r>
              <a:rPr lang="en-US" b="0" baseline="0" dirty="0" smtClean="0"/>
              <a:t>– This is the final step of working with Articulate if you are publishing to the LMS.  If you are publishing a storyboard it needs to be reviewed and any changes made to the notes section of the course.</a:t>
            </a:r>
          </a:p>
          <a:p>
            <a:pPr marL="228600" indent="-228600">
              <a:buFont typeface="+mj-lt"/>
              <a:buAutoNum type="arabicPeriod"/>
            </a:pPr>
            <a:r>
              <a:rPr lang="en-US" b="1" baseline="0" dirty="0" smtClean="0"/>
              <a:t>Work with OED and upload the course to the LMS </a:t>
            </a:r>
            <a:r>
              <a:rPr lang="en-US" b="0" baseline="0" dirty="0" smtClean="0"/>
              <a:t>– This is not one of the Articulate steps, but in order for the course to be taken it needs to be uploaded into the LMS.  </a:t>
            </a:r>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155</a:t>
            </a:fld>
            <a:endParaRPr lang="en-US" dirty="0"/>
          </a:p>
        </p:txBody>
      </p:sp>
    </p:spTree>
    <p:extLst>
      <p:ext uri="{BB962C8B-B14F-4D97-AF65-F5344CB8AC3E}">
        <p14:creationId xmlns:p14="http://schemas.microsoft.com/office/powerpoint/2010/main" val="378588943"/>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r>
              <a:rPr lang="en-US" b="0" dirty="0" smtClean="0"/>
              <a:t>Review</a:t>
            </a:r>
            <a:r>
              <a:rPr lang="en-US" b="0" baseline="0" dirty="0" smtClean="0"/>
              <a:t> the above process to preview a presentation.  This is done to see how that presentation displays once it is published.</a:t>
            </a:r>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156</a:t>
            </a:fld>
            <a:endParaRPr lang="en-US" dirty="0"/>
          </a:p>
        </p:txBody>
      </p:sp>
    </p:spTree>
    <p:extLst>
      <p:ext uri="{BB962C8B-B14F-4D97-AF65-F5344CB8AC3E}">
        <p14:creationId xmlns:p14="http://schemas.microsoft.com/office/powerpoint/2010/main" val="238838277"/>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r>
              <a:rPr lang="en-US" dirty="0" smtClean="0"/>
              <a:t>TAB</a:t>
            </a:r>
            <a:r>
              <a:rPr lang="en-US" baseline="0" dirty="0" smtClean="0"/>
              <a:t> 26 – </a:t>
            </a:r>
            <a:r>
              <a:rPr lang="en-US" b="0" baseline="0" dirty="0" smtClean="0"/>
              <a:t>Add or Confirm Template</a:t>
            </a:r>
          </a:p>
          <a:p>
            <a:endParaRPr lang="en-US" dirty="0" smtClean="0"/>
          </a:p>
          <a:p>
            <a:r>
              <a:rPr lang="en-US" b="0" dirty="0" smtClean="0"/>
              <a:t>This</a:t>
            </a:r>
            <a:r>
              <a:rPr lang="en-US" b="0" baseline="0" dirty="0" smtClean="0"/>
              <a:t> exercise is broken out into several exercises:</a:t>
            </a:r>
          </a:p>
          <a:p>
            <a:pPr marL="171450" indent="-171450">
              <a:buFont typeface="Arial" panose="020B0604020202020204" pitchFamily="34" charset="0"/>
              <a:buChar char="•"/>
            </a:pPr>
            <a:r>
              <a:rPr lang="en-US" b="0" dirty="0" smtClean="0"/>
              <a:t>Confirming you have the correct template</a:t>
            </a:r>
          </a:p>
          <a:p>
            <a:pPr marL="171450" indent="-171450">
              <a:buFont typeface="Arial" panose="020B0604020202020204" pitchFamily="34" charset="0"/>
              <a:buChar char="•"/>
            </a:pPr>
            <a:r>
              <a:rPr lang="en-US" b="0" dirty="0" smtClean="0"/>
              <a:t>Changing the current template</a:t>
            </a:r>
          </a:p>
          <a:p>
            <a:endParaRPr lang="en-US" b="0" baseline="0" dirty="0" smtClean="0"/>
          </a:p>
        </p:txBody>
      </p:sp>
      <p:sp>
        <p:nvSpPr>
          <p:cNvPr id="4" name="Slide Number Placeholder 3"/>
          <p:cNvSpPr>
            <a:spLocks noGrp="1"/>
          </p:cNvSpPr>
          <p:nvPr>
            <p:ph type="sldNum" sz="quarter" idx="10"/>
          </p:nvPr>
        </p:nvSpPr>
        <p:spPr/>
        <p:txBody>
          <a:bodyPr/>
          <a:lstStyle/>
          <a:p>
            <a:fld id="{CA846680-62A7-41C5-A79F-706D29C4710E}" type="slidenum">
              <a:rPr lang="en-US" smtClean="0"/>
              <a:pPr/>
              <a:t>157</a:t>
            </a:fld>
            <a:endParaRPr lang="en-US" dirty="0"/>
          </a:p>
        </p:txBody>
      </p:sp>
    </p:spTree>
    <p:extLst>
      <p:ext uri="{BB962C8B-B14F-4D97-AF65-F5344CB8AC3E}">
        <p14:creationId xmlns:p14="http://schemas.microsoft.com/office/powerpoint/2010/main" val="3742736164"/>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b="0" dirty="0" smtClean="0"/>
          </a:p>
          <a:p>
            <a:r>
              <a:rPr lang="en-US" b="0" dirty="0" smtClean="0"/>
              <a:t>The storyboard</a:t>
            </a:r>
            <a:r>
              <a:rPr lang="en-US" b="0" baseline="0" dirty="0" smtClean="0"/>
              <a:t> is used by the Training developer once the course has been completed.  The storyboard is:</a:t>
            </a:r>
          </a:p>
          <a:p>
            <a:pPr marL="171450" indent="-171450">
              <a:buFont typeface="Arial" panose="020B0604020202020204" pitchFamily="34" charset="0"/>
              <a:buChar char="•"/>
            </a:pPr>
            <a:r>
              <a:rPr lang="en-US" b="0" baseline="0" dirty="0" smtClean="0"/>
              <a:t>A review document between the Trainer and the SME to vet the script.</a:t>
            </a:r>
          </a:p>
          <a:p>
            <a:pPr marL="171450" indent="-171450">
              <a:buFont typeface="Arial" panose="020B0604020202020204" pitchFamily="34" charset="0"/>
              <a:buChar char="•"/>
            </a:pPr>
            <a:r>
              <a:rPr lang="en-US" b="0" baseline="0" dirty="0" smtClean="0"/>
              <a:t>Created from the Notes section of the PowerPoint presentation. </a:t>
            </a:r>
          </a:p>
          <a:p>
            <a:pPr marL="171450" indent="-171450">
              <a:buFont typeface="Arial" panose="020B0604020202020204" pitchFamily="34" charset="0"/>
              <a:buChar char="•"/>
            </a:pPr>
            <a:r>
              <a:rPr lang="en-US" b="0" baseline="0" dirty="0" smtClean="0"/>
              <a:t>Used only used with the </a:t>
            </a:r>
            <a:r>
              <a:rPr lang="en-US" b="0" i="1" baseline="0" dirty="0" smtClean="0"/>
              <a:t>Multi-Section Course Template with Sound </a:t>
            </a:r>
            <a:r>
              <a:rPr lang="en-US" b="0" baseline="0" dirty="0" smtClean="0"/>
              <a:t>and the </a:t>
            </a:r>
            <a:r>
              <a:rPr lang="en-US" b="0" i="1" baseline="0" dirty="0" smtClean="0"/>
              <a:t>One Section Template with Sound.</a:t>
            </a:r>
          </a:p>
          <a:p>
            <a:pPr marL="171450" indent="-171450">
              <a:buFont typeface="Arial" panose="020B0604020202020204" pitchFamily="34" charset="0"/>
              <a:buChar char="•"/>
            </a:pPr>
            <a:r>
              <a:rPr lang="en-US" b="0" baseline="0" dirty="0" smtClean="0"/>
              <a:t>The script displays as the Notes tab in the course and in the Notes section in the PowerPoint.</a:t>
            </a:r>
          </a:p>
          <a:p>
            <a:pPr marL="171450" indent="-171450">
              <a:buFont typeface="Arial" panose="020B0604020202020204" pitchFamily="34" charset="0"/>
              <a:buChar char="•"/>
            </a:pPr>
            <a:r>
              <a:rPr lang="en-US" b="0" baseline="0" dirty="0" smtClean="0"/>
              <a:t>Printed from the Articulate Tab </a:t>
            </a:r>
            <a:r>
              <a:rPr lang="en-US" b="0" baseline="0" dirty="0" smtClean="0">
                <a:sym typeface="Wingdings" panose="05000000000000000000" pitchFamily="2" charset="2"/>
              </a:rPr>
              <a:t> Publish  Word  Title  Output type  Publish  View Document.</a:t>
            </a:r>
          </a:p>
          <a:p>
            <a:pPr marL="171450" indent="-171450">
              <a:buFont typeface="Arial" panose="020B0604020202020204" pitchFamily="34" charset="0"/>
              <a:buChar char="•"/>
            </a:pPr>
            <a:r>
              <a:rPr lang="en-US" b="0" baseline="0" dirty="0" smtClean="0">
                <a:sym typeface="Wingdings" panose="05000000000000000000" pitchFamily="2" charset="2"/>
              </a:rPr>
              <a:t>The output of the file includes three rows</a:t>
            </a:r>
          </a:p>
          <a:p>
            <a:pPr marL="512763" lvl="2" indent="-171450">
              <a:buFont typeface="Arial" panose="020B0604020202020204" pitchFamily="34" charset="0"/>
              <a:buChar char="•"/>
            </a:pPr>
            <a:r>
              <a:rPr lang="en-US" b="0" baseline="0" dirty="0" smtClean="0">
                <a:sym typeface="Wingdings" panose="05000000000000000000" pitchFamily="2" charset="2"/>
              </a:rPr>
              <a:t>Row 1 contains the slide number, duration of the slide, and the way in which it advances</a:t>
            </a:r>
          </a:p>
          <a:p>
            <a:pPr marL="512763" lvl="2" indent="-171450">
              <a:buFont typeface="Arial" panose="020B0604020202020204" pitchFamily="34" charset="0"/>
              <a:buChar char="•"/>
            </a:pPr>
            <a:r>
              <a:rPr lang="en-US" b="0" baseline="0" dirty="0" smtClean="0">
                <a:sym typeface="Wingdings" panose="05000000000000000000" pitchFamily="2" charset="2"/>
              </a:rPr>
              <a:t>Row 2 contains the slide</a:t>
            </a:r>
          </a:p>
          <a:p>
            <a:pPr marL="512763" lvl="2" indent="-171450">
              <a:buFont typeface="Arial" panose="020B0604020202020204" pitchFamily="34" charset="0"/>
              <a:buChar char="•"/>
            </a:pPr>
            <a:r>
              <a:rPr lang="en-US" b="0" baseline="0" dirty="0" smtClean="0">
                <a:sym typeface="Wingdings" panose="05000000000000000000" pitchFamily="2" charset="2"/>
              </a:rPr>
              <a:t>Row 3 contains the script</a:t>
            </a:r>
          </a:p>
          <a:p>
            <a:pPr marL="171450" indent="-171450">
              <a:buFont typeface="Arial" panose="020B0604020202020204" pitchFamily="34" charset="0"/>
              <a:buChar char="•"/>
            </a:pPr>
            <a:r>
              <a:rPr lang="en-US" b="0" baseline="0" dirty="0" smtClean="0">
                <a:sym typeface="Wingdings" panose="05000000000000000000" pitchFamily="2" charset="2"/>
              </a:rPr>
              <a:t>It does not include any slides that are hidden, but create a blank row for slide and content.</a:t>
            </a:r>
          </a:p>
          <a:p>
            <a:pPr marL="0" indent="0">
              <a:buFont typeface="Arial" panose="020B0604020202020204" pitchFamily="34" charset="0"/>
              <a:buNone/>
            </a:pPr>
            <a:endParaRPr lang="en-US" b="0" baseline="0" dirty="0" smtClean="0">
              <a:sym typeface="Wingdings" panose="05000000000000000000" pitchFamily="2" charset="2"/>
            </a:endParaRPr>
          </a:p>
        </p:txBody>
      </p:sp>
      <p:sp>
        <p:nvSpPr>
          <p:cNvPr id="4" name="Slide Number Placeholder 3"/>
          <p:cNvSpPr>
            <a:spLocks noGrp="1"/>
          </p:cNvSpPr>
          <p:nvPr>
            <p:ph type="sldNum" sz="quarter" idx="10"/>
          </p:nvPr>
        </p:nvSpPr>
        <p:spPr/>
        <p:txBody>
          <a:bodyPr/>
          <a:lstStyle/>
          <a:p>
            <a:fld id="{CA846680-62A7-41C5-A79F-706D29C4710E}" type="slidenum">
              <a:rPr lang="en-US" smtClean="0"/>
              <a:pPr/>
              <a:t>158</a:t>
            </a:fld>
            <a:endParaRPr lang="en-US" dirty="0"/>
          </a:p>
        </p:txBody>
      </p:sp>
    </p:spTree>
    <p:extLst>
      <p:ext uri="{BB962C8B-B14F-4D97-AF65-F5344CB8AC3E}">
        <p14:creationId xmlns:p14="http://schemas.microsoft.com/office/powerpoint/2010/main" val="2966541947"/>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b="0" dirty="0" smtClean="0"/>
          </a:p>
          <a:p>
            <a:pPr marL="0" indent="0">
              <a:buFont typeface="Arial" panose="020B0604020202020204" pitchFamily="34" charset="0"/>
              <a:buNone/>
            </a:pPr>
            <a:r>
              <a:rPr lang="en-US" b="0" baseline="0" dirty="0" smtClean="0">
                <a:sym typeface="Wingdings" panose="05000000000000000000" pitchFamily="2" charset="2"/>
              </a:rPr>
              <a:t>The ZIP file is used to transport the contents of a course to the LMS for upload.  When you are creating the file it is saved to the same location and the folder where the LMS output file was saved.  When creating the file:</a:t>
            </a:r>
          </a:p>
          <a:p>
            <a:pPr marL="0" indent="0">
              <a:buFont typeface="Arial" panose="020B0604020202020204" pitchFamily="34" charset="0"/>
              <a:buNone/>
            </a:pPr>
            <a:endParaRPr lang="en-US" b="0" baseline="0" dirty="0" smtClean="0">
              <a:sym typeface="Wingdings" panose="05000000000000000000" pitchFamily="2" charset="2"/>
            </a:endParaRPr>
          </a:p>
          <a:p>
            <a:pPr marL="171450" indent="-171450">
              <a:buFont typeface="Arial" panose="020B0604020202020204" pitchFamily="34" charset="0"/>
              <a:buChar char="•"/>
            </a:pPr>
            <a:r>
              <a:rPr lang="en-US" b="0" baseline="0" dirty="0" smtClean="0">
                <a:sym typeface="Wingdings" panose="05000000000000000000" pitchFamily="2" charset="2"/>
              </a:rPr>
              <a:t>Always create a folder for the ZIP file as shown in step four above.</a:t>
            </a:r>
          </a:p>
          <a:p>
            <a:pPr marL="171450" indent="-171450">
              <a:buFont typeface="Arial" panose="020B0604020202020204" pitchFamily="34" charset="0"/>
              <a:buChar char="•"/>
            </a:pPr>
            <a:r>
              <a:rPr lang="en-US" b="0" baseline="0" dirty="0" smtClean="0">
                <a:sym typeface="Wingdings" panose="05000000000000000000" pitchFamily="2" charset="2"/>
              </a:rPr>
              <a:t>Copy the folder to the thumb drive. </a:t>
            </a:r>
          </a:p>
          <a:p>
            <a:pPr marL="171450" indent="-171450">
              <a:buFont typeface="Arial" panose="020B0604020202020204" pitchFamily="34" charset="0"/>
              <a:buChar char="•"/>
            </a:pPr>
            <a:r>
              <a:rPr lang="en-US" b="0" baseline="0" dirty="0" smtClean="0">
                <a:sym typeface="Wingdings" panose="05000000000000000000" pitchFamily="2" charset="2"/>
              </a:rPr>
              <a:t>Never copy the Zip to the LMS directly from the thumb drive, instead copy the folder to the desktop.</a:t>
            </a:r>
          </a:p>
          <a:p>
            <a:pPr marL="171450" indent="-171450">
              <a:buFont typeface="Arial" panose="020B0604020202020204" pitchFamily="34" charset="0"/>
              <a:buChar char="•"/>
            </a:pPr>
            <a:r>
              <a:rPr lang="en-US" b="0" baseline="0" dirty="0" smtClean="0">
                <a:sym typeface="Wingdings" panose="05000000000000000000" pitchFamily="2" charset="2"/>
              </a:rPr>
              <a:t>Use the Zip file as the upload to the LMS.</a:t>
            </a:r>
          </a:p>
          <a:p>
            <a:pPr marL="0" indent="0">
              <a:buFont typeface="Arial" panose="020B0604020202020204" pitchFamily="34" charset="0"/>
              <a:buNone/>
            </a:pPr>
            <a:endParaRPr lang="en-US" b="0" baseline="0" dirty="0" smtClean="0">
              <a:sym typeface="Wingdings" panose="05000000000000000000" pitchFamily="2" charset="2"/>
            </a:endParaRPr>
          </a:p>
          <a:p>
            <a:pPr marL="0" indent="0">
              <a:buFont typeface="Arial" panose="020B0604020202020204" pitchFamily="34" charset="0"/>
              <a:buNone/>
            </a:pPr>
            <a:r>
              <a:rPr lang="en-US" b="0" baseline="0" dirty="0" smtClean="0">
                <a:sym typeface="Wingdings" panose="05000000000000000000" pitchFamily="2" charset="2"/>
              </a:rPr>
              <a:t>If you want to view the published course you are able to view this from the Published (non-Zip) file and clicking on the presentation_html5 link.  When viewing the file in this format, some of the look and feel of the course may be slightly different than the LMS.</a:t>
            </a:r>
          </a:p>
        </p:txBody>
      </p:sp>
      <p:sp>
        <p:nvSpPr>
          <p:cNvPr id="4" name="Slide Number Placeholder 3"/>
          <p:cNvSpPr>
            <a:spLocks noGrp="1"/>
          </p:cNvSpPr>
          <p:nvPr>
            <p:ph type="sldNum" sz="quarter" idx="10"/>
          </p:nvPr>
        </p:nvSpPr>
        <p:spPr/>
        <p:txBody>
          <a:bodyPr/>
          <a:lstStyle/>
          <a:p>
            <a:fld id="{CA846680-62A7-41C5-A79F-706D29C4710E}" type="slidenum">
              <a:rPr lang="en-US" smtClean="0"/>
              <a:pPr/>
              <a:t>159</a:t>
            </a:fld>
            <a:endParaRPr lang="en-US" dirty="0"/>
          </a:p>
        </p:txBody>
      </p:sp>
    </p:spTree>
    <p:extLst>
      <p:ext uri="{BB962C8B-B14F-4D97-AF65-F5344CB8AC3E}">
        <p14:creationId xmlns:p14="http://schemas.microsoft.com/office/powerpoint/2010/main" val="16410826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625" y="447675"/>
            <a:ext cx="4802188" cy="3600450"/>
          </a:xfrm>
        </p:spPr>
      </p:sp>
      <p:sp>
        <p:nvSpPr>
          <p:cNvPr id="3" name="Notes Placeholder 2"/>
          <p:cNvSpPr>
            <a:spLocks noGrp="1"/>
          </p:cNvSpPr>
          <p:nvPr>
            <p:ph type="body" idx="1"/>
          </p:nvPr>
        </p:nvSpPr>
        <p:spPr/>
        <p:txBody>
          <a:bodyPr>
            <a:normAutofit lnSpcReduction="10000"/>
          </a:bodyPr>
          <a:lstStyle/>
          <a:p>
            <a:r>
              <a:rPr lang="en-US" dirty="0" smtClean="0"/>
              <a:t>Notes:</a:t>
            </a:r>
          </a:p>
          <a:p>
            <a:endParaRPr lang="en-US" dirty="0"/>
          </a:p>
          <a:p>
            <a:pPr marL="177845" indent="-177845">
              <a:buFont typeface="Wingdings" charset="2"/>
              <a:buChar char="²"/>
            </a:pPr>
            <a:r>
              <a:rPr lang="en-US" b="0" dirty="0" smtClean="0"/>
              <a:t>Creating</a:t>
            </a:r>
            <a:r>
              <a:rPr lang="en-US" b="0" baseline="0" dirty="0" smtClean="0"/>
              <a:t> a Course Using Training Templates Guide (</a:t>
            </a:r>
            <a:r>
              <a:rPr lang="en-US" dirty="0" smtClean="0"/>
              <a:t>TAB 02 – </a:t>
            </a:r>
            <a:r>
              <a:rPr lang="en-US" b="0" dirty="0" smtClean="0"/>
              <a:t>Completed Curricula for this Course) </a:t>
            </a:r>
          </a:p>
          <a:p>
            <a:endParaRPr lang="en-US" dirty="0" smtClean="0"/>
          </a:p>
          <a:p>
            <a:r>
              <a:rPr lang="en-US" b="0" dirty="0" smtClean="0"/>
              <a:t>The five stages of the SME PowerPoint</a:t>
            </a:r>
            <a:r>
              <a:rPr lang="en-US" b="0" baseline="0" dirty="0" smtClean="0"/>
              <a:t> </a:t>
            </a:r>
            <a:r>
              <a:rPr lang="en-US" b="0" dirty="0" smtClean="0"/>
              <a:t>training development process are:</a:t>
            </a:r>
            <a:r>
              <a:rPr lang="en-US" b="0" baseline="0" dirty="0" smtClean="0"/>
              <a:t>  </a:t>
            </a:r>
          </a:p>
          <a:p>
            <a:endParaRPr lang="en-US" b="0" baseline="0" dirty="0" smtClean="0"/>
          </a:p>
          <a:p>
            <a:r>
              <a:rPr lang="en-US" b="1" baseline="0" dirty="0" smtClean="0"/>
              <a:t>Needs Assessment</a:t>
            </a:r>
            <a:r>
              <a:rPr lang="en-US" b="0" baseline="0" dirty="0" smtClean="0"/>
              <a:t>: During this stage you </a:t>
            </a:r>
            <a:r>
              <a:rPr lang="en-US" b="0" dirty="0" smtClean="0"/>
              <a:t>determine who is your audience what is the content of the training and how it will be delivered.  The </a:t>
            </a:r>
            <a:r>
              <a:rPr lang="en-US" b="0" baseline="0" dirty="0" smtClean="0"/>
              <a:t>training curricula is used to capture the information from the needs assessment.  During this stage you should</a:t>
            </a:r>
            <a:r>
              <a:rPr lang="en-US" b="0" dirty="0" smtClean="0"/>
              <a:t> answer the following questions:</a:t>
            </a:r>
            <a:endParaRPr lang="en-US" b="0" baseline="0" dirty="0" smtClean="0"/>
          </a:p>
          <a:p>
            <a:pPr marL="177845" indent="-177845">
              <a:buFont typeface="Arial"/>
              <a:buChar char="•"/>
            </a:pPr>
            <a:r>
              <a:rPr lang="en-US" b="0" baseline="0" dirty="0" smtClean="0"/>
              <a:t>Who is your audience for the training you are developing?</a:t>
            </a:r>
          </a:p>
          <a:p>
            <a:pPr marL="177845" indent="-177845">
              <a:buFont typeface="Arial"/>
              <a:buChar char="•"/>
            </a:pPr>
            <a:r>
              <a:rPr lang="en-US" b="0" baseline="0" dirty="0" smtClean="0"/>
              <a:t>What is the gap between what the audience currently knows and what they need to know?</a:t>
            </a:r>
          </a:p>
          <a:p>
            <a:pPr marL="177845" indent="-177845">
              <a:buFont typeface="Arial"/>
              <a:buChar char="•"/>
            </a:pPr>
            <a:r>
              <a:rPr lang="en-US" b="0" baseline="0" dirty="0" smtClean="0"/>
              <a:t>How will the training fill the gap?</a:t>
            </a:r>
          </a:p>
          <a:p>
            <a:pPr marL="177845" indent="-177845">
              <a:buFont typeface="Arial"/>
              <a:buChar char="•"/>
            </a:pPr>
            <a:r>
              <a:rPr lang="en-US" b="0" dirty="0" smtClean="0"/>
              <a:t>What is the best way to delver the training</a:t>
            </a:r>
            <a:endParaRPr lang="en-US" b="0" baseline="0" dirty="0" smtClean="0"/>
          </a:p>
          <a:p>
            <a:endParaRPr lang="en-US" b="0" baseline="0" dirty="0" smtClean="0"/>
          </a:p>
          <a:p>
            <a:r>
              <a:rPr lang="en-US" b="1" baseline="0" dirty="0" smtClean="0"/>
              <a:t>Design</a:t>
            </a:r>
            <a:r>
              <a:rPr lang="en-US" b="0" baseline="0" dirty="0" smtClean="0"/>
              <a:t>: During this stage the training curricula is used to develop the outline or goal of the course</a:t>
            </a:r>
            <a:r>
              <a:rPr lang="en-US" b="0" dirty="0" smtClean="0"/>
              <a:t>.  The course description describes the audience and the the knowledge gap for example, “</a:t>
            </a:r>
            <a:r>
              <a:rPr lang="en-US" b="0" dirty="0"/>
              <a:t>This course is designed to help CDOT Employees in HR to develop training materials using predefined templates</a:t>
            </a:r>
            <a:r>
              <a:rPr lang="en-US" b="0" dirty="0" smtClean="0"/>
              <a:t>.”  The sections of the course are then created to break down the training into smaller sections.  During this stage you should answer the following questions:</a:t>
            </a:r>
          </a:p>
          <a:p>
            <a:pPr marL="177845" indent="-177845">
              <a:buFont typeface="Arial"/>
              <a:buChar char="•"/>
            </a:pPr>
            <a:r>
              <a:rPr lang="en-US" b="0" dirty="0" smtClean="0"/>
              <a:t>What do you need to include in the content of the course?</a:t>
            </a:r>
          </a:p>
          <a:p>
            <a:pPr marL="177845" indent="-177845">
              <a:buFont typeface="Arial"/>
              <a:buChar char="•"/>
            </a:pPr>
            <a:r>
              <a:rPr lang="en-US" b="0" dirty="0" smtClean="0"/>
              <a:t>How will you delver the training to your audience? </a:t>
            </a:r>
          </a:p>
          <a:p>
            <a:pPr marL="177845" indent="-177845">
              <a:buFont typeface="Arial"/>
              <a:buChar char="•"/>
            </a:pPr>
            <a:r>
              <a:rPr lang="en-US" b="0" dirty="0" smtClean="0"/>
              <a:t>How long will the course be?</a:t>
            </a:r>
          </a:p>
          <a:p>
            <a:pPr marL="177845" indent="-177845">
              <a:buFont typeface="Arial"/>
              <a:buChar char="•"/>
            </a:pPr>
            <a:r>
              <a:rPr lang="en-US" b="0" dirty="0" smtClean="0"/>
              <a:t>What are the sections of the course that will address the knowledge gap?</a:t>
            </a:r>
          </a:p>
          <a:p>
            <a:pPr marL="177845" indent="-177845">
              <a:buFont typeface="Arial"/>
              <a:buChar char="•"/>
            </a:pPr>
            <a:r>
              <a:rPr lang="en-US" b="0" dirty="0" smtClean="0"/>
              <a:t>What are the objectives of each of the sections of the course?</a:t>
            </a:r>
          </a:p>
          <a:p>
            <a:endParaRPr lang="en-US" b="0" baseline="0" dirty="0" smtClean="0"/>
          </a:p>
          <a:p>
            <a:r>
              <a:rPr lang="en-US" dirty="0" smtClean="0"/>
              <a:t>Continued on the next page</a:t>
            </a:r>
            <a:endParaRPr lang="en-US" baseline="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16</a:t>
            </a:fld>
            <a:endParaRPr lang="en-US" dirty="0"/>
          </a:p>
        </p:txBody>
      </p:sp>
    </p:spTree>
    <p:extLst>
      <p:ext uri="{BB962C8B-B14F-4D97-AF65-F5344CB8AC3E}">
        <p14:creationId xmlns:p14="http://schemas.microsoft.com/office/powerpoint/2010/main" val="4150414787"/>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r>
              <a:rPr lang="en-US" dirty="0" smtClean="0"/>
              <a:t>TAB</a:t>
            </a:r>
            <a:r>
              <a:rPr lang="en-US" baseline="0" dirty="0" smtClean="0"/>
              <a:t> 27 – </a:t>
            </a:r>
            <a:r>
              <a:rPr lang="en-US" b="0" baseline="0" dirty="0" smtClean="0"/>
              <a:t>Publish to LMS as ZIP or MS Storyboard</a:t>
            </a:r>
          </a:p>
          <a:p>
            <a:endParaRPr lang="en-US" dirty="0" smtClean="0"/>
          </a:p>
          <a:p>
            <a:r>
              <a:rPr lang="en-US" b="0" dirty="0" smtClean="0"/>
              <a:t>This</a:t>
            </a:r>
            <a:r>
              <a:rPr lang="en-US" b="0" baseline="0" dirty="0" smtClean="0"/>
              <a:t> exercise is broken out into several exercises:</a:t>
            </a:r>
          </a:p>
          <a:p>
            <a:endParaRPr lang="en-US" b="0" baseline="0" dirty="0" smtClean="0"/>
          </a:p>
          <a:p>
            <a:pPr marL="228600" indent="-228600">
              <a:buFont typeface="+mj-lt"/>
              <a:buAutoNum type="arabicPeriod"/>
            </a:pPr>
            <a:r>
              <a:rPr lang="en-US" b="0" baseline="0" dirty="0" smtClean="0"/>
              <a:t>Copy and paste the eLearning Terms and Concepts slide into the Presentation that is being converted into an eLearning.</a:t>
            </a:r>
          </a:p>
          <a:p>
            <a:pPr marL="228600" indent="-228600">
              <a:buFont typeface="+mj-lt"/>
              <a:buAutoNum type="arabicPeriod"/>
            </a:pPr>
            <a:r>
              <a:rPr lang="en-US" b="0" baseline="0" dirty="0" smtClean="0"/>
              <a:t>Add the terms in the first section into the glossary using the Add a Glossary Terms work instruction.</a:t>
            </a:r>
          </a:p>
          <a:p>
            <a:pPr marL="228600" indent="-228600">
              <a:buFont typeface="+mj-lt"/>
              <a:buAutoNum type="arabicPeriod"/>
            </a:pPr>
            <a:r>
              <a:rPr lang="en-US" b="0" baseline="0" dirty="0" smtClean="0"/>
              <a:t>Edit or Delete one of the terms you added using the Edit or Delete Work Instruction.</a:t>
            </a:r>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160</a:t>
            </a:fld>
            <a:endParaRPr lang="en-US" dirty="0"/>
          </a:p>
        </p:txBody>
      </p:sp>
    </p:spTree>
    <p:extLst>
      <p:ext uri="{BB962C8B-B14F-4D97-AF65-F5344CB8AC3E}">
        <p14:creationId xmlns:p14="http://schemas.microsoft.com/office/powerpoint/2010/main" val="377564847"/>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625" y="447675"/>
            <a:ext cx="4802188" cy="3600450"/>
          </a:xfrm>
        </p:spPr>
      </p:sp>
      <p:sp>
        <p:nvSpPr>
          <p:cNvPr id="3" name="Notes Placeholder 2"/>
          <p:cNvSpPr>
            <a:spLocks noGrp="1"/>
          </p:cNvSpPr>
          <p:nvPr>
            <p:ph type="body" idx="1"/>
            <p:custDataLst>
              <p:tags r:id="rId1"/>
            </p:custDataLst>
          </p:nvPr>
        </p:nvSpPr>
        <p:spPr/>
        <p:txBody>
          <a:bodyPr/>
          <a:lstStyle/>
          <a:p>
            <a:r>
              <a:rPr lang="en-US" dirty="0" smtClean="0"/>
              <a:t>Notes:</a:t>
            </a:r>
          </a:p>
          <a:p>
            <a:endParaRPr lang="en-US" dirty="0" smtClean="0"/>
          </a:p>
          <a:p>
            <a:r>
              <a:rPr lang="en-US" dirty="0" smtClean="0"/>
              <a:t>Question</a:t>
            </a:r>
            <a:r>
              <a:rPr lang="en-US" baseline="0" dirty="0" smtClean="0"/>
              <a:t> One</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Why</a:t>
            </a:r>
            <a:r>
              <a:rPr lang="en-US" b="0" baseline="0" dirty="0" smtClean="0"/>
              <a:t> is the ZIP file created?</a:t>
            </a:r>
            <a:endParaRPr lang="en-US" b="0" dirty="0" smtClean="0"/>
          </a:p>
          <a:p>
            <a:endParaRPr lang="en-US" baseline="0" dirty="0" smtClean="0"/>
          </a:p>
          <a:p>
            <a:r>
              <a:rPr lang="en-US" baseline="0" dirty="0" smtClean="0"/>
              <a:t>Answer One</a:t>
            </a:r>
            <a:endParaRPr lang="en-US" dirty="0" smtClean="0"/>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dirty="0" smtClean="0"/>
              <a:t>To</a:t>
            </a:r>
            <a:r>
              <a:rPr lang="en-US" b="0" baseline="0" dirty="0" smtClean="0"/>
              <a:t> allow the course to be uploading into the LMS.</a:t>
            </a:r>
            <a:endParaRPr lang="en-US" b="0" dirty="0" smtClean="0"/>
          </a:p>
          <a:p>
            <a:pPr marL="171450" indent="-171450">
              <a:buFont typeface="Arial"/>
              <a:buChar char="•"/>
            </a:pPr>
            <a:endParaRPr lang="en-US" b="0" dirty="0" smtClean="0"/>
          </a:p>
          <a:p>
            <a:endParaRPr lang="en-US" dirty="0" smtClean="0"/>
          </a:p>
        </p:txBody>
      </p:sp>
      <p:sp>
        <p:nvSpPr>
          <p:cNvPr id="4" name="Slide Number Placeholder 3"/>
          <p:cNvSpPr>
            <a:spLocks noGrp="1"/>
          </p:cNvSpPr>
          <p:nvPr>
            <p:ph type="sldNum" sz="quarter" idx="10"/>
          </p:nvPr>
        </p:nvSpPr>
        <p:spPr/>
        <p:txBody>
          <a:bodyPr/>
          <a:lstStyle/>
          <a:p>
            <a:fld id="{CA846680-62A7-41C5-A79F-706D29C4710E}" type="slidenum">
              <a:rPr lang="en-US" smtClean="0"/>
              <a:pPr/>
              <a:t>161</a:t>
            </a:fld>
            <a:endParaRPr lang="en-US" dirty="0"/>
          </a:p>
        </p:txBody>
      </p:sp>
    </p:spTree>
    <p:extLst>
      <p:ext uri="{BB962C8B-B14F-4D97-AF65-F5344CB8AC3E}">
        <p14:creationId xmlns:p14="http://schemas.microsoft.com/office/powerpoint/2010/main" val="1841975385"/>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70662" indent="-296408">
              <a:defRPr>
                <a:solidFill>
                  <a:schemeClr val="tx1"/>
                </a:solidFill>
                <a:latin typeface="Calibri" charset="0"/>
                <a:ea typeface="ＭＳ Ｐゴシック" charset="0"/>
              </a:defRPr>
            </a:lvl2pPr>
            <a:lvl3pPr marL="1185634" indent="-237127">
              <a:defRPr>
                <a:solidFill>
                  <a:schemeClr val="tx1"/>
                </a:solidFill>
                <a:latin typeface="Calibri" charset="0"/>
                <a:ea typeface="ＭＳ Ｐゴシック" charset="0"/>
              </a:defRPr>
            </a:lvl3pPr>
            <a:lvl4pPr marL="1659887" indent="-237127">
              <a:defRPr>
                <a:solidFill>
                  <a:schemeClr val="tx1"/>
                </a:solidFill>
                <a:latin typeface="Calibri" charset="0"/>
                <a:ea typeface="ＭＳ Ｐゴシック" charset="0"/>
              </a:defRPr>
            </a:lvl4pPr>
            <a:lvl5pPr marL="2134141" indent="-237127">
              <a:defRPr>
                <a:solidFill>
                  <a:schemeClr val="tx1"/>
                </a:solidFill>
                <a:latin typeface="Calibri" charset="0"/>
                <a:ea typeface="ＭＳ Ｐゴシック" charset="0"/>
              </a:defRPr>
            </a:lvl5pPr>
            <a:lvl6pPr marL="2608395" indent="-237127" defTabSz="946861" fontAlgn="base">
              <a:spcBef>
                <a:spcPct val="0"/>
              </a:spcBef>
              <a:spcAft>
                <a:spcPct val="0"/>
              </a:spcAft>
              <a:defRPr>
                <a:solidFill>
                  <a:schemeClr val="tx1"/>
                </a:solidFill>
                <a:latin typeface="Calibri" charset="0"/>
                <a:ea typeface="ＭＳ Ｐゴシック" charset="0"/>
              </a:defRPr>
            </a:lvl6pPr>
            <a:lvl7pPr marL="3082648" indent="-237127" defTabSz="946861" fontAlgn="base">
              <a:spcBef>
                <a:spcPct val="0"/>
              </a:spcBef>
              <a:spcAft>
                <a:spcPct val="0"/>
              </a:spcAft>
              <a:defRPr>
                <a:solidFill>
                  <a:schemeClr val="tx1"/>
                </a:solidFill>
                <a:latin typeface="Calibri" charset="0"/>
                <a:ea typeface="ＭＳ Ｐゴシック" charset="0"/>
              </a:defRPr>
            </a:lvl7pPr>
            <a:lvl8pPr marL="3556902" indent="-237127" defTabSz="946861" fontAlgn="base">
              <a:spcBef>
                <a:spcPct val="0"/>
              </a:spcBef>
              <a:spcAft>
                <a:spcPct val="0"/>
              </a:spcAft>
              <a:defRPr>
                <a:solidFill>
                  <a:schemeClr val="tx1"/>
                </a:solidFill>
                <a:latin typeface="Calibri" charset="0"/>
                <a:ea typeface="ＭＳ Ｐゴシック" charset="0"/>
              </a:defRPr>
            </a:lvl8pPr>
            <a:lvl9pPr marL="4031155" indent="-237127" defTabSz="946861" fontAlgn="base">
              <a:spcBef>
                <a:spcPct val="0"/>
              </a:spcBef>
              <a:spcAft>
                <a:spcPct val="0"/>
              </a:spcAft>
              <a:defRPr>
                <a:solidFill>
                  <a:schemeClr val="tx1"/>
                </a:solidFill>
                <a:latin typeface="Calibri" charset="0"/>
                <a:ea typeface="ＭＳ Ｐゴシック" charset="0"/>
              </a:defRPr>
            </a:lvl9pPr>
          </a:lstStyle>
          <a:p>
            <a:pPr defTabSz="946861" fontAlgn="base">
              <a:spcBef>
                <a:spcPct val="0"/>
              </a:spcBef>
              <a:spcAft>
                <a:spcPct val="0"/>
              </a:spcAft>
            </a:pPr>
            <a:fld id="{54DAA604-E6B6-094A-BDE6-B0CBD11BBF18}" type="slidenum">
              <a:rPr lang="en-US"/>
              <a:pPr defTabSz="946861" fontAlgn="base">
                <a:spcBef>
                  <a:spcPct val="0"/>
                </a:spcBef>
                <a:spcAft>
                  <a:spcPct val="0"/>
                </a:spcAft>
              </a:pPr>
              <a:t>162</a:t>
            </a:fld>
            <a:endParaRPr lang="en-US" dirty="0"/>
          </a:p>
        </p:txBody>
      </p:sp>
      <p:sp>
        <p:nvSpPr>
          <p:cNvPr id="5" name="Rectangle 4"/>
          <p:cNvSpPr/>
          <p:nvPr/>
        </p:nvSpPr>
        <p:spPr>
          <a:xfrm>
            <a:off x="3207026" y="382016"/>
            <a:ext cx="4108174" cy="8966694"/>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lIns="94851" tIns="47425" rIns="94851" bIns="47425" anchor="ctr"/>
          <a:lstStyle/>
          <a:p>
            <a:pPr algn="ctr" defTabSz="948294">
              <a:defRPr/>
            </a:pPr>
            <a:endParaRPr lang="en-US" sz="1500" dirty="0">
              <a:solidFill>
                <a:schemeClr val="tx1"/>
              </a:solidFill>
            </a:endParaRPr>
          </a:p>
        </p:txBody>
      </p:sp>
      <p:graphicFrame>
        <p:nvGraphicFramePr>
          <p:cNvPr id="2051" name="Object 5"/>
          <p:cNvGraphicFramePr>
            <a:graphicFrameLocks noChangeAspect="1"/>
          </p:cNvGraphicFramePr>
          <p:nvPr/>
        </p:nvGraphicFramePr>
        <p:xfrm>
          <a:off x="1470991" y="4382515"/>
          <a:ext cx="5486400" cy="183630"/>
        </p:xfrm>
        <a:graphic>
          <a:graphicData uri="http://schemas.openxmlformats.org/presentationml/2006/ole">
            <mc:AlternateContent xmlns:mc="http://schemas.openxmlformats.org/markup-compatibility/2006">
              <mc:Choice xmlns:v="urn:schemas-microsoft-com:vml" Requires="v">
                <p:oleObj spid="_x0000_s51436" name="Document" r:id="rId4" imgW="5257800" imgH="177800" progId="Word.Document.12">
                  <p:embed/>
                </p:oleObj>
              </mc:Choice>
              <mc:Fallback>
                <p:oleObj name="Document" r:id="rId4" imgW="5257800" imgH="177800" progId="Word.Document.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0991" y="4382515"/>
                        <a:ext cx="5486400" cy="1836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2052" name="Object 6"/>
          <p:cNvGraphicFramePr>
            <a:graphicFrameLocks noChangeAspect="1"/>
          </p:cNvGraphicFramePr>
          <p:nvPr>
            <p:extLst>
              <p:ext uri="{D42A27DB-BD31-4B8C-83A1-F6EECF244321}">
                <p14:modId xmlns:p14="http://schemas.microsoft.com/office/powerpoint/2010/main" val="1918503344"/>
              </p:ext>
            </p:extLst>
          </p:nvPr>
        </p:nvGraphicFramePr>
        <p:xfrm>
          <a:off x="1693" y="0"/>
          <a:ext cx="7313507" cy="9981549"/>
        </p:xfrm>
        <a:graphic>
          <a:graphicData uri="http://schemas.openxmlformats.org/presentationml/2006/ole">
            <mc:AlternateContent xmlns:mc="http://schemas.openxmlformats.org/markup-compatibility/2006">
              <mc:Choice xmlns:v="urn:schemas-microsoft-com:vml" Requires="v">
                <p:oleObj spid="_x0000_s51437" name="Document" r:id="rId6" imgW="8199162" imgH="10979158" progId="Word.Document.12">
                  <p:embed/>
                </p:oleObj>
              </mc:Choice>
              <mc:Fallback>
                <p:oleObj name="Document" r:id="rId6" imgW="8199162" imgH="10979158" progId="Word.Document.12">
                  <p:embed/>
                  <p:pic>
                    <p:nvPicPr>
                      <p:cNvPr id="0" name=""/>
                      <p:cNvPicPr>
                        <a:picLocks noChangeAspect="1" noChangeArrowheads="1"/>
                      </p:cNvPicPr>
                      <p:nvPr/>
                    </p:nvPicPr>
                    <p:blipFill>
                      <a:blip r:embed="rId7"/>
                      <a:srcRect/>
                      <a:stretch>
                        <a:fillRect/>
                      </a:stretch>
                    </p:blipFill>
                    <p:spPr bwMode="auto">
                      <a:xfrm>
                        <a:off x="1693" y="0"/>
                        <a:ext cx="7313507" cy="99815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919794312"/>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Notes Placeholder 2"/>
          <p:cNvSpPr>
            <a:spLocks noGrp="1"/>
          </p:cNvSpPr>
          <p:nvPr>
            <p:ph type="body" idx="1"/>
          </p:nvPr>
        </p:nvSpPr>
        <p:spPr/>
        <p:txBody>
          <a:bodyPr/>
          <a:lstStyle/>
          <a:p>
            <a:r>
              <a:rPr lang="en-US" dirty="0" smtClean="0"/>
              <a:t>Notes:</a:t>
            </a:r>
          </a:p>
          <a:p>
            <a:endParaRPr lang="en-US" b="0" dirty="0" smtClean="0"/>
          </a:p>
          <a:p>
            <a:r>
              <a:rPr lang="en-US" sz="1100" b="0" kern="1200" dirty="0" smtClean="0">
                <a:solidFill>
                  <a:schemeClr val="tx1"/>
                </a:solidFill>
                <a:effectLst/>
                <a:latin typeface="+mn-lt"/>
                <a:ea typeface="+mn-ea"/>
                <a:cs typeface="+mn-cs"/>
              </a:rPr>
              <a:t>This course is designed to teach participants how to develop an eLearning course using</a:t>
            </a:r>
            <a:r>
              <a:rPr lang="en-US" sz="1100" b="0" kern="1200" baseline="0" dirty="0" smtClean="0">
                <a:solidFill>
                  <a:schemeClr val="tx1"/>
                </a:solidFill>
                <a:effectLst/>
                <a:latin typeface="+mn-lt"/>
                <a:ea typeface="+mn-ea"/>
                <a:cs typeface="+mn-cs"/>
              </a:rPr>
              <a:t> Articulate</a:t>
            </a:r>
            <a:r>
              <a:rPr lang="en-US" b="0" i="1" dirty="0" smtClean="0"/>
              <a:t>.</a:t>
            </a:r>
            <a:r>
              <a:rPr lang="en-US" b="0" dirty="0" smtClean="0">
                <a:effectLst/>
              </a:rPr>
              <a:t>  The</a:t>
            </a:r>
            <a:r>
              <a:rPr lang="en-US" b="0" baseline="0" dirty="0" smtClean="0">
                <a:effectLst/>
              </a:rPr>
              <a:t> course is a full day course and is composed of the following sections:</a:t>
            </a:r>
          </a:p>
          <a:p>
            <a:endParaRPr lang="en-US" b="1" dirty="0" smtClean="0"/>
          </a:p>
          <a:p>
            <a:pPr marL="177845" marR="0" indent="-177845"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Section 12: Conclusion</a:t>
            </a:r>
            <a:r>
              <a:rPr lang="en-US" b="0" baseline="0" dirty="0" smtClean="0"/>
              <a:t> – This section</a:t>
            </a:r>
            <a:r>
              <a:rPr lang="en-US" b="0" dirty="0" smtClean="0"/>
              <a:t> takes about 10 minutes to complete and summarizes the course.  It also provides details about where you can get additional help.</a:t>
            </a:r>
            <a:endParaRPr lang="en-US" b="0" dirty="0"/>
          </a:p>
        </p:txBody>
      </p:sp>
      <p:sp>
        <p:nvSpPr>
          <p:cNvPr id="62468" name="Slide Number Placeholder 3"/>
          <p:cNvSpPr>
            <a:spLocks noGrp="1"/>
          </p:cNvSpPr>
          <p:nvPr>
            <p:ph type="sldNum" sz="quarter" idx="5"/>
          </p:nvPr>
        </p:nvSpPr>
        <p:spPr/>
        <p:txBody>
          <a:bodyPr/>
          <a:lstStyle/>
          <a:p>
            <a:fld id="{5E53A2DA-CDF3-48EB-B347-1586A460E593}" type="slidenum">
              <a:rPr lang="en-US" smtClean="0"/>
              <a:pPr/>
              <a:t>163</a:t>
            </a:fld>
            <a:endParaRPr lang="en-US" dirty="0" smtClean="0"/>
          </a:p>
        </p:txBody>
      </p:sp>
      <p:sp>
        <p:nvSpPr>
          <p:cNvPr id="4" name="Slide Image Placeholder 3"/>
          <p:cNvSpPr>
            <a:spLocks noGrp="1" noRot="1" noChangeAspect="1"/>
          </p:cNvSpPr>
          <p:nvPr>
            <p:ph type="sldImg"/>
          </p:nvPr>
        </p:nvSpPr>
        <p:spPr>
          <a:xfrm>
            <a:off x="174625" y="447675"/>
            <a:ext cx="4802188" cy="3600450"/>
          </a:xfrm>
        </p:spPr>
      </p:sp>
    </p:spTree>
    <p:extLst>
      <p:ext uri="{BB962C8B-B14F-4D97-AF65-F5344CB8AC3E}">
        <p14:creationId xmlns:p14="http://schemas.microsoft.com/office/powerpoint/2010/main" val="4180404638"/>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xfrm>
            <a:off x="174625" y="447675"/>
            <a:ext cx="4802188" cy="3600450"/>
          </a:xfrm>
          <a:noFill/>
          <a:ln>
            <a:solidFill>
              <a:srgbClr val="000000"/>
            </a:solidFill>
            <a:miter lim="800000"/>
            <a:headEnd/>
            <a:tailEnd/>
          </a:ln>
        </p:spPr>
      </p:sp>
      <p:sp>
        <p:nvSpPr>
          <p:cNvPr id="95235" name="Notes Placeholder 2"/>
          <p:cNvSpPr>
            <a:spLocks noGrp="1"/>
          </p:cNvSpPr>
          <p:nvPr>
            <p:ph type="body" idx="1"/>
          </p:nvPr>
        </p:nvSpPr>
        <p:spPr bwMode="auto"/>
        <p:txBody>
          <a:bodyPr wrap="square" numCol="1" anchor="t" anchorCtr="0" compatLnSpc="1">
            <a:prstTxWarp prst="textNoShape">
              <a:avLst/>
            </a:prstTxWarp>
          </a:bodyPr>
          <a:lstStyle/>
          <a:p>
            <a:pPr marL="237669" indent="-237669">
              <a:defRPr/>
            </a:pPr>
            <a:r>
              <a:rPr lang="en-US" dirty="0" smtClean="0"/>
              <a:t> </a:t>
            </a:r>
            <a:r>
              <a:rPr lang="en-US" dirty="0"/>
              <a:t>Notes:</a:t>
            </a:r>
          </a:p>
          <a:p>
            <a:pPr marL="237669" indent="-237669">
              <a:defRPr/>
            </a:pPr>
            <a:endParaRPr lang="en-US" b="0" dirty="0" smtClean="0">
              <a:solidFill>
                <a:srgbClr val="FF0000"/>
              </a:solidFill>
            </a:endParaRPr>
          </a:p>
          <a:p>
            <a:pPr marL="237669" indent="-237669">
              <a:buFont typeface="Arial" pitchFamily="34" charset="0"/>
              <a:buChar char="•"/>
              <a:defRPr/>
            </a:pPr>
            <a:r>
              <a:rPr lang="en-US" b="0" dirty="0" smtClean="0"/>
              <a:t>The slide</a:t>
            </a:r>
            <a:r>
              <a:rPr lang="en-US" b="0" baseline="0" dirty="0" smtClean="0"/>
              <a:t> above contains what you should now be able to do.  If you have questions about the content after the course, refer to the next slides for the</a:t>
            </a:r>
            <a:r>
              <a:rPr lang="en-US" b="0" dirty="0" smtClean="0"/>
              <a:t> names and contact information of the people who can</a:t>
            </a:r>
            <a:r>
              <a:rPr lang="en-US" b="0" baseline="0" dirty="0" smtClean="0"/>
              <a:t> help.</a:t>
            </a:r>
          </a:p>
          <a:p>
            <a:pPr marL="237669" indent="-237669">
              <a:buFont typeface="Arial" pitchFamily="34" charset="0"/>
              <a:buChar char="•"/>
              <a:defRPr/>
            </a:pPr>
            <a:r>
              <a:rPr lang="en-US" b="0" baseline="0" dirty="0" smtClean="0"/>
              <a:t>If you have question now, please ask.  You will have another chance at the end of the course, after we discuss where you are able to get help and the the resources available to you.</a:t>
            </a:r>
            <a:endParaRPr lang="en-US" b="0" dirty="0" smtClean="0"/>
          </a:p>
        </p:txBody>
      </p:sp>
      <p:sp>
        <p:nvSpPr>
          <p:cNvPr id="993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58468B1-D4E7-4F50-ADFD-0A0E008D452E}" type="slidenum">
              <a:rPr lang="en-US" smtClean="0"/>
              <a:pPr/>
              <a:t>164</a:t>
            </a:fld>
            <a:endParaRPr lang="en-US" dirty="0" smtClean="0"/>
          </a:p>
        </p:txBody>
      </p:sp>
    </p:spTree>
    <p:extLst>
      <p:ext uri="{BB962C8B-B14F-4D97-AF65-F5344CB8AC3E}">
        <p14:creationId xmlns:p14="http://schemas.microsoft.com/office/powerpoint/2010/main" val="2585474743"/>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625" y="447675"/>
            <a:ext cx="4802188" cy="3600450"/>
          </a:xfrm>
        </p:spPr>
      </p:sp>
      <p:sp>
        <p:nvSpPr>
          <p:cNvPr id="3" name="Notes Placeholder 2"/>
          <p:cNvSpPr>
            <a:spLocks noGrp="1"/>
          </p:cNvSpPr>
          <p:nvPr>
            <p:ph type="body" idx="1"/>
          </p:nvPr>
        </p:nvSpPr>
        <p:spPr/>
        <p:txBody>
          <a:bodyPr/>
          <a:lstStyle/>
          <a:p>
            <a:pPr defTabSz="948296">
              <a:defRPr/>
            </a:pPr>
            <a:r>
              <a:rPr lang="en-US" b="1" dirty="0" smtClean="0"/>
              <a:t> Notes:</a:t>
            </a:r>
            <a:endParaRPr lang="en-US" b="1" dirty="0"/>
          </a:p>
          <a:p>
            <a:pPr defTabSz="948296">
              <a:defRPr/>
            </a:pPr>
            <a:endParaRPr lang="en-US" b="0" dirty="0"/>
          </a:p>
          <a:p>
            <a:pPr defTabSz="948296">
              <a:defRPr/>
            </a:pPr>
            <a:r>
              <a:rPr lang="en-US" b="0" dirty="0" smtClean="0"/>
              <a:t>Contact</a:t>
            </a:r>
            <a:r>
              <a:rPr lang="en-US" b="0" baseline="0" dirty="0" smtClean="0"/>
              <a:t> the resources above if you need help with:</a:t>
            </a:r>
          </a:p>
          <a:p>
            <a:pPr marL="190576" lvl="1" indent="-177845" defTabSz="948296">
              <a:buFont typeface="Arial"/>
              <a:buChar char="•"/>
              <a:defRPr/>
            </a:pPr>
            <a:r>
              <a:rPr lang="en-US" b="0" baseline="0" dirty="0" smtClean="0"/>
              <a:t>Location of or use of the training templates</a:t>
            </a:r>
          </a:p>
          <a:p>
            <a:pPr marL="190576" lvl="1" indent="-177845" defTabSz="948296">
              <a:buFont typeface="Arial"/>
              <a:buChar char="•"/>
              <a:defRPr/>
            </a:pPr>
            <a:r>
              <a:rPr lang="en-US" b="0" baseline="0" dirty="0" smtClean="0"/>
              <a:t>Help with the using Studio ‘13 </a:t>
            </a:r>
          </a:p>
          <a:p>
            <a:pPr marL="190576" lvl="1" indent="-177845" defTabSz="948296">
              <a:buFont typeface="Arial"/>
              <a:buChar char="•"/>
              <a:defRPr/>
            </a:pPr>
            <a:r>
              <a:rPr lang="en-US" b="0" baseline="0" dirty="0" smtClean="0"/>
              <a:t>Use of the </a:t>
            </a:r>
            <a:r>
              <a:rPr lang="en-US" dirty="0" smtClean="0"/>
              <a:t>image, question or PowerPoint </a:t>
            </a:r>
            <a:r>
              <a:rPr lang="en-US" b="0" baseline="0" dirty="0" smtClean="0"/>
              <a:t>checklists</a:t>
            </a:r>
          </a:p>
          <a:p>
            <a:pPr marL="190576" lvl="1" indent="-177845" defTabSz="948296">
              <a:buFont typeface="Arial"/>
              <a:buChar char="•"/>
              <a:defRPr/>
            </a:pPr>
            <a:r>
              <a:rPr lang="en-US" b="0" baseline="0" dirty="0" smtClean="0"/>
              <a:t>General questions about the development of the training using the materials provided</a:t>
            </a:r>
          </a:p>
          <a:p>
            <a:pPr marL="190576" lvl="1" indent="-177845" defTabSz="948296">
              <a:buFont typeface="Arial"/>
              <a:buChar char="•"/>
              <a:defRPr/>
            </a:pPr>
            <a:r>
              <a:rPr lang="en-US" b="0" baseline="0" dirty="0" smtClean="0"/>
              <a:t>Help with getting started with your course</a:t>
            </a:r>
            <a:endParaRPr lang="en-US" b="0" dirty="0" smtClean="0"/>
          </a:p>
        </p:txBody>
      </p:sp>
      <p:sp>
        <p:nvSpPr>
          <p:cNvPr id="4" name="Slide Number Placeholder 3"/>
          <p:cNvSpPr>
            <a:spLocks noGrp="1"/>
          </p:cNvSpPr>
          <p:nvPr>
            <p:ph type="sldNum" sz="quarter" idx="10"/>
          </p:nvPr>
        </p:nvSpPr>
        <p:spPr/>
        <p:txBody>
          <a:bodyPr/>
          <a:lstStyle/>
          <a:p>
            <a:pPr>
              <a:defRPr/>
            </a:pPr>
            <a:fld id="{B9D51406-2B07-46CF-81B3-B43F924EAEC8}" type="slidenum">
              <a:rPr lang="en-US" smtClean="0"/>
              <a:pPr>
                <a:defRPr/>
              </a:pPr>
              <a:t>165</a:t>
            </a:fld>
            <a:endParaRPr lang="en-US" dirty="0"/>
          </a:p>
        </p:txBody>
      </p:sp>
    </p:spTree>
    <p:extLst>
      <p:ext uri="{BB962C8B-B14F-4D97-AF65-F5344CB8AC3E}">
        <p14:creationId xmlns:p14="http://schemas.microsoft.com/office/powerpoint/2010/main" val="1042842976"/>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xfrm>
            <a:off x="174625" y="447675"/>
            <a:ext cx="4802188" cy="3600450"/>
          </a:xfrm>
          <a:noFill/>
          <a:ln>
            <a:solidFill>
              <a:srgbClr val="000000"/>
            </a:solidFill>
            <a:miter lim="800000"/>
            <a:headEnd/>
            <a:tailEnd/>
          </a:ln>
        </p:spPr>
      </p:sp>
      <p:sp>
        <p:nvSpPr>
          <p:cNvPr id="99331" name="Notes Placeholder 2"/>
          <p:cNvSpPr>
            <a:spLocks noGrp="1"/>
          </p:cNvSpPr>
          <p:nvPr>
            <p:ph type="body" idx="1"/>
          </p:nvPr>
        </p:nvSpPr>
        <p:spPr bwMode="auto"/>
        <p:txBody>
          <a:bodyPr wrap="square" numCol="1" anchor="t" anchorCtr="0" compatLnSpc="1">
            <a:prstTxWarp prst="textNoShape">
              <a:avLst/>
            </a:prstTxWarp>
          </a:bodyPr>
          <a:lstStyle/>
          <a:p>
            <a:pPr>
              <a:defRPr/>
            </a:pPr>
            <a:r>
              <a:rPr lang="en-US" b="1" dirty="0" smtClean="0"/>
              <a:t> Notes:</a:t>
            </a:r>
          </a:p>
          <a:p>
            <a:pPr>
              <a:defRPr/>
            </a:pPr>
            <a:endParaRPr lang="en-US" b="0" dirty="0" smtClean="0">
              <a:solidFill>
                <a:srgbClr val="000000"/>
              </a:solidFill>
            </a:endParaRPr>
          </a:p>
          <a:p>
            <a:pPr>
              <a:defRPr/>
            </a:pPr>
            <a:r>
              <a:rPr lang="en-US" b="0" dirty="0" smtClean="0">
                <a:solidFill>
                  <a:srgbClr val="000000"/>
                </a:solidFill>
              </a:rPr>
              <a:t>The</a:t>
            </a:r>
            <a:r>
              <a:rPr lang="en-US" b="0" baseline="0" dirty="0" smtClean="0">
                <a:solidFill>
                  <a:srgbClr val="000000"/>
                </a:solidFill>
              </a:rPr>
              <a:t> links above may require you to have an account to access the site.  The process to create an account is simple and requires the following information:</a:t>
            </a:r>
          </a:p>
          <a:p>
            <a:pPr marL="171450" indent="-171450">
              <a:buFont typeface="Arial"/>
              <a:buChar char="•"/>
              <a:defRPr/>
            </a:pPr>
            <a:r>
              <a:rPr lang="en-US" b="0" baseline="0" dirty="0" smtClean="0">
                <a:solidFill>
                  <a:srgbClr val="000000"/>
                </a:solidFill>
              </a:rPr>
              <a:t>Email address</a:t>
            </a:r>
          </a:p>
          <a:p>
            <a:pPr marL="171450" indent="-171450">
              <a:buFont typeface="Arial"/>
              <a:buChar char="•"/>
              <a:defRPr/>
            </a:pPr>
            <a:r>
              <a:rPr lang="en-US" b="0" baseline="0" dirty="0" smtClean="0">
                <a:solidFill>
                  <a:srgbClr val="000000"/>
                </a:solidFill>
              </a:rPr>
              <a:t>First and Last Name</a:t>
            </a:r>
          </a:p>
          <a:p>
            <a:pPr marL="171450" indent="-171450">
              <a:buFont typeface="Arial"/>
              <a:buChar char="•"/>
              <a:defRPr/>
            </a:pPr>
            <a:r>
              <a:rPr lang="en-US" b="0" baseline="0" dirty="0" smtClean="0">
                <a:solidFill>
                  <a:srgbClr val="000000"/>
                </a:solidFill>
              </a:rPr>
              <a:t>User assigned password</a:t>
            </a:r>
          </a:p>
          <a:p>
            <a:pPr marL="171450" indent="-171450">
              <a:buFont typeface="Arial"/>
              <a:buChar char="•"/>
              <a:defRPr/>
            </a:pPr>
            <a:r>
              <a:rPr lang="en-US" b="0" baseline="0" dirty="0" smtClean="0">
                <a:solidFill>
                  <a:srgbClr val="000000"/>
                </a:solidFill>
              </a:rPr>
              <a:t>An optional picture for your profile</a:t>
            </a:r>
          </a:p>
          <a:p>
            <a:pPr marL="0" indent="0">
              <a:buFont typeface="Arial"/>
              <a:buNone/>
              <a:defRPr/>
            </a:pPr>
            <a:endParaRPr lang="en-US" b="0" baseline="0" dirty="0" smtClean="0">
              <a:solidFill>
                <a:srgbClr val="000000"/>
              </a:solidFill>
            </a:endParaRPr>
          </a:p>
          <a:p>
            <a:pPr marL="0" indent="0">
              <a:buFont typeface="Arial"/>
              <a:buNone/>
              <a:defRPr/>
            </a:pPr>
            <a:r>
              <a:rPr lang="en-US" b="0" baseline="0" dirty="0" smtClean="0">
                <a:solidFill>
                  <a:srgbClr val="000000"/>
                </a:solidFill>
              </a:rPr>
              <a:t>The direct links for customer support are below.</a:t>
            </a:r>
            <a:endParaRPr lang="en-US" b="0" dirty="0">
              <a:solidFill>
                <a:srgbClr val="000000"/>
              </a:solidFill>
            </a:endParaRP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dirty="0" smtClean="0"/>
              <a:t>The Presenter</a:t>
            </a:r>
            <a:r>
              <a:rPr lang="en-US" b="0" baseline="0" dirty="0" smtClean="0"/>
              <a:t> ‘13 link is: http://www.articulate.com/support/presenter-13</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baseline="0" dirty="0" smtClean="0"/>
              <a:t>The Quizmaker ‘13 link is: http://www.articulate.com/support/quizmaker-13</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baseline="0" dirty="0" smtClean="0"/>
              <a:t>The Engage ‘13 link is: http://www.articulate.com/support/engage-13</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dirty="0" smtClean="0"/>
              <a:t>To submit a case, chat to support or talk to a customer support representative the</a:t>
            </a:r>
            <a:r>
              <a:rPr lang="en-US" b="0" baseline="0" dirty="0" smtClean="0"/>
              <a:t> link is: http://www.articulate.com/support/contact/ </a:t>
            </a:r>
            <a:endParaRPr lang="en-US" b="0" dirty="0" smtClean="0"/>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endParaRPr lang="en-US" b="0" dirty="0" smtClean="0"/>
          </a:p>
        </p:txBody>
      </p:sp>
      <p:sp>
        <p:nvSpPr>
          <p:cNvPr id="1034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7C2757C-12F3-4466-AB59-43286A501E31}" type="slidenum">
              <a:rPr lang="en-US" smtClean="0"/>
              <a:pPr/>
              <a:t>166</a:t>
            </a:fld>
            <a:endParaRPr lang="en-US" dirty="0" smtClean="0"/>
          </a:p>
        </p:txBody>
      </p:sp>
    </p:spTree>
    <p:extLst>
      <p:ext uri="{BB962C8B-B14F-4D97-AF65-F5344CB8AC3E}">
        <p14:creationId xmlns:p14="http://schemas.microsoft.com/office/powerpoint/2010/main" val="463503910"/>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xfrm>
            <a:off x="174625" y="447675"/>
            <a:ext cx="4802188" cy="3600450"/>
          </a:xfrm>
          <a:noFill/>
          <a:ln>
            <a:solidFill>
              <a:srgbClr val="000000"/>
            </a:solidFill>
            <a:miter lim="800000"/>
            <a:headEnd/>
            <a:tailEnd/>
          </a:ln>
        </p:spPr>
      </p:sp>
      <p:sp>
        <p:nvSpPr>
          <p:cNvPr id="99331" name="Notes Placeholder 2"/>
          <p:cNvSpPr>
            <a:spLocks noGrp="1"/>
          </p:cNvSpPr>
          <p:nvPr>
            <p:ph type="body" idx="1"/>
          </p:nvPr>
        </p:nvSpPr>
        <p:spPr bwMode="auto"/>
        <p:txBody>
          <a:bodyPr wrap="square" numCol="1" anchor="t" anchorCtr="0" compatLnSpc="1">
            <a:prstTxWarp prst="textNoShape">
              <a:avLst/>
            </a:prstTxWarp>
          </a:bodyPr>
          <a:lstStyle/>
          <a:p>
            <a:pPr>
              <a:defRPr/>
            </a:pPr>
            <a:r>
              <a:rPr lang="en-US" b="1" dirty="0" smtClean="0"/>
              <a:t> Notes:</a:t>
            </a:r>
          </a:p>
          <a:p>
            <a:pPr marL="0" indent="0">
              <a:buFont typeface="Arial"/>
              <a:buNone/>
              <a:defRPr/>
            </a:pPr>
            <a:endParaRPr lang="en-US" b="0" baseline="0" dirty="0" smtClean="0">
              <a:solidFill>
                <a:srgbClr val="000000"/>
              </a:solidFill>
            </a:endParaRPr>
          </a:p>
          <a:p>
            <a:pPr marL="0" indent="0">
              <a:buFont typeface="Arial"/>
              <a:buNone/>
              <a:defRPr/>
            </a:pPr>
            <a:r>
              <a:rPr lang="en-US" b="0" baseline="0" dirty="0" smtClean="0">
                <a:solidFill>
                  <a:srgbClr val="000000"/>
                </a:solidFill>
              </a:rPr>
              <a:t>The following are links to the E-learning Heroes community.  This is a great resource if you have questions about how to design your course or need to see samples of what others have produced.</a:t>
            </a:r>
          </a:p>
          <a:p>
            <a:pPr marL="0" indent="0">
              <a:buFont typeface="Arial"/>
              <a:buNone/>
              <a:defRPr/>
            </a:pPr>
            <a:endParaRPr lang="en-US" b="0" baseline="0" dirty="0" smtClean="0">
              <a:solidFill>
                <a:srgbClr val="000000"/>
              </a:solidFill>
            </a:endParaRPr>
          </a:p>
          <a:p>
            <a:pPr marL="0" indent="0">
              <a:buFont typeface="Arial"/>
              <a:buNone/>
              <a:defRPr/>
            </a:pPr>
            <a:r>
              <a:rPr lang="en-US" b="0" baseline="0" dirty="0" smtClean="0">
                <a:solidFill>
                  <a:srgbClr val="000000"/>
                </a:solidFill>
              </a:rPr>
              <a:t>The best place to start is the discussion forum if you have a questions that is not specific to any one product.</a:t>
            </a:r>
          </a:p>
          <a:p>
            <a:pPr>
              <a:defRPr/>
            </a:pPr>
            <a:endParaRPr lang="en-US" b="0" dirty="0">
              <a:solidFill>
                <a:srgbClr val="000000"/>
              </a:solidFill>
            </a:endParaRP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dirty="0" smtClean="0"/>
              <a:t>Th</a:t>
            </a:r>
            <a:r>
              <a:rPr lang="en-US" b="0" baseline="0" dirty="0" smtClean="0"/>
              <a:t>e discussion forum link is: </a:t>
            </a:r>
            <a:r>
              <a:rPr lang="en-US" b="0" dirty="0" smtClean="0">
                <a:hlinkClick r:id="rId3"/>
              </a:rPr>
              <a:t>https://community.articulate.com/discuss</a:t>
            </a:r>
            <a:r>
              <a:rPr lang="en-US" b="0" dirty="0" smtClean="0"/>
              <a:t>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dirty="0" smtClean="0"/>
              <a:t>The Presenter</a:t>
            </a:r>
            <a:r>
              <a:rPr lang="en-US" b="0" baseline="0" dirty="0" smtClean="0"/>
              <a:t> ‘13 link is: </a:t>
            </a:r>
            <a:r>
              <a:rPr lang="en-US" b="0" baseline="0" dirty="0" smtClean="0">
                <a:hlinkClick r:id="rId4"/>
              </a:rPr>
              <a:t>https://community.articulate.com/hubs/presenter</a:t>
            </a:r>
            <a:r>
              <a:rPr lang="en-US" b="0" baseline="0" dirty="0" smtClean="0"/>
              <a:t>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baseline="0" dirty="0" smtClean="0"/>
              <a:t>The Quizmaker ‘13 link is: </a:t>
            </a:r>
            <a:r>
              <a:rPr lang="en-US" b="0" baseline="0" dirty="0" smtClean="0">
                <a:hlinkClick r:id="rId5"/>
              </a:rPr>
              <a:t>https://community.articulate.com/hubs/quizmaker</a:t>
            </a:r>
            <a:r>
              <a:rPr lang="en-US" b="0" baseline="0" dirty="0" smtClean="0"/>
              <a:t>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baseline="0" dirty="0" smtClean="0"/>
              <a:t>The Engage ‘13 link is: </a:t>
            </a:r>
            <a:r>
              <a:rPr lang="en-US" b="0" baseline="0" dirty="0" smtClean="0">
                <a:hlinkClick r:id="rId6"/>
              </a:rPr>
              <a:t>https://community.articulate.com/hubs/engage</a:t>
            </a:r>
            <a:r>
              <a:rPr lang="en-US" b="0" baseline="0" dirty="0" smtClean="0"/>
              <a:t> </a:t>
            </a:r>
          </a:p>
          <a:p>
            <a:pPr marL="0" indent="0">
              <a:buFont typeface="Arial" pitchFamily="34" charset="0"/>
              <a:buNone/>
              <a:defRPr/>
            </a:pPr>
            <a:endParaRPr lang="en-US" b="0" dirty="0" smtClean="0"/>
          </a:p>
        </p:txBody>
      </p:sp>
      <p:sp>
        <p:nvSpPr>
          <p:cNvPr id="1034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7C2757C-12F3-4466-AB59-43286A501E31}" type="slidenum">
              <a:rPr lang="en-US" smtClean="0"/>
              <a:pPr/>
              <a:t>167</a:t>
            </a:fld>
            <a:endParaRPr lang="en-US" dirty="0" smtClean="0"/>
          </a:p>
        </p:txBody>
      </p:sp>
    </p:spTree>
    <p:extLst>
      <p:ext uri="{BB962C8B-B14F-4D97-AF65-F5344CB8AC3E}">
        <p14:creationId xmlns:p14="http://schemas.microsoft.com/office/powerpoint/2010/main" val="463503910"/>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xfrm>
            <a:off x="174625" y="447675"/>
            <a:ext cx="4802188" cy="3600450"/>
          </a:xfrm>
          <a:noFill/>
          <a:ln>
            <a:solidFill>
              <a:srgbClr val="000000"/>
            </a:solidFill>
            <a:miter lim="800000"/>
            <a:headEnd/>
            <a:tailEnd/>
          </a:ln>
        </p:spPr>
      </p:sp>
      <p:sp>
        <p:nvSpPr>
          <p:cNvPr id="10445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u="none" dirty="0" smtClean="0"/>
              <a:t>Notes:</a:t>
            </a:r>
            <a:endParaRPr lang="en-US" b="1" u="none" dirty="0" smtClean="0"/>
          </a:p>
          <a:p>
            <a:endParaRPr lang="en-US" b="1" dirty="0" smtClean="0"/>
          </a:p>
          <a:p>
            <a:pPr marL="177845" indent="-177845">
              <a:buFont typeface="Arial"/>
              <a:buChar char="•"/>
            </a:pPr>
            <a:r>
              <a:rPr lang="en-US" b="0" baseline="0" dirty="0" smtClean="0"/>
              <a:t>Now let’s review the parking lot questions.  If there are any questions that have not been answered I will have an answer to you within the next week. If you have any questions about training after the course please contact me at jason.prince@state.co.us or just drop by and ask.  </a:t>
            </a:r>
            <a:endParaRPr lang="en-US" b="0" dirty="0" smtClean="0"/>
          </a:p>
        </p:txBody>
      </p:sp>
      <p:sp>
        <p:nvSpPr>
          <p:cNvPr id="1044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A53240D-A500-4858-BFBC-D3B76D10238B}" type="slidenum">
              <a:rPr lang="en-US" smtClean="0"/>
              <a:pPr/>
              <a:t>168</a:t>
            </a:fld>
            <a:endParaRPr lang="en-US" dirty="0" smtClean="0"/>
          </a:p>
        </p:txBody>
      </p:sp>
    </p:spTree>
    <p:extLst>
      <p:ext uri="{BB962C8B-B14F-4D97-AF65-F5344CB8AC3E}">
        <p14:creationId xmlns:p14="http://schemas.microsoft.com/office/powerpoint/2010/main" val="38268534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148424" y="465448"/>
            <a:ext cx="4855597" cy="8778986"/>
          </a:xfrm>
        </p:spPr>
        <p:txBody>
          <a:bodyPr/>
          <a:lstStyle/>
          <a:p>
            <a:r>
              <a:rPr lang="en-US" dirty="0" smtClean="0"/>
              <a:t>Continued from previous page</a:t>
            </a:r>
          </a:p>
          <a:p>
            <a:endParaRPr lang="en-US" dirty="0" smtClean="0"/>
          </a:p>
          <a:p>
            <a:r>
              <a:rPr lang="en-US" dirty="0"/>
              <a:t>Development</a:t>
            </a:r>
            <a:r>
              <a:rPr lang="en-US" b="0" dirty="0"/>
              <a:t>: The development of the course begins with the curricula and carries on </a:t>
            </a:r>
            <a:r>
              <a:rPr lang="en-US" b="0" dirty="0" smtClean="0"/>
              <a:t>into the </a:t>
            </a:r>
            <a:r>
              <a:rPr lang="en-US" b="0" dirty="0"/>
              <a:t>development of the PowerPoint presentation and any additional materials (forms, policy documents, demonstrations and exercises) you need to create or bring into the </a:t>
            </a:r>
            <a:r>
              <a:rPr lang="en-US" b="0" dirty="0" smtClean="0"/>
              <a:t>training.  If you make a change to the design of the course, you will need to change to curricula to reflect the change.  During this stage you need to answer the following questions:</a:t>
            </a:r>
          </a:p>
          <a:p>
            <a:pPr marL="177845" indent="-177845">
              <a:buFont typeface="Arial"/>
              <a:buChar char="•"/>
            </a:pPr>
            <a:r>
              <a:rPr lang="en-US" b="0" dirty="0" smtClean="0"/>
              <a:t>Are the sections of the course in the correct order?</a:t>
            </a:r>
          </a:p>
          <a:p>
            <a:pPr marL="177845" indent="-177845">
              <a:buFont typeface="Arial"/>
              <a:buChar char="•"/>
            </a:pPr>
            <a:r>
              <a:rPr lang="en-US" b="0" dirty="0" smtClean="0"/>
              <a:t>Are there changes to the design based on the development of the course?</a:t>
            </a:r>
          </a:p>
          <a:p>
            <a:pPr marL="177845" indent="-177845">
              <a:buFont typeface="Arial"/>
              <a:buChar char="•"/>
            </a:pPr>
            <a:r>
              <a:rPr lang="en-US" b="0" dirty="0" smtClean="0"/>
              <a:t>Have I included all of the supporting content?</a:t>
            </a:r>
          </a:p>
          <a:p>
            <a:pPr marL="177845" indent="-177845">
              <a:buFont typeface="Arial"/>
              <a:buChar char="•"/>
            </a:pPr>
            <a:r>
              <a:rPr lang="en-US" b="0" dirty="0" smtClean="0"/>
              <a:t>What is the best way to present the material (pictures and graphics)?</a:t>
            </a:r>
            <a:endParaRPr lang="en-US" b="0" dirty="0"/>
          </a:p>
          <a:p>
            <a:endParaRPr lang="en-US" b="0" dirty="0"/>
          </a:p>
          <a:p>
            <a:r>
              <a:rPr lang="en-US" dirty="0"/>
              <a:t>Implement</a:t>
            </a:r>
            <a:r>
              <a:rPr lang="en-US" b="0" dirty="0"/>
              <a:t>: During the implementation stage </a:t>
            </a:r>
            <a:r>
              <a:rPr lang="en-US" b="0" dirty="0" smtClean="0"/>
              <a:t>you are delivering the content of the course.  This stage includes you practicing the course.  During this stage you may discover that a change needs to be made to the content or timing of the course.  Questions you need to ask during this stage include:</a:t>
            </a:r>
          </a:p>
          <a:p>
            <a:pPr marL="177845" indent="-177845">
              <a:buFont typeface="Arial"/>
              <a:buChar char="•"/>
            </a:pPr>
            <a:r>
              <a:rPr lang="en-US" b="0" dirty="0" smtClean="0"/>
              <a:t>Is there too much or too little time allocated to a section or topic?</a:t>
            </a:r>
          </a:p>
          <a:p>
            <a:pPr marL="177845" indent="-177845">
              <a:buFont typeface="Arial"/>
              <a:buChar char="•"/>
            </a:pPr>
            <a:r>
              <a:rPr lang="en-US" b="0" dirty="0" smtClean="0"/>
              <a:t>Are the examples, exercises or demo relevant to the audience?</a:t>
            </a:r>
          </a:p>
          <a:p>
            <a:pPr marL="177845" indent="-177845">
              <a:buFont typeface="Arial"/>
              <a:buChar char="•"/>
            </a:pPr>
            <a:r>
              <a:rPr lang="en-US" b="0" dirty="0" smtClean="0"/>
              <a:t>Is there a better way to describe the topic?</a:t>
            </a:r>
          </a:p>
          <a:p>
            <a:pPr marL="177845" indent="-177845">
              <a:buFont typeface="Arial"/>
              <a:buChar char="•"/>
            </a:pPr>
            <a:r>
              <a:rPr lang="en-US" b="0" dirty="0" smtClean="0"/>
              <a:t>Is there a change to the course structure that will make it easier for the participants to understand the content?</a:t>
            </a:r>
          </a:p>
          <a:p>
            <a:endParaRPr lang="en-US" b="0" dirty="0" smtClean="0"/>
          </a:p>
          <a:p>
            <a:r>
              <a:rPr lang="en-US" dirty="0" smtClean="0"/>
              <a:t>Evaluate</a:t>
            </a:r>
            <a:r>
              <a:rPr lang="en-US" b="0" dirty="0" smtClean="0"/>
              <a:t>: Evaluation occurs at each stage of the training design process.  For example asking for a review of the curricula or deciding to make a change to the course as you design the presentation to make it flow better for your audience.  Additionally you should ask either formally or informally at the end of the course if it meets the needs of your audience.  If there are changes to be made, you should make them as soon after the delivery of the course as possible.  Questions you should ask during this stage include:</a:t>
            </a:r>
          </a:p>
          <a:p>
            <a:pPr marL="177845" indent="-177845">
              <a:buFont typeface="Arial"/>
              <a:buChar char="•"/>
            </a:pPr>
            <a:r>
              <a:rPr lang="en-US" b="0" dirty="0" smtClean="0"/>
              <a:t>Is there a change to the course if made that would help the participant better understand the content?</a:t>
            </a:r>
          </a:p>
          <a:p>
            <a:pPr marL="177845" indent="-177845">
              <a:buFont typeface="Arial"/>
              <a:buChar char="•"/>
            </a:pPr>
            <a:r>
              <a:rPr lang="en-US" b="0" dirty="0" smtClean="0"/>
              <a:t>Are there any changes </a:t>
            </a:r>
            <a:r>
              <a:rPr lang="en-US" b="0" dirty="0"/>
              <a:t>(typos, grammar, error</a:t>
            </a:r>
            <a:r>
              <a:rPr lang="en-US" b="0" dirty="0" smtClean="0"/>
              <a:t>) suggested during the course I need to make? </a:t>
            </a:r>
          </a:p>
          <a:p>
            <a:pPr marL="177845" indent="-177845">
              <a:buFont typeface="Arial"/>
              <a:buChar char="•"/>
            </a:pPr>
            <a:r>
              <a:rPr lang="en-US" b="0" dirty="0" smtClean="0"/>
              <a:t>What do I need to change based on comments from the participants?</a:t>
            </a:r>
          </a:p>
        </p:txBody>
      </p:sp>
      <p:sp>
        <p:nvSpPr>
          <p:cNvPr id="4" name="Slide Number Placeholder 3"/>
          <p:cNvSpPr>
            <a:spLocks noGrp="1"/>
          </p:cNvSpPr>
          <p:nvPr>
            <p:ph type="sldNum" sz="quarter" idx="10"/>
          </p:nvPr>
        </p:nvSpPr>
        <p:spPr/>
        <p:txBody>
          <a:bodyPr/>
          <a:lstStyle/>
          <a:p>
            <a:fld id="{CA846680-62A7-41C5-A79F-706D29C4710E}" type="slidenum">
              <a:rPr lang="en-US" smtClean="0"/>
              <a:pPr/>
              <a:t>17</a:t>
            </a:fld>
            <a:endParaRPr lang="en-US" dirty="0"/>
          </a:p>
        </p:txBody>
      </p:sp>
    </p:spTree>
    <p:extLst>
      <p:ext uri="{BB962C8B-B14F-4D97-AF65-F5344CB8AC3E}">
        <p14:creationId xmlns:p14="http://schemas.microsoft.com/office/powerpoint/2010/main" val="41504147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625" y="447675"/>
            <a:ext cx="4802188" cy="3600450"/>
          </a:xfrm>
        </p:spPr>
      </p:sp>
      <p:sp>
        <p:nvSpPr>
          <p:cNvPr id="3" name="Notes Placeholder 2"/>
          <p:cNvSpPr>
            <a:spLocks noGrp="1"/>
          </p:cNvSpPr>
          <p:nvPr>
            <p:ph type="body" idx="1"/>
          </p:nvPr>
        </p:nvSpPr>
        <p:spPr/>
        <p:txBody>
          <a:bodyPr>
            <a:normAutofit/>
          </a:bodyPr>
          <a:lstStyle/>
          <a:p>
            <a:r>
              <a:rPr lang="en-US" dirty="0" smtClean="0"/>
              <a:t>Notes:</a:t>
            </a:r>
          </a:p>
          <a:p>
            <a:endParaRPr lang="en-US" dirty="0"/>
          </a:p>
          <a:p>
            <a:pPr marL="177845" indent="-177845">
              <a:buFont typeface="Wingdings" charset="2"/>
              <a:buChar char="²"/>
            </a:pPr>
            <a:r>
              <a:rPr lang="en-US" dirty="0" smtClean="0"/>
              <a:t>TAB 02 </a:t>
            </a:r>
            <a:r>
              <a:rPr lang="en-US" b="0" dirty="0" smtClean="0"/>
              <a:t>–</a:t>
            </a:r>
            <a:r>
              <a:rPr lang="en-US" dirty="0" smtClean="0"/>
              <a:t> </a:t>
            </a:r>
            <a:r>
              <a:rPr lang="en-US" b="0" dirty="0" smtClean="0"/>
              <a:t>Multi-section Course eLearning</a:t>
            </a:r>
            <a:r>
              <a:rPr lang="en-US" b="0" baseline="0" dirty="0" smtClean="0"/>
              <a:t> PPT </a:t>
            </a:r>
          </a:p>
          <a:p>
            <a:pPr marL="177845" indent="-177845">
              <a:buFont typeface="Wingdings" charset="2"/>
              <a:buChar char="²"/>
            </a:pPr>
            <a:r>
              <a:rPr lang="en-US" b="1" baseline="0" dirty="0" smtClean="0"/>
              <a:t>TAB 03 </a:t>
            </a:r>
            <a:r>
              <a:rPr lang="en-US" b="0" baseline="0" dirty="0" smtClean="0"/>
              <a:t>– Single-section Course eLearning PPT</a:t>
            </a:r>
          </a:p>
          <a:p>
            <a:pPr marL="177845" indent="-177845">
              <a:buFont typeface="Wingdings" charset="2"/>
              <a:buChar char="²"/>
            </a:pPr>
            <a:r>
              <a:rPr lang="en-US" b="1" baseline="0" dirty="0" smtClean="0"/>
              <a:t>TAB 04 </a:t>
            </a:r>
            <a:r>
              <a:rPr lang="en-US" b="0" baseline="0" dirty="0" smtClean="0"/>
              <a:t>– Crosswalk between Instructor Lead and eLearning Multi-section PPT</a:t>
            </a:r>
            <a:endParaRPr lang="en-US" b="0" dirty="0" smtClean="0"/>
          </a:p>
          <a:p>
            <a:endParaRPr lang="en-US" dirty="0" smtClean="0"/>
          </a:p>
          <a:p>
            <a:r>
              <a:rPr lang="en-US" b="0" baseline="0" dirty="0" smtClean="0"/>
              <a:t>The graphic above shows the stages of the development of an eLearning course from the SME PowerPoint.  This is different than the develop cycle used by the SME (Needs Assessment, Design, Develop Implement and Evaluate) because the course has already been developed and is being evaluated for its conversion into an eLearning course before going thorough a modified design process or if is being created from a word document containing the details of the course.  </a:t>
            </a:r>
            <a:endParaRPr lang="en-US" sz="1100" b="0" kern="1200" baseline="0" dirty="0" smtClean="0">
              <a:solidFill>
                <a:schemeClr val="tx1"/>
              </a:solidFill>
              <a:effectLst/>
              <a:latin typeface="+mn-lt"/>
              <a:ea typeface="+mn-ea"/>
              <a:cs typeface="+mn-cs"/>
            </a:endParaRPr>
          </a:p>
          <a:p>
            <a:endParaRPr lang="en-US" b="0" baseline="0" dirty="0" smtClean="0"/>
          </a:p>
          <a:p>
            <a:r>
              <a:rPr lang="en-US" b="1" baseline="0" dirty="0" smtClean="0"/>
              <a:t>Evaluate</a:t>
            </a:r>
            <a:r>
              <a:rPr lang="en-US" b="0" baseline="0" dirty="0" smtClean="0"/>
              <a:t>: During this stage the content from the source document is evaluated.  </a:t>
            </a:r>
          </a:p>
          <a:p>
            <a:pPr marL="171450" indent="-171450">
              <a:buFont typeface="Arial" panose="020B0604020202020204" pitchFamily="34" charset="0"/>
              <a:buChar char="•"/>
            </a:pPr>
            <a:r>
              <a:rPr lang="en-US" b="0" baseline="0" dirty="0" smtClean="0"/>
              <a:t>For the SME PPT this involves a review to determine which slides need to be removed (</a:t>
            </a:r>
            <a:r>
              <a:rPr lang="en-US" sz="1100" b="0" kern="1200" dirty="0" smtClean="0">
                <a:solidFill>
                  <a:schemeClr val="tx1"/>
                </a:solidFill>
                <a:effectLst/>
                <a:latin typeface="+mn-lt"/>
                <a:ea typeface="+mn-ea"/>
                <a:cs typeface="+mn-cs"/>
              </a:rPr>
              <a:t>Hidden, Participant Introductions, Your Contributions to Learning, and Questions)</a:t>
            </a:r>
            <a:r>
              <a:rPr lang="en-US" sz="1100" b="0" kern="1200" baseline="0" dirty="0" smtClean="0">
                <a:solidFill>
                  <a:schemeClr val="tx1"/>
                </a:solidFill>
                <a:effectLst/>
                <a:latin typeface="+mn-lt"/>
                <a:ea typeface="+mn-ea"/>
                <a:cs typeface="+mn-cs"/>
              </a:rPr>
              <a:t> and which of the slides need to changed or rebuilt so they work as an eLearning course.  The slide notes are also reviewed to determine if there is enough content for the development of a script and the content slides are reviewed to see if there is the opportunity to create interactions using Engage.  Additionally, the questions are evaluated to determine if they work for eLearning.  The final step is to review the exercise and demos to determine if they work for an eLearning course or can be converted into interactive exercises using Engage. </a:t>
            </a:r>
          </a:p>
          <a:p>
            <a:pPr marL="171450" indent="-171450">
              <a:buFont typeface="Arial" panose="020B0604020202020204" pitchFamily="34" charset="0"/>
              <a:buChar char="•"/>
            </a:pPr>
            <a:r>
              <a:rPr lang="en-US" b="0" dirty="0" smtClean="0"/>
              <a:t>For </a:t>
            </a:r>
            <a:r>
              <a:rPr lang="en-US" b="0" dirty="0"/>
              <a:t>the Curricula and the Word Document the process of creating the eLearning the course begins with the correct PowerPoint being selected and determining which content will be turned into interactions.</a:t>
            </a:r>
          </a:p>
          <a:p>
            <a:endParaRPr lang="en-US" b="0" dirty="0" smtClean="0"/>
          </a:p>
          <a:p>
            <a:r>
              <a:rPr lang="en-US" sz="1100" kern="1200" baseline="0" dirty="0" smtClean="0">
                <a:solidFill>
                  <a:schemeClr val="tx1"/>
                </a:solidFill>
                <a:effectLst/>
                <a:latin typeface="+mn-lt"/>
                <a:ea typeface="+mn-ea"/>
                <a:cs typeface="+mn-cs"/>
              </a:rPr>
              <a:t>Continued</a:t>
            </a:r>
            <a:r>
              <a:rPr lang="en-US" sz="1100" kern="1200" dirty="0" smtClean="0">
                <a:solidFill>
                  <a:schemeClr val="tx1"/>
                </a:solidFill>
                <a:effectLst/>
                <a:latin typeface="+mn-lt"/>
                <a:ea typeface="+mn-ea"/>
                <a:cs typeface="+mn-cs"/>
              </a:rPr>
              <a:t> on next page</a:t>
            </a:r>
          </a:p>
        </p:txBody>
      </p:sp>
      <p:sp>
        <p:nvSpPr>
          <p:cNvPr id="4" name="Slide Number Placeholder 3"/>
          <p:cNvSpPr>
            <a:spLocks noGrp="1"/>
          </p:cNvSpPr>
          <p:nvPr>
            <p:ph type="sldNum" sz="quarter" idx="10"/>
          </p:nvPr>
        </p:nvSpPr>
        <p:spPr/>
        <p:txBody>
          <a:bodyPr/>
          <a:lstStyle/>
          <a:p>
            <a:fld id="{CA846680-62A7-41C5-A79F-706D29C4710E}" type="slidenum">
              <a:rPr lang="en-US" smtClean="0"/>
              <a:pPr/>
              <a:t>18</a:t>
            </a:fld>
            <a:endParaRPr lang="en-US" dirty="0"/>
          </a:p>
        </p:txBody>
      </p:sp>
    </p:spTree>
    <p:extLst>
      <p:ext uri="{BB962C8B-B14F-4D97-AF65-F5344CB8AC3E}">
        <p14:creationId xmlns:p14="http://schemas.microsoft.com/office/powerpoint/2010/main" val="41504147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148424" y="452011"/>
            <a:ext cx="4855597" cy="8792423"/>
          </a:xfrm>
        </p:spPr>
        <p:txBody>
          <a:bodyPr/>
          <a:lstStyle/>
          <a:p>
            <a:r>
              <a:rPr lang="en-US" dirty="0" smtClean="0"/>
              <a:t>Continued </a:t>
            </a:r>
            <a:r>
              <a:rPr lang="en-US" dirty="0"/>
              <a:t>from previous </a:t>
            </a:r>
            <a:r>
              <a:rPr lang="en-US" dirty="0" smtClean="0"/>
              <a:t>page</a:t>
            </a:r>
          </a:p>
          <a:p>
            <a:endParaRPr lang="en-US" dirty="0"/>
          </a:p>
          <a:p>
            <a:r>
              <a:rPr lang="en-US" b="0" dirty="0" smtClean="0"/>
              <a:t>During </a:t>
            </a:r>
            <a:r>
              <a:rPr lang="en-US" b="0" dirty="0"/>
              <a:t>this stage the following questions need to be answered:</a:t>
            </a:r>
          </a:p>
          <a:p>
            <a:pPr marL="177845" indent="-177845">
              <a:buFont typeface="Arial"/>
              <a:buChar char="•"/>
            </a:pPr>
            <a:r>
              <a:rPr lang="en-US" b="0" dirty="0"/>
              <a:t>Are there any gaps between the development of the eLearning course and the SME Presentation that need to be addressed?</a:t>
            </a:r>
          </a:p>
          <a:p>
            <a:pPr marL="177845" indent="-177845">
              <a:buFont typeface="Arial"/>
              <a:buChar char="•"/>
            </a:pPr>
            <a:r>
              <a:rPr lang="en-US" b="0" dirty="0"/>
              <a:t>What are the slides that do not relate to eLearning and need to be removed?</a:t>
            </a:r>
          </a:p>
          <a:p>
            <a:pPr marL="177845" indent="-177845">
              <a:buFont typeface="Arial"/>
              <a:buChar char="•"/>
            </a:pPr>
            <a:r>
              <a:rPr lang="en-US" b="0" dirty="0"/>
              <a:t>What are the objectives of the course? </a:t>
            </a:r>
          </a:p>
          <a:p>
            <a:pPr marL="177845" indent="-177845">
              <a:buFont typeface="Arial"/>
              <a:buChar char="•"/>
            </a:pPr>
            <a:r>
              <a:rPr lang="en-US" b="0" dirty="0"/>
              <a:t>What are the slides that need to be annotated or changed so they work for eLearning?</a:t>
            </a:r>
          </a:p>
          <a:p>
            <a:pPr marL="177845" indent="-177845">
              <a:buFont typeface="Arial"/>
              <a:buChar char="•"/>
            </a:pPr>
            <a:r>
              <a:rPr lang="en-US" b="0" dirty="0"/>
              <a:t>Are there any content slides that can be consolidated by converting into an Engage ‘13 interaction</a:t>
            </a:r>
            <a:r>
              <a:rPr lang="en-US" b="0" dirty="0" smtClean="0"/>
              <a:t>?</a:t>
            </a:r>
            <a:endParaRPr lang="en-US" dirty="0"/>
          </a:p>
          <a:p>
            <a:pPr marL="177845" indent="-177845">
              <a:buFont typeface="Arial"/>
              <a:buChar char="•"/>
            </a:pPr>
            <a:r>
              <a:rPr lang="en-US" b="0" baseline="0" dirty="0" smtClean="0"/>
              <a:t>Is there enough content in the Notes section of the slide to create the script or will more information be required from the SME?</a:t>
            </a:r>
          </a:p>
          <a:p>
            <a:pPr marL="177845" indent="-177845">
              <a:buFont typeface="Arial"/>
              <a:buChar char="•"/>
            </a:pPr>
            <a:r>
              <a:rPr lang="en-US" b="0" baseline="0" dirty="0" smtClean="0"/>
              <a:t>Are there assessment questions and exercises for each of the sections of the course?</a:t>
            </a:r>
          </a:p>
          <a:p>
            <a:pPr marL="177845" indent="-177845">
              <a:buFont typeface="Arial"/>
              <a:buChar char="•"/>
            </a:pPr>
            <a:r>
              <a:rPr lang="en-US" b="0" baseline="0" dirty="0" smtClean="0"/>
              <a:t>Does the structure of the course make sense for an eLearning course? </a:t>
            </a:r>
          </a:p>
          <a:p>
            <a:pPr marL="177845" indent="-177845">
              <a:buFont typeface="Arial"/>
              <a:buChar char="•"/>
            </a:pPr>
            <a:endParaRPr lang="en-US" b="0" baseline="0" dirty="0" smtClean="0"/>
          </a:p>
          <a:p>
            <a:r>
              <a:rPr lang="en-US" b="1" baseline="0" dirty="0" smtClean="0"/>
              <a:t>Design</a:t>
            </a:r>
            <a:r>
              <a:rPr lang="en-US" b="0" baseline="0" dirty="0" smtClean="0"/>
              <a:t>: During this stage the SME PowerPoint is converted into the eLearning template.  All slides not related to the eLearning course are removed and placeholder slides are created for content that is going to be added or changed.  All of the sections are created, and if required the sections are restructured.  </a:t>
            </a:r>
            <a:r>
              <a:rPr lang="en-US" b="0" dirty="0" smtClean="0"/>
              <a:t>During this stage you should answer the following questions:</a:t>
            </a:r>
          </a:p>
          <a:p>
            <a:pPr marL="177845" indent="-177845">
              <a:buFont typeface="Arial"/>
              <a:buChar char="•"/>
            </a:pPr>
            <a:r>
              <a:rPr lang="en-US" b="0" dirty="0" smtClean="0"/>
              <a:t>What do you need to include in the content of the course?</a:t>
            </a:r>
          </a:p>
          <a:p>
            <a:pPr marL="177845" indent="-177845">
              <a:buFont typeface="Arial"/>
              <a:buChar char="•"/>
            </a:pPr>
            <a:r>
              <a:rPr lang="en-US" b="0" dirty="0" smtClean="0"/>
              <a:t>Is the content of the course in the right order to support eLearning?</a:t>
            </a:r>
          </a:p>
          <a:p>
            <a:pPr marL="177845" indent="-177845">
              <a:buFont typeface="Arial"/>
              <a:buChar char="•"/>
            </a:pPr>
            <a:r>
              <a:rPr lang="en-US" b="0" dirty="0" smtClean="0"/>
              <a:t>Is there any way to simplify</a:t>
            </a:r>
            <a:r>
              <a:rPr lang="en-US" b="0" baseline="0" dirty="0" smtClean="0"/>
              <a:t> the course for eLearning?</a:t>
            </a:r>
            <a:endParaRPr lang="en-US" b="0" dirty="0" smtClean="0"/>
          </a:p>
          <a:p>
            <a:pPr marL="177845" indent="-177845">
              <a:buFont typeface="Arial"/>
              <a:buChar char="•"/>
            </a:pPr>
            <a:r>
              <a:rPr lang="en-US" b="0" dirty="0" smtClean="0"/>
              <a:t>How long will the course be?</a:t>
            </a:r>
          </a:p>
          <a:p>
            <a:pPr marL="177845" indent="-177845">
              <a:buFont typeface="Arial"/>
              <a:buChar char="•"/>
            </a:pPr>
            <a:r>
              <a:rPr lang="en-US" b="0" dirty="0" smtClean="0"/>
              <a:t>Are</a:t>
            </a:r>
            <a:r>
              <a:rPr lang="en-US" b="0" baseline="0" dirty="0" smtClean="0"/>
              <a:t> there any gaps that need to be addressed before the course can be converted to an eLearning?</a:t>
            </a:r>
            <a:endParaRPr lang="en-US" b="0" dirty="0" smtClean="0"/>
          </a:p>
          <a:p>
            <a:pPr marL="177845" indent="-177845">
              <a:buFont typeface="Arial"/>
              <a:buChar char="•"/>
            </a:pPr>
            <a:r>
              <a:rPr lang="en-US" b="0" dirty="0" smtClean="0"/>
              <a:t>Are the Course and Section objectives </a:t>
            </a:r>
            <a:r>
              <a:rPr lang="en-US" b="0" baseline="0" dirty="0" smtClean="0"/>
              <a:t>relevant to an eLearning course or do they need to be changed</a:t>
            </a:r>
            <a:r>
              <a:rPr lang="en-US" b="0" dirty="0" smtClean="0"/>
              <a:t>?</a:t>
            </a:r>
          </a:p>
          <a:p>
            <a:pPr marL="177845" indent="-177845">
              <a:buFont typeface="Arial"/>
              <a:buChar char="•"/>
            </a:pPr>
            <a:endParaRPr lang="en-US" b="0" dirty="0"/>
          </a:p>
          <a:p>
            <a:r>
              <a:rPr lang="en-US" dirty="0"/>
              <a:t>Development</a:t>
            </a:r>
            <a:r>
              <a:rPr lang="en-US" b="0" dirty="0"/>
              <a:t>: The development of the course </a:t>
            </a:r>
            <a:r>
              <a:rPr lang="en-US" b="0" dirty="0" smtClean="0"/>
              <a:t>with the eLearning template.  The placeholders for the eLearning are converted into the eLearning format. The Terms and Concepts slide are turned into the glossary and deleted.  Content slide are annotated as required and turned into Engage Interactions as necessary.  The notes are removed and replaced with scripts for the eLearning .  The “Tabs” are used to create the Resource section of the presentation.  Questions are converted into the eLearning format using Quizmaker.  And finally Engage is used to convert Exercises and Demo slides.  </a:t>
            </a:r>
            <a:r>
              <a:rPr lang="en-US" b="0" dirty="0"/>
              <a:t>During this stage you need to answer the following questions:</a:t>
            </a:r>
          </a:p>
          <a:p>
            <a:pPr marL="177845" indent="-177845">
              <a:buFont typeface="Arial"/>
              <a:buChar char="•"/>
            </a:pPr>
            <a:r>
              <a:rPr lang="en-US" b="0" dirty="0"/>
              <a:t>Are the sections of the course in the correct order?</a:t>
            </a:r>
          </a:p>
          <a:p>
            <a:pPr marL="177845" indent="-177845">
              <a:buFont typeface="Arial"/>
              <a:buChar char="•"/>
            </a:pPr>
            <a:r>
              <a:rPr lang="en-US" b="0" dirty="0"/>
              <a:t>Are there changes to the design based on the development of the </a:t>
            </a:r>
            <a:r>
              <a:rPr lang="en-US" b="0" dirty="0" smtClean="0"/>
              <a:t>eLearning course</a:t>
            </a:r>
            <a:r>
              <a:rPr lang="en-US" b="0" dirty="0"/>
              <a:t>?</a:t>
            </a:r>
          </a:p>
          <a:p>
            <a:pPr marL="177845" indent="-177845">
              <a:buFont typeface="Arial"/>
              <a:buChar char="•"/>
            </a:pPr>
            <a:r>
              <a:rPr lang="en-US" b="0" dirty="0"/>
              <a:t>Have I included all of the supporting </a:t>
            </a:r>
            <a:r>
              <a:rPr lang="en-US" b="0" dirty="0" smtClean="0"/>
              <a:t>content as resource materials?</a:t>
            </a:r>
          </a:p>
          <a:p>
            <a:pPr marL="177845" indent="-177845">
              <a:buFont typeface="Arial"/>
              <a:buChar char="•"/>
            </a:pPr>
            <a:r>
              <a:rPr lang="en-US" b="0" dirty="0" smtClean="0"/>
              <a:t>Have I included all of the questions in Quizmaker?</a:t>
            </a:r>
            <a:endParaRPr lang="en-US" b="0" dirty="0"/>
          </a:p>
          <a:p>
            <a:pPr marL="177845" indent="-177845">
              <a:buFont typeface="Arial"/>
              <a:buChar char="•"/>
            </a:pPr>
            <a:r>
              <a:rPr lang="en-US" b="0" dirty="0"/>
              <a:t>What is the best way to present the material (pictures and graphics)</a:t>
            </a:r>
            <a:r>
              <a:rPr lang="en-US" b="0" dirty="0" smtClean="0"/>
              <a:t>?</a:t>
            </a:r>
          </a:p>
          <a:p>
            <a:pPr marL="177845" indent="-177845">
              <a:buFont typeface="Arial"/>
              <a:buChar char="•"/>
            </a:pPr>
            <a:r>
              <a:rPr lang="en-US" b="0" dirty="0" smtClean="0"/>
              <a:t>Have all the notes been converted to scripts?</a:t>
            </a:r>
          </a:p>
          <a:p>
            <a:pPr marL="177845" indent="-177845">
              <a:buFont typeface="Arial"/>
              <a:buChar char="•"/>
            </a:pPr>
            <a:r>
              <a:rPr lang="en-US" b="0" dirty="0" smtClean="0"/>
              <a:t>Is annotation</a:t>
            </a:r>
            <a:r>
              <a:rPr lang="en-US" b="0" baseline="0" dirty="0" smtClean="0"/>
              <a:t> required for slides with narration?</a:t>
            </a:r>
            <a:endParaRPr lang="en-US" b="0" dirty="0"/>
          </a:p>
          <a:p>
            <a:endParaRPr lang="en-US" b="0" dirty="0"/>
          </a:p>
          <a:p>
            <a:r>
              <a:rPr lang="en-US" dirty="0" smtClean="0"/>
              <a:t>Continued on the next page </a:t>
            </a:r>
          </a:p>
          <a:p>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19</a:t>
            </a:fld>
            <a:endParaRPr lang="en-US" dirty="0"/>
          </a:p>
        </p:txBody>
      </p:sp>
    </p:spTree>
    <p:extLst>
      <p:ext uri="{BB962C8B-B14F-4D97-AF65-F5344CB8AC3E}">
        <p14:creationId xmlns:p14="http://schemas.microsoft.com/office/powerpoint/2010/main" val="41504147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625" y="447675"/>
            <a:ext cx="4802188" cy="3600450"/>
          </a:xfrm>
        </p:spPr>
      </p:sp>
      <p:sp>
        <p:nvSpPr>
          <p:cNvPr id="3" name="Notes Placeholder 2"/>
          <p:cNvSpPr>
            <a:spLocks noGrp="1"/>
          </p:cNvSpPr>
          <p:nvPr>
            <p:ph type="body" idx="1"/>
          </p:nvPr>
        </p:nvSpPr>
        <p:spPr/>
        <p:txBody>
          <a:bodyPr/>
          <a:lstStyle/>
          <a:p>
            <a:r>
              <a:rPr lang="en-US" dirty="0" smtClean="0"/>
              <a:t>Notes:</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100" b="0" kern="1200" dirty="0" smtClean="0">
                <a:solidFill>
                  <a:schemeClr val="tx1"/>
                </a:solidFill>
                <a:effectLst/>
                <a:latin typeface="+mn-lt"/>
                <a:ea typeface="+mn-ea"/>
                <a:cs typeface="+mn-cs"/>
              </a:rPr>
              <a:t>This course is designed to teach participants how to develop an eLearning course using</a:t>
            </a:r>
            <a:r>
              <a:rPr lang="en-US" sz="1100" b="0" kern="1200" baseline="0" dirty="0" smtClean="0">
                <a:solidFill>
                  <a:schemeClr val="tx1"/>
                </a:solidFill>
                <a:effectLst/>
                <a:latin typeface="+mn-lt"/>
                <a:ea typeface="+mn-ea"/>
                <a:cs typeface="+mn-cs"/>
              </a:rPr>
              <a:t> Articulate.  </a:t>
            </a:r>
            <a:r>
              <a:rPr lang="en-US" b="0" dirty="0" smtClean="0"/>
              <a:t>Upon completing this course you will be able to:</a:t>
            </a:r>
          </a:p>
          <a:p>
            <a:pPr marL="171450" indent="-171450">
              <a:buFont typeface="Arial"/>
              <a:buChar char="•"/>
            </a:pPr>
            <a:r>
              <a:rPr lang="en-US" b="0" dirty="0" smtClean="0"/>
              <a:t>Understand</a:t>
            </a:r>
            <a:r>
              <a:rPr lang="en-US" b="0" baseline="0" dirty="0" smtClean="0"/>
              <a:t> what training templates are available for you to use.</a:t>
            </a:r>
            <a:endParaRPr lang="en-US" b="0" dirty="0" smtClean="0"/>
          </a:p>
          <a:p>
            <a:pPr marL="171450" indent="-171450">
              <a:buFont typeface="Arial"/>
              <a:buChar char="•"/>
            </a:pPr>
            <a:r>
              <a:rPr lang="en-US" b="0" dirty="0" smtClean="0"/>
              <a:t>How to use the training</a:t>
            </a:r>
            <a:r>
              <a:rPr lang="en-US" b="0" baseline="0" dirty="0" smtClean="0"/>
              <a:t> templates to create an eLearning course using Articulate Studio ’13. </a:t>
            </a:r>
            <a:endParaRPr lang="en-US" b="0" dirty="0" smtClean="0"/>
          </a:p>
          <a:p>
            <a:pPr marL="171450" indent="-171450">
              <a:buFont typeface="Arial"/>
              <a:buChar char="•"/>
            </a:pPr>
            <a:r>
              <a:rPr lang="en-US" b="0" dirty="0" smtClean="0"/>
              <a:t>Printing and publishing a course once you</a:t>
            </a:r>
            <a:r>
              <a:rPr lang="en-US" b="0" baseline="0" dirty="0" smtClean="0"/>
              <a:t> are done with creating the course.</a:t>
            </a:r>
            <a:endParaRPr lang="en-US" b="0" dirty="0" smtClean="0"/>
          </a:p>
          <a:p>
            <a:endParaRPr lang="en-US" b="0" dirty="0" smtClean="0"/>
          </a:p>
        </p:txBody>
      </p:sp>
      <p:sp>
        <p:nvSpPr>
          <p:cNvPr id="4" name="Slide Number Placeholder 3"/>
          <p:cNvSpPr>
            <a:spLocks noGrp="1"/>
          </p:cNvSpPr>
          <p:nvPr>
            <p:ph type="sldNum" sz="quarter" idx="10"/>
          </p:nvPr>
        </p:nvSpPr>
        <p:spPr/>
        <p:txBody>
          <a:bodyPr/>
          <a:lstStyle/>
          <a:p>
            <a:fld id="{CA846680-62A7-41C5-A79F-706D29C4710E}" type="slidenum">
              <a:rPr lang="en-US" smtClean="0"/>
              <a:pPr/>
              <a:t>2</a:t>
            </a:fld>
            <a:endParaRPr lang="en-US" dirty="0"/>
          </a:p>
        </p:txBody>
      </p:sp>
    </p:spTree>
    <p:extLst>
      <p:ext uri="{BB962C8B-B14F-4D97-AF65-F5344CB8AC3E}">
        <p14:creationId xmlns:p14="http://schemas.microsoft.com/office/powerpoint/2010/main" val="2708306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148424" y="452011"/>
            <a:ext cx="4855597" cy="8792423"/>
          </a:xfrm>
        </p:spPr>
        <p:txBody>
          <a:bodyPr/>
          <a:lstStyle/>
          <a:p>
            <a:r>
              <a:rPr lang="en-US" dirty="0" smtClean="0"/>
              <a:t>Continued </a:t>
            </a:r>
            <a:r>
              <a:rPr lang="en-US" dirty="0"/>
              <a:t>from previous </a:t>
            </a:r>
            <a:r>
              <a:rPr lang="en-US" dirty="0" smtClean="0"/>
              <a:t>page</a:t>
            </a:r>
          </a:p>
          <a:p>
            <a:endParaRPr lang="en-US" b="0" dirty="0"/>
          </a:p>
          <a:p>
            <a:r>
              <a:rPr lang="en-US" dirty="0"/>
              <a:t>Implement</a:t>
            </a:r>
            <a:r>
              <a:rPr lang="en-US" b="0" dirty="0"/>
              <a:t>: During the implementation stage you are </a:t>
            </a:r>
            <a:r>
              <a:rPr lang="en-US" b="0" dirty="0" smtClean="0"/>
              <a:t>publishing the </a:t>
            </a:r>
            <a:r>
              <a:rPr lang="en-US" b="0" dirty="0"/>
              <a:t>content of the </a:t>
            </a:r>
            <a:r>
              <a:rPr lang="en-US" b="0" dirty="0" smtClean="0"/>
              <a:t>course in MS word, Previewing or publishing the course.  During this stage you </a:t>
            </a:r>
            <a:r>
              <a:rPr lang="en-US" b="0" dirty="0"/>
              <a:t>need to </a:t>
            </a:r>
            <a:r>
              <a:rPr lang="en-US" b="0" dirty="0" smtClean="0"/>
              <a:t>ask:</a:t>
            </a:r>
            <a:endParaRPr lang="en-US" b="0" dirty="0"/>
          </a:p>
          <a:p>
            <a:pPr marL="177845" indent="-177845">
              <a:buFont typeface="Arial"/>
              <a:buChar char="•"/>
            </a:pPr>
            <a:r>
              <a:rPr lang="en-US" b="0" dirty="0" smtClean="0"/>
              <a:t>Can the course be viewed from the LMS?</a:t>
            </a:r>
          </a:p>
          <a:p>
            <a:pPr marL="177845" indent="-177845">
              <a:buFont typeface="Arial"/>
              <a:buChar char="•"/>
            </a:pPr>
            <a:r>
              <a:rPr lang="en-US" b="0" dirty="0" smtClean="0"/>
              <a:t>Is the Published content displaying as intended?</a:t>
            </a:r>
          </a:p>
          <a:p>
            <a:pPr marL="177845" indent="-177845">
              <a:buFont typeface="Arial"/>
              <a:buChar char="•"/>
            </a:pPr>
            <a:r>
              <a:rPr lang="en-US" b="0" dirty="0" smtClean="0"/>
              <a:t>What is the best skin for the audience?</a:t>
            </a:r>
          </a:p>
          <a:p>
            <a:pPr marL="177845" indent="-177845">
              <a:buFont typeface="Arial"/>
              <a:buChar char="•"/>
            </a:pPr>
            <a:r>
              <a:rPr lang="en-US" b="0" dirty="0" smtClean="0"/>
              <a:t>Are there any changes I need to make based on the review?</a:t>
            </a:r>
          </a:p>
          <a:p>
            <a:pPr marL="177845" indent="-177845">
              <a:buFont typeface="Arial"/>
              <a:buChar char="•"/>
            </a:pPr>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20</a:t>
            </a:fld>
            <a:endParaRPr lang="en-US" dirty="0"/>
          </a:p>
        </p:txBody>
      </p:sp>
    </p:spTree>
    <p:extLst>
      <p:ext uri="{BB962C8B-B14F-4D97-AF65-F5344CB8AC3E}">
        <p14:creationId xmlns:p14="http://schemas.microsoft.com/office/powerpoint/2010/main" val="19788156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625" y="447675"/>
            <a:ext cx="4802188" cy="3600450"/>
          </a:xfrm>
        </p:spPr>
      </p:sp>
      <p:sp>
        <p:nvSpPr>
          <p:cNvPr id="3" name="Notes Placeholder 2"/>
          <p:cNvSpPr>
            <a:spLocks noGrp="1"/>
          </p:cNvSpPr>
          <p:nvPr>
            <p:ph type="body" idx="1"/>
          </p:nvPr>
        </p:nvSpPr>
        <p:spPr/>
        <p:txBody>
          <a:bodyPr>
            <a:normAutofit lnSpcReduction="10000"/>
          </a:bodyPr>
          <a:lstStyle/>
          <a:p>
            <a:r>
              <a:rPr lang="en-US" dirty="0" smtClean="0"/>
              <a:t>Notes:</a:t>
            </a:r>
          </a:p>
          <a:p>
            <a:endParaRPr lang="en-US" dirty="0" smtClean="0"/>
          </a:p>
          <a:p>
            <a:pPr marL="171450" indent="-171450">
              <a:buFont typeface="Wingdings" charset="2"/>
              <a:buChar char="²"/>
            </a:pPr>
            <a:r>
              <a:rPr lang="en-US" b="0" dirty="0" smtClean="0"/>
              <a:t>Creating</a:t>
            </a:r>
            <a:r>
              <a:rPr lang="en-US" b="0" baseline="0" dirty="0" smtClean="0"/>
              <a:t> a Course Using Training Templates Guide (</a:t>
            </a:r>
            <a:r>
              <a:rPr lang="en-US" dirty="0" smtClean="0"/>
              <a:t>TAB</a:t>
            </a:r>
            <a:r>
              <a:rPr lang="en-US" baseline="0" dirty="0" smtClean="0"/>
              <a:t> 2 - Curricula Template</a:t>
            </a:r>
            <a:r>
              <a:rPr lang="en-US" b="0" baseline="0" dirty="0" smtClean="0"/>
              <a:t>)</a:t>
            </a:r>
          </a:p>
          <a:p>
            <a:pPr marL="171450" indent="-171450">
              <a:buFont typeface="Wingdings" charset="2"/>
              <a:buChar char="²"/>
            </a:pPr>
            <a:r>
              <a:rPr lang="en-US" b="0" dirty="0" smtClean="0"/>
              <a:t>Creating</a:t>
            </a:r>
            <a:r>
              <a:rPr lang="en-US" b="0" baseline="0" dirty="0" smtClean="0"/>
              <a:t> a Course Using Training Templates Guide (</a:t>
            </a:r>
            <a:r>
              <a:rPr lang="en-US" baseline="0" dirty="0" smtClean="0"/>
              <a:t>TAB 3 - PowerPoint Template</a:t>
            </a:r>
            <a:r>
              <a:rPr lang="en-US" b="0" baseline="0" dirty="0" smtClean="0"/>
              <a:t>)</a:t>
            </a:r>
          </a:p>
          <a:p>
            <a:pPr marL="171450" indent="-171450">
              <a:buFont typeface="Wingdings" charset="2"/>
              <a:buChar char="²"/>
            </a:pPr>
            <a:r>
              <a:rPr lang="en-US" b="0" dirty="0" smtClean="0"/>
              <a:t>Creating</a:t>
            </a:r>
            <a:r>
              <a:rPr lang="en-US" b="0" baseline="0" dirty="0" smtClean="0"/>
              <a:t> a Course Using Training Templates Guide (</a:t>
            </a:r>
            <a:r>
              <a:rPr lang="en-US" baseline="0" dirty="0" smtClean="0"/>
              <a:t>TAB 4 - Terms and Concepts Template)</a:t>
            </a:r>
          </a:p>
          <a:p>
            <a:pPr marL="171450" marR="0" indent="-171450" algn="l" defTabSz="914400" rtl="0" eaLnBrk="1" fontAlgn="auto" latinLnBrk="0" hangingPunct="1">
              <a:lnSpc>
                <a:spcPct val="100000"/>
              </a:lnSpc>
              <a:spcBef>
                <a:spcPts val="0"/>
              </a:spcBef>
              <a:spcAft>
                <a:spcPts val="0"/>
              </a:spcAft>
              <a:buClrTx/>
              <a:buSzTx/>
              <a:buFont typeface="Wingdings" charset="2"/>
              <a:buChar char="²"/>
              <a:tabLst/>
              <a:defRPr/>
            </a:pPr>
            <a:r>
              <a:rPr lang="en-US" b="0" dirty="0" smtClean="0"/>
              <a:t>Creating</a:t>
            </a:r>
            <a:r>
              <a:rPr lang="en-US" b="0" baseline="0" dirty="0" smtClean="0"/>
              <a:t> a Course Using Training Templates Guide (</a:t>
            </a:r>
            <a:r>
              <a:rPr lang="en-US" baseline="0" dirty="0" smtClean="0"/>
              <a:t>TAB 5 - Resource Materials Table of Contents Template</a:t>
            </a:r>
            <a:r>
              <a:rPr lang="en-US" b="0" baseline="0" dirty="0" smtClean="0"/>
              <a:t>)</a:t>
            </a:r>
          </a:p>
          <a:p>
            <a:endParaRPr lang="en-US" dirty="0" smtClean="0"/>
          </a:p>
          <a:p>
            <a:r>
              <a:rPr lang="en-US" b="0" dirty="0" smtClean="0"/>
              <a:t>A</a:t>
            </a:r>
            <a:r>
              <a:rPr lang="en-US" b="0" baseline="0" dirty="0" smtClean="0"/>
              <a:t> template is a document that has been</a:t>
            </a:r>
            <a:r>
              <a:rPr lang="en-US" b="0" dirty="0" smtClean="0"/>
              <a:t> pre-formatted and automatically creates a new version of itself.  </a:t>
            </a:r>
            <a:r>
              <a:rPr lang="en-US" b="0" baseline="0" dirty="0" smtClean="0"/>
              <a:t>The following is a list of the templates with a description that has been created for you to use:</a:t>
            </a:r>
          </a:p>
          <a:p>
            <a:endParaRPr lang="en-US" b="0" baseline="0" dirty="0" smtClean="0"/>
          </a:p>
          <a:p>
            <a:pPr marL="177845" indent="-177845">
              <a:buFont typeface="Arial"/>
              <a:buChar char="•"/>
            </a:pPr>
            <a:r>
              <a:rPr lang="en-US" b="1" baseline="0" dirty="0" smtClean="0"/>
              <a:t>Curricula </a:t>
            </a:r>
            <a:r>
              <a:rPr lang="en-US" b="0" baseline="0" dirty="0" smtClean="0"/>
              <a:t>– The curricula template is used as an outline for the course.  It also contains a description of what you need to enter in each of the fields of the template.  When you click on the description text, it turns blue and you can replace the description text with your content.</a:t>
            </a:r>
          </a:p>
          <a:p>
            <a:pPr marL="177845" indent="-177845">
              <a:buFont typeface="Arial"/>
              <a:buChar char="•"/>
            </a:pPr>
            <a:r>
              <a:rPr lang="en-US" b="1" baseline="0" dirty="0" smtClean="0"/>
              <a:t>PowerPoint</a:t>
            </a:r>
            <a:r>
              <a:rPr lang="en-US" b="0" baseline="0" dirty="0" smtClean="0"/>
              <a:t> - The PowerPoint template has all of the slides you need to create a course from the curricula.  It contains all of the slides for the learning logistics, course introduction, three sections and a conclusion.  If you need to have more than three sections you can copy all of the section slides until you have the number of sections you need.  The Notes section has also been modified to allow you to create the training manual.  </a:t>
            </a:r>
          </a:p>
          <a:p>
            <a:pPr marL="177845" indent="-177845">
              <a:buFont typeface="Arial"/>
              <a:buChar char="•"/>
            </a:pPr>
            <a:r>
              <a:rPr lang="en-US" baseline="0" dirty="0" smtClean="0"/>
              <a:t>Terms and Concepts </a:t>
            </a:r>
            <a:r>
              <a:rPr lang="en-US" b="0" baseline="0" dirty="0" smtClean="0"/>
              <a:t>– This document is a table that houses a list of the terms and their definitions in a preformatted table.</a:t>
            </a:r>
          </a:p>
          <a:p>
            <a:pPr marL="177845" indent="-177845" defTabSz="948507">
              <a:buFont typeface="Arial"/>
              <a:buChar char="•"/>
              <a:defRPr/>
            </a:pPr>
            <a:r>
              <a:rPr lang="en-US" dirty="0"/>
              <a:t>Resource Materials </a:t>
            </a:r>
            <a:r>
              <a:rPr lang="en-US" dirty="0" smtClean="0"/>
              <a:t>Table </a:t>
            </a:r>
            <a:r>
              <a:rPr lang="en-US" dirty="0"/>
              <a:t>of </a:t>
            </a:r>
            <a:r>
              <a:rPr lang="en-US" dirty="0" smtClean="0"/>
              <a:t>Contents </a:t>
            </a:r>
            <a:r>
              <a:rPr lang="en-US" b="0" baseline="0" dirty="0" smtClean="0"/>
              <a:t>– This template is used to create the table of contents and the cover page for all of the materials you want to include in your manual.  There should be one tab created for each reference document.  This document will be combined with the printed (Notes view) of the PowerPoint to make the manual. </a:t>
            </a:r>
          </a:p>
          <a:p>
            <a:pPr marL="177845" indent="-177845">
              <a:buFont typeface="Arial"/>
              <a:buChar char="•"/>
            </a:pPr>
            <a:endParaRPr lang="en-US" b="0" baseline="0" dirty="0" smtClean="0"/>
          </a:p>
          <a:p>
            <a:endParaRPr lang="en-US" b="0" baseline="0" dirty="0" smtClean="0"/>
          </a:p>
        </p:txBody>
      </p:sp>
      <p:sp>
        <p:nvSpPr>
          <p:cNvPr id="4" name="Slide Number Placeholder 3"/>
          <p:cNvSpPr>
            <a:spLocks noGrp="1"/>
          </p:cNvSpPr>
          <p:nvPr>
            <p:ph type="sldNum" sz="quarter" idx="10"/>
          </p:nvPr>
        </p:nvSpPr>
        <p:spPr/>
        <p:txBody>
          <a:bodyPr/>
          <a:lstStyle/>
          <a:p>
            <a:fld id="{CA846680-62A7-41C5-A79F-706D29C4710E}" type="slidenum">
              <a:rPr lang="en-US" smtClean="0"/>
              <a:pPr/>
              <a:t>21</a:t>
            </a:fld>
            <a:endParaRPr lang="en-US" dirty="0"/>
          </a:p>
        </p:txBody>
      </p:sp>
    </p:spTree>
    <p:extLst>
      <p:ext uri="{BB962C8B-B14F-4D97-AF65-F5344CB8AC3E}">
        <p14:creationId xmlns:p14="http://schemas.microsoft.com/office/powerpoint/2010/main" val="21867637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625" y="447675"/>
            <a:ext cx="4802188" cy="3600450"/>
          </a:xfrm>
        </p:spPr>
      </p:sp>
      <p:sp>
        <p:nvSpPr>
          <p:cNvPr id="3" name="Notes Placeholder 2"/>
          <p:cNvSpPr>
            <a:spLocks noGrp="1"/>
          </p:cNvSpPr>
          <p:nvPr>
            <p:ph type="body" idx="1"/>
          </p:nvPr>
        </p:nvSpPr>
        <p:spPr/>
        <p:txBody>
          <a:bodyPr>
            <a:normAutofit/>
          </a:bodyPr>
          <a:lstStyle/>
          <a:p>
            <a:r>
              <a:rPr lang="en-US" dirty="0" smtClean="0"/>
              <a:t>Notes:</a:t>
            </a:r>
          </a:p>
          <a:p>
            <a:endParaRPr lang="en-US" dirty="0" smtClean="0"/>
          </a:p>
          <a:p>
            <a:pPr marL="171450" indent="-171450">
              <a:buFont typeface="Wingdings" charset="2"/>
              <a:buChar char="²"/>
            </a:pPr>
            <a:r>
              <a:rPr lang="en-US" baseline="0" dirty="0" smtClean="0"/>
              <a:t>TAB 2 </a:t>
            </a:r>
            <a:r>
              <a:rPr lang="en-US" b="0" baseline="0" dirty="0" smtClean="0"/>
              <a:t>- Multi-section Course eLearning PPT</a:t>
            </a:r>
          </a:p>
          <a:p>
            <a:pPr marL="171450" indent="-171450">
              <a:buFont typeface="Wingdings" charset="2"/>
              <a:buChar char="²"/>
            </a:pPr>
            <a:r>
              <a:rPr lang="en-US" b="1" baseline="0" dirty="0" smtClean="0"/>
              <a:t>TAB 3 </a:t>
            </a:r>
            <a:r>
              <a:rPr lang="en-US" b="0" baseline="0" dirty="0" smtClean="0"/>
              <a:t>- Single-section Course eLearning PPT</a:t>
            </a:r>
            <a:endParaRPr lang="en-US" b="0" dirty="0" smtClean="0"/>
          </a:p>
          <a:p>
            <a:endParaRPr lang="en-US" dirty="0" smtClean="0"/>
          </a:p>
          <a:p>
            <a:r>
              <a:rPr lang="en-US" b="0" dirty="0" smtClean="0"/>
              <a:t>A</a:t>
            </a:r>
            <a:r>
              <a:rPr lang="en-US" b="0" baseline="0" dirty="0" smtClean="0"/>
              <a:t> template is a document that has been</a:t>
            </a:r>
            <a:r>
              <a:rPr lang="en-US" b="0" dirty="0" smtClean="0"/>
              <a:t> pre-formatted and automatically creates a new version of itself.  </a:t>
            </a:r>
            <a:r>
              <a:rPr lang="en-US" b="0" baseline="0" dirty="0" smtClean="0"/>
              <a:t>The following is a list of the templates with a description that has been created for you to use:</a:t>
            </a:r>
          </a:p>
          <a:p>
            <a:endParaRPr lang="en-US" b="0" baseline="0" dirty="0" smtClean="0"/>
          </a:p>
          <a:p>
            <a:pPr marL="177845" indent="-177845" defTabSz="948507">
              <a:buFont typeface="Arial"/>
              <a:buChar char="•"/>
              <a:defRPr/>
            </a:pPr>
            <a:r>
              <a:rPr lang="en-US" b="1" baseline="0" dirty="0" smtClean="0"/>
              <a:t>PowerPoint (Articulate) </a:t>
            </a:r>
            <a:r>
              <a:rPr lang="en-US" b="0" baseline="0" dirty="0" smtClean="0"/>
              <a:t>– This template is designed to be used for the creation of eLearning.  It is used in conjunction with the PowerPoint and includes additional slides to facilitate the creation of eLearning.</a:t>
            </a:r>
          </a:p>
          <a:p>
            <a:pPr marL="519158" lvl="2" indent="-177845" defTabSz="948507">
              <a:buFont typeface="Arial"/>
              <a:buChar char="•"/>
              <a:defRPr/>
            </a:pPr>
            <a:r>
              <a:rPr lang="en-US" b="1" baseline="0" dirty="0" smtClean="0"/>
              <a:t>Multi-section</a:t>
            </a:r>
            <a:r>
              <a:rPr lang="en-US" b="0" baseline="0" dirty="0" smtClean="0"/>
              <a:t> – The multi-section PPT is used for any course with more than one section.  This template should be used when there is more than one concept and more than one section.</a:t>
            </a:r>
          </a:p>
          <a:p>
            <a:pPr marL="519158" lvl="2" indent="-177845" defTabSz="948507">
              <a:buFont typeface="Arial"/>
              <a:buChar char="•"/>
              <a:defRPr/>
            </a:pPr>
            <a:r>
              <a:rPr lang="en-US" b="1" baseline="0" dirty="0" smtClean="0"/>
              <a:t>Single-section</a:t>
            </a:r>
            <a:r>
              <a:rPr lang="en-US" b="0" baseline="0" dirty="0" smtClean="0"/>
              <a:t> – The single-section PPT is used for a course with one section.  Ideally, this should be a very simple course with fewer than 15 content slides and one concept.</a:t>
            </a:r>
          </a:p>
          <a:p>
            <a:pPr marL="177845" indent="-177845" defTabSz="948507">
              <a:buFont typeface="Arial"/>
              <a:buChar char="•"/>
              <a:defRPr/>
            </a:pPr>
            <a:r>
              <a:rPr lang="en-US" b="1" baseline="0" dirty="0" smtClean="0"/>
              <a:t>Quizzes – </a:t>
            </a:r>
            <a:r>
              <a:rPr lang="en-US" b="0" baseline="0" dirty="0" smtClean="0"/>
              <a:t>There are two types of quiz templates Knowledge Checks used throughout the course and the Course Assessment used once to evaluate.</a:t>
            </a:r>
            <a:endParaRPr lang="en-US" b="1" baseline="0" dirty="0" smtClean="0"/>
          </a:p>
          <a:p>
            <a:pPr marL="177845" indent="-177845" defTabSz="948507">
              <a:buFont typeface="Arial"/>
              <a:buChar char="•"/>
              <a:defRPr/>
            </a:pPr>
            <a:r>
              <a:rPr lang="en-US" b="1" baseline="0" dirty="0" smtClean="0"/>
              <a:t>Engage Interactions </a:t>
            </a:r>
            <a:r>
              <a:rPr lang="en-US" b="0" baseline="0" dirty="0" smtClean="0"/>
              <a:t>– These are not truly templates, but are designed to be used as such.  A file has been created for each of the interactions in the same style and format of the course.  When using these copy and paste this to the content folder and re-title the file before you upload it to your course.</a:t>
            </a:r>
          </a:p>
          <a:p>
            <a:pPr marL="177845" indent="-177845" defTabSz="948507">
              <a:buFont typeface="Arial"/>
              <a:buChar char="•"/>
              <a:defRPr/>
            </a:pPr>
            <a:r>
              <a:rPr lang="en-US" b="1" baseline="0" dirty="0" smtClean="0"/>
              <a:t>Articulate Skin Templates </a:t>
            </a:r>
            <a:r>
              <a:rPr lang="en-US" b="0" baseline="0" dirty="0" smtClean="0"/>
              <a:t>– The skin is the content that is around the slide.  When you select the skin, choose based it based on:</a:t>
            </a:r>
          </a:p>
          <a:p>
            <a:pPr marL="569913" lvl="2" indent="-228600" defTabSz="948507">
              <a:buFont typeface="+mj-lt"/>
              <a:buAutoNum type="arabicPeriod"/>
              <a:defRPr/>
            </a:pPr>
            <a:r>
              <a:rPr lang="en-US" b="0" baseline="0" dirty="0" smtClean="0"/>
              <a:t>a multi or single section course</a:t>
            </a:r>
          </a:p>
          <a:p>
            <a:pPr marL="569913" lvl="2" indent="-228600" defTabSz="948507">
              <a:buFont typeface="+mj-lt"/>
              <a:buAutoNum type="arabicPeriod"/>
              <a:defRPr/>
            </a:pPr>
            <a:r>
              <a:rPr lang="en-US" b="0" baseline="0" dirty="0" smtClean="0"/>
              <a:t>If </a:t>
            </a:r>
            <a:r>
              <a:rPr lang="en-US" dirty="0" smtClean="0"/>
              <a:t>there is </a:t>
            </a:r>
            <a:r>
              <a:rPr lang="en-US" b="0" baseline="0" dirty="0" smtClean="0"/>
              <a:t>sound</a:t>
            </a:r>
          </a:p>
          <a:p>
            <a:endParaRPr lang="en-US" b="0" baseline="0" dirty="0" smtClean="0"/>
          </a:p>
        </p:txBody>
      </p:sp>
      <p:sp>
        <p:nvSpPr>
          <p:cNvPr id="4" name="Slide Number Placeholder 3"/>
          <p:cNvSpPr>
            <a:spLocks noGrp="1"/>
          </p:cNvSpPr>
          <p:nvPr>
            <p:ph type="sldNum" sz="quarter" idx="10"/>
          </p:nvPr>
        </p:nvSpPr>
        <p:spPr/>
        <p:txBody>
          <a:bodyPr/>
          <a:lstStyle/>
          <a:p>
            <a:fld id="{CA846680-62A7-41C5-A79F-706D29C4710E}" type="slidenum">
              <a:rPr lang="en-US" smtClean="0"/>
              <a:pPr/>
              <a:t>22</a:t>
            </a:fld>
            <a:endParaRPr lang="en-US" dirty="0"/>
          </a:p>
        </p:txBody>
      </p:sp>
    </p:spTree>
    <p:extLst>
      <p:ext uri="{BB962C8B-B14F-4D97-AF65-F5344CB8AC3E}">
        <p14:creationId xmlns:p14="http://schemas.microsoft.com/office/powerpoint/2010/main" val="22989428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Notes:</a:t>
            </a:r>
          </a:p>
          <a:p>
            <a:endParaRPr lang="en-US" b="0" dirty="0" smtClean="0"/>
          </a:p>
          <a:p>
            <a:r>
              <a:rPr lang="en-US" b="0" dirty="0" smtClean="0"/>
              <a:t>Articulate</a:t>
            </a:r>
            <a:r>
              <a:rPr lang="en-US" b="0" baseline="0" dirty="0" smtClean="0"/>
              <a:t> Studio </a:t>
            </a:r>
            <a:r>
              <a:rPr lang="fr-FR" b="0" baseline="0" dirty="0" smtClean="0"/>
              <a:t>’</a:t>
            </a:r>
            <a:r>
              <a:rPr lang="en-US" b="0" baseline="0" dirty="0" smtClean="0"/>
              <a:t>13 uses PowerPoint as a base to develop eLearning.  The tool is comprised of several programs that can be accessed through PowerPoint.  The details of each are below:</a:t>
            </a:r>
          </a:p>
          <a:p>
            <a:endParaRPr lang="en-US" b="0" baseline="0" dirty="0" smtClean="0"/>
          </a:p>
          <a:p>
            <a:pPr marL="171450" indent="-171450">
              <a:buFont typeface="Arial"/>
              <a:buChar char="•"/>
            </a:pPr>
            <a:r>
              <a:rPr lang="en-US" b="1" baseline="0" dirty="0" smtClean="0"/>
              <a:t>Presenter</a:t>
            </a:r>
            <a:r>
              <a:rPr lang="en-US" b="0" baseline="0" dirty="0" smtClean="0"/>
              <a:t> – This program is integrated with PowerPoint and is used to add media and interactions into your course, annotate content through simple menus, create glossaries and reference documents and record and edit narration.  All of the actions are accessed and performed through PowerPoint.  To learn more about what you can do with Presenter go to </a:t>
            </a:r>
            <a:r>
              <a:rPr lang="en-US" b="0" baseline="0" dirty="0" smtClean="0">
                <a:hlinkClick r:id="rId3"/>
              </a:rPr>
              <a:t>https://www.articulate.com/products/presenter.php</a:t>
            </a:r>
            <a:r>
              <a:rPr lang="en-US" b="0" baseline="0" dirty="0" smtClean="0"/>
              <a:t>  </a:t>
            </a:r>
          </a:p>
          <a:p>
            <a:pPr marL="171450" indent="-171450">
              <a:buFont typeface="Arial"/>
              <a:buChar char="•"/>
            </a:pPr>
            <a:r>
              <a:rPr lang="en-US" b="1" baseline="0" dirty="0" smtClean="0"/>
              <a:t>Quizmaker</a:t>
            </a:r>
            <a:r>
              <a:rPr lang="en-US" b="0" baseline="0" dirty="0" smtClean="0"/>
              <a:t> – This program is accessed through the Articulate ribbon in PowerPoint.  Once accessed, this allows you to create questions and and group them together to create a quiz.  The results of the quiz can be set up as graded or non-graded.  The individual questions are then displayed as slides within the presentation. To learn more about what you can do with Quizmaker go to </a:t>
            </a:r>
            <a:r>
              <a:rPr lang="en-US" b="0" baseline="0" dirty="0" smtClean="0">
                <a:hlinkClick r:id="rId4"/>
              </a:rPr>
              <a:t>https://www.articulate.com/products/quizmaker.php</a:t>
            </a:r>
            <a:r>
              <a:rPr lang="en-US" b="0" baseline="0" dirty="0" smtClean="0"/>
              <a:t>  </a:t>
            </a:r>
          </a:p>
          <a:p>
            <a:pPr marL="171450" indent="-171450">
              <a:buFont typeface="Arial"/>
              <a:buChar char="•"/>
            </a:pPr>
            <a:r>
              <a:rPr lang="en-US" b="1" baseline="0" dirty="0" smtClean="0"/>
              <a:t>Engage</a:t>
            </a:r>
            <a:r>
              <a:rPr lang="en-US" b="0" baseline="0" dirty="0" smtClean="0"/>
              <a:t> - This program is accessed through the Articulate ribbon in PowerPoint.  The program is used to create interactions where the participant can click on the screen to access additional details about a process.  There are many different templates (checklists, diagrams, FAQs and tabbed images) you can use to allow people to interact with the content. To learn more about what you can do with Engage go to </a:t>
            </a:r>
            <a:r>
              <a:rPr lang="en-US" b="0" baseline="0" dirty="0" smtClean="0">
                <a:hlinkClick r:id="rId5"/>
              </a:rPr>
              <a:t>https://www.articulate.com/products/engage.php</a:t>
            </a:r>
            <a:r>
              <a:rPr lang="en-US" b="0" baseline="0" dirty="0" smtClean="0"/>
              <a:t>  </a:t>
            </a:r>
          </a:p>
          <a:p>
            <a:pPr marL="171450" indent="-171450">
              <a:buFont typeface="Arial"/>
              <a:buChar char="•"/>
            </a:pPr>
            <a:r>
              <a:rPr lang="en-US" b="1" baseline="0" dirty="0" smtClean="0"/>
              <a:t>Replay</a:t>
            </a:r>
            <a:r>
              <a:rPr lang="en-US" b="0" baseline="0" dirty="0" smtClean="0"/>
              <a:t> – Replay is used to create screencasts, audio and video to give participants the ability to see both the screen and a video of the instructor as they perform a transaction.  The resulting video can then be mixed to show the two clips at one time or be shown as a picture-in-picture.  To learn more about what you can do with Replay go to </a:t>
            </a:r>
            <a:r>
              <a:rPr lang="en-US" b="0" baseline="0" dirty="0" smtClean="0">
                <a:hlinkClick r:id="rId6"/>
              </a:rPr>
              <a:t>https://www.articulate.com/products/replay.php</a:t>
            </a:r>
            <a:r>
              <a:rPr lang="en-US" b="0" baseline="0" dirty="0" smtClean="0"/>
              <a:t> </a:t>
            </a:r>
          </a:p>
        </p:txBody>
      </p:sp>
      <p:sp>
        <p:nvSpPr>
          <p:cNvPr id="4" name="Slide Number Placeholder 3"/>
          <p:cNvSpPr>
            <a:spLocks noGrp="1"/>
          </p:cNvSpPr>
          <p:nvPr>
            <p:ph type="sldNum" sz="quarter" idx="10"/>
          </p:nvPr>
        </p:nvSpPr>
        <p:spPr/>
        <p:txBody>
          <a:bodyPr/>
          <a:lstStyle/>
          <a:p>
            <a:fld id="{CA846680-62A7-41C5-A79F-706D29C4710E}" type="slidenum">
              <a:rPr lang="en-US" smtClean="0"/>
              <a:pPr/>
              <a:t>23</a:t>
            </a:fld>
            <a:endParaRPr lang="en-US" dirty="0"/>
          </a:p>
        </p:txBody>
      </p:sp>
    </p:spTree>
    <p:extLst>
      <p:ext uri="{BB962C8B-B14F-4D97-AF65-F5344CB8AC3E}">
        <p14:creationId xmlns:p14="http://schemas.microsoft.com/office/powerpoint/2010/main" val="20322209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pPr marL="177845" indent="-177845">
              <a:buFont typeface="Wingdings" charset="2"/>
              <a:buChar char="²"/>
            </a:pPr>
            <a:r>
              <a:rPr lang="en-US" dirty="0" smtClean="0"/>
              <a:t>TAB 04 – </a:t>
            </a:r>
            <a:r>
              <a:rPr lang="en-US" b="0" baseline="0" dirty="0" smtClean="0"/>
              <a:t>Crosswalk between Instructor Lead and eLearning Multi-section eLearning PPT</a:t>
            </a:r>
            <a:endParaRPr lang="en-US" b="0"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The following is a list of slides </a:t>
            </a:r>
            <a:r>
              <a:rPr lang="en-US" b="0" baseline="0" dirty="0" smtClean="0"/>
              <a:t>that are found in the template and are common to each of the sections of the course.  For slides in the Title section, Learning Logistics and Conclusion refer to the Crosswalk between Instructor Lead and eLearning Multi-section PPT document.</a:t>
            </a:r>
            <a:endParaRPr lang="en-US" dirty="0" smtClean="0"/>
          </a:p>
          <a:p>
            <a:endParaRPr lang="en-US" dirty="0" smtClean="0"/>
          </a:p>
          <a:p>
            <a:r>
              <a:rPr lang="en-US" b="1" dirty="0" smtClean="0"/>
              <a:t>Course Title - </a:t>
            </a:r>
            <a:r>
              <a:rPr lang="en-US" b="0" dirty="0" smtClean="0"/>
              <a:t>The</a:t>
            </a:r>
            <a:r>
              <a:rPr lang="en-US" b="0" baseline="0" dirty="0" smtClean="0"/>
              <a:t> Course Title slide is converted to a home page where the each of the sections of the course may be accessed.</a:t>
            </a:r>
            <a:endParaRPr lang="en-US" b="1" dirty="0" smtClean="0"/>
          </a:p>
          <a:p>
            <a:r>
              <a:rPr lang="en-US" b="1" dirty="0" smtClean="0"/>
              <a:t>Course Agenda</a:t>
            </a:r>
            <a:r>
              <a:rPr lang="en-US" b="1" baseline="0" dirty="0" smtClean="0"/>
              <a:t> </a:t>
            </a:r>
            <a:r>
              <a:rPr lang="en-US" b="0" baseline="0" dirty="0" smtClean="0"/>
              <a:t>– This slide becomes the highest level within the outline for the section when the participant goes into the Outline view of the course.  It also serves as the introduction to the course with the description for the section becoming the script for the slide.</a:t>
            </a:r>
          </a:p>
          <a:p>
            <a:r>
              <a:rPr lang="en-US" b="1" baseline="0" dirty="0" smtClean="0"/>
              <a:t>Learning Objectives </a:t>
            </a:r>
            <a:r>
              <a:rPr lang="en-US" b="0" baseline="0" dirty="0" smtClean="0"/>
              <a:t>– The Learning Objectives are annotated so they appear in the order they are read on the script.  </a:t>
            </a:r>
          </a:p>
          <a:p>
            <a:r>
              <a:rPr lang="en-US" b="1" baseline="0" dirty="0" smtClean="0"/>
              <a:t>Terms and Concepts </a:t>
            </a:r>
            <a:r>
              <a:rPr lang="en-US" b="0" baseline="0" dirty="0" smtClean="0"/>
              <a:t>– This slide is removed once the content has been added to the glossary.  The Glossary may also be built from the Terms and Concept Document.  </a:t>
            </a:r>
          </a:p>
          <a:p>
            <a:r>
              <a:rPr lang="en-US" b="1" baseline="0" dirty="0" smtClean="0"/>
              <a:t>Standard Content Slides </a:t>
            </a:r>
            <a:r>
              <a:rPr lang="en-US" b="0" baseline="0" dirty="0" smtClean="0"/>
              <a:t>– Content slides are annotated and changed as required with the notes being converted into the script for the slide as required.  Any of the “tab” documents are added as a reference documents in the order they appear in the course. </a:t>
            </a:r>
          </a:p>
          <a:p>
            <a:r>
              <a:rPr lang="en-US" b="1" baseline="0" dirty="0" smtClean="0"/>
              <a:t>Exercises and Demos </a:t>
            </a:r>
            <a:r>
              <a:rPr lang="en-US" b="0" baseline="0" dirty="0" smtClean="0"/>
              <a:t>– Are kept and converted into interactive demonstrations using Engage or Replay.</a:t>
            </a:r>
          </a:p>
          <a:p>
            <a:r>
              <a:rPr lang="en-US" b="1" baseline="0" dirty="0" smtClean="0"/>
              <a:t>Knowledge Checks </a:t>
            </a:r>
            <a:r>
              <a:rPr lang="en-US" b="0" baseline="0" dirty="0" smtClean="0"/>
              <a:t>– All of the knowledge check slides are entered into the Quizmaker and inserted into the course at the end of each of the sections.  </a:t>
            </a:r>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24</a:t>
            </a:fld>
            <a:endParaRPr lang="en-US" dirty="0"/>
          </a:p>
        </p:txBody>
      </p:sp>
    </p:spTree>
    <p:extLst>
      <p:ext uri="{BB962C8B-B14F-4D97-AF65-F5344CB8AC3E}">
        <p14:creationId xmlns:p14="http://schemas.microsoft.com/office/powerpoint/2010/main" val="21625303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625" y="447675"/>
            <a:ext cx="4802188" cy="3600450"/>
          </a:xfrm>
        </p:spPr>
      </p:sp>
      <p:sp>
        <p:nvSpPr>
          <p:cNvPr id="3" name="Notes Placeholder 2"/>
          <p:cNvSpPr>
            <a:spLocks noGrp="1"/>
          </p:cNvSpPr>
          <p:nvPr>
            <p:ph type="body" idx="1"/>
          </p:nvPr>
        </p:nvSpPr>
        <p:spPr/>
        <p:txBody>
          <a:bodyPr/>
          <a:lstStyle/>
          <a:p>
            <a:r>
              <a:rPr lang="en-US" dirty="0" smtClean="0"/>
              <a:t>Notes:</a:t>
            </a:r>
          </a:p>
          <a:p>
            <a:endParaRPr lang="en-US" dirty="0" smtClean="0"/>
          </a:p>
          <a:p>
            <a:r>
              <a:rPr lang="en-US" dirty="0" smtClean="0"/>
              <a:t>Question</a:t>
            </a:r>
            <a:r>
              <a:rPr lang="en-US" baseline="0" dirty="0" smtClean="0"/>
              <a:t> One</a:t>
            </a:r>
            <a:endParaRPr lang="en-US" dirty="0" smtClean="0"/>
          </a:p>
          <a:p>
            <a:r>
              <a:rPr lang="en-US" b="0" dirty="0" smtClean="0"/>
              <a:t>How many eLearning</a:t>
            </a:r>
            <a:r>
              <a:rPr lang="en-US" b="0" baseline="0" dirty="0" smtClean="0"/>
              <a:t> PowerPoint Templates are there?</a:t>
            </a:r>
            <a:endParaRPr lang="en-US" b="0" dirty="0" smtClean="0"/>
          </a:p>
          <a:p>
            <a:endParaRPr lang="en-US" baseline="0" dirty="0" smtClean="0"/>
          </a:p>
          <a:p>
            <a:r>
              <a:rPr lang="en-US" baseline="0" dirty="0" smtClean="0"/>
              <a:t>Answer One</a:t>
            </a:r>
            <a:endParaRPr lang="en-US" dirty="0" smtClean="0"/>
          </a:p>
          <a:p>
            <a:pPr marL="171450" indent="-171450">
              <a:buFont typeface="Arial"/>
              <a:buChar char="•"/>
            </a:pPr>
            <a:r>
              <a:rPr lang="en-US" b="0" dirty="0" smtClean="0"/>
              <a:t>Two (multi</a:t>
            </a:r>
            <a:r>
              <a:rPr lang="en-US" b="0" baseline="0" dirty="0" smtClean="0"/>
              <a:t> and single section)</a:t>
            </a:r>
            <a:endParaRPr lang="en-US" b="0" dirty="0" smtClean="0"/>
          </a:p>
          <a:p>
            <a:endParaRPr lang="en-US" dirty="0" smtClean="0"/>
          </a:p>
          <a:p>
            <a:r>
              <a:rPr lang="en-US" dirty="0" smtClean="0"/>
              <a:t>Question</a:t>
            </a:r>
            <a:r>
              <a:rPr lang="en-US" baseline="0" dirty="0" smtClean="0"/>
              <a:t> Two</a:t>
            </a:r>
            <a:endParaRPr lang="en-US" dirty="0" smtClean="0"/>
          </a:p>
          <a:p>
            <a:r>
              <a:rPr lang="en-US" b="0" dirty="0" smtClean="0"/>
              <a:t>What are the programs that comprise</a:t>
            </a:r>
            <a:r>
              <a:rPr lang="en-US" b="0" baseline="0" dirty="0" smtClean="0"/>
              <a:t> Articulate Studio ‘13?</a:t>
            </a:r>
            <a:endParaRPr lang="en-US" b="0" dirty="0" smtClean="0"/>
          </a:p>
          <a:p>
            <a:endParaRPr lang="en-US" baseline="0" dirty="0" smtClean="0"/>
          </a:p>
          <a:p>
            <a:r>
              <a:rPr lang="en-US" baseline="0" dirty="0" smtClean="0"/>
              <a:t>Answer Two</a:t>
            </a:r>
            <a:endParaRPr lang="en-US" dirty="0" smtClean="0"/>
          </a:p>
          <a:p>
            <a:pPr marL="171450" indent="-171450">
              <a:buFont typeface="Arial"/>
              <a:buChar char="•"/>
            </a:pPr>
            <a:r>
              <a:rPr lang="en-US" b="0" dirty="0" smtClean="0"/>
              <a:t>Presenter,</a:t>
            </a:r>
            <a:r>
              <a:rPr lang="en-US" b="0" baseline="0" dirty="0" smtClean="0"/>
              <a:t> Quizmaker, Engage and Replay</a:t>
            </a:r>
            <a:endParaRPr lang="en-US"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25</a:t>
            </a:fld>
            <a:endParaRPr lang="en-US" dirty="0"/>
          </a:p>
        </p:txBody>
      </p:sp>
    </p:spTree>
    <p:extLst>
      <p:ext uri="{BB962C8B-B14F-4D97-AF65-F5344CB8AC3E}">
        <p14:creationId xmlns:p14="http://schemas.microsoft.com/office/powerpoint/2010/main" val="42806803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70662" indent="-296408">
              <a:defRPr>
                <a:solidFill>
                  <a:schemeClr val="tx1"/>
                </a:solidFill>
                <a:latin typeface="Calibri" charset="0"/>
                <a:ea typeface="ＭＳ Ｐゴシック" charset="0"/>
              </a:defRPr>
            </a:lvl2pPr>
            <a:lvl3pPr marL="1185634" indent="-237127">
              <a:defRPr>
                <a:solidFill>
                  <a:schemeClr val="tx1"/>
                </a:solidFill>
                <a:latin typeface="Calibri" charset="0"/>
                <a:ea typeface="ＭＳ Ｐゴシック" charset="0"/>
              </a:defRPr>
            </a:lvl3pPr>
            <a:lvl4pPr marL="1659887" indent="-237127">
              <a:defRPr>
                <a:solidFill>
                  <a:schemeClr val="tx1"/>
                </a:solidFill>
                <a:latin typeface="Calibri" charset="0"/>
                <a:ea typeface="ＭＳ Ｐゴシック" charset="0"/>
              </a:defRPr>
            </a:lvl4pPr>
            <a:lvl5pPr marL="2134141" indent="-237127">
              <a:defRPr>
                <a:solidFill>
                  <a:schemeClr val="tx1"/>
                </a:solidFill>
                <a:latin typeface="Calibri" charset="0"/>
                <a:ea typeface="ＭＳ Ｐゴシック" charset="0"/>
              </a:defRPr>
            </a:lvl5pPr>
            <a:lvl6pPr marL="2608395" indent="-237127" defTabSz="946861" fontAlgn="base">
              <a:spcBef>
                <a:spcPct val="0"/>
              </a:spcBef>
              <a:spcAft>
                <a:spcPct val="0"/>
              </a:spcAft>
              <a:defRPr>
                <a:solidFill>
                  <a:schemeClr val="tx1"/>
                </a:solidFill>
                <a:latin typeface="Calibri" charset="0"/>
                <a:ea typeface="ＭＳ Ｐゴシック" charset="0"/>
              </a:defRPr>
            </a:lvl6pPr>
            <a:lvl7pPr marL="3082648" indent="-237127" defTabSz="946861" fontAlgn="base">
              <a:spcBef>
                <a:spcPct val="0"/>
              </a:spcBef>
              <a:spcAft>
                <a:spcPct val="0"/>
              </a:spcAft>
              <a:defRPr>
                <a:solidFill>
                  <a:schemeClr val="tx1"/>
                </a:solidFill>
                <a:latin typeface="Calibri" charset="0"/>
                <a:ea typeface="ＭＳ Ｐゴシック" charset="0"/>
              </a:defRPr>
            </a:lvl7pPr>
            <a:lvl8pPr marL="3556902" indent="-237127" defTabSz="946861" fontAlgn="base">
              <a:spcBef>
                <a:spcPct val="0"/>
              </a:spcBef>
              <a:spcAft>
                <a:spcPct val="0"/>
              </a:spcAft>
              <a:defRPr>
                <a:solidFill>
                  <a:schemeClr val="tx1"/>
                </a:solidFill>
                <a:latin typeface="Calibri" charset="0"/>
                <a:ea typeface="ＭＳ Ｐゴシック" charset="0"/>
              </a:defRPr>
            </a:lvl8pPr>
            <a:lvl9pPr marL="4031155" indent="-237127" defTabSz="946861" fontAlgn="base">
              <a:spcBef>
                <a:spcPct val="0"/>
              </a:spcBef>
              <a:spcAft>
                <a:spcPct val="0"/>
              </a:spcAft>
              <a:defRPr>
                <a:solidFill>
                  <a:schemeClr val="tx1"/>
                </a:solidFill>
                <a:latin typeface="Calibri" charset="0"/>
                <a:ea typeface="ＭＳ Ｐゴシック" charset="0"/>
              </a:defRPr>
            </a:lvl9pPr>
          </a:lstStyle>
          <a:p>
            <a:pPr defTabSz="946861" fontAlgn="base">
              <a:spcBef>
                <a:spcPct val="0"/>
              </a:spcBef>
              <a:spcAft>
                <a:spcPct val="0"/>
              </a:spcAft>
            </a:pPr>
            <a:fld id="{54DAA604-E6B6-094A-BDE6-B0CBD11BBF18}" type="slidenum">
              <a:rPr lang="en-US"/>
              <a:pPr defTabSz="946861" fontAlgn="base">
                <a:spcBef>
                  <a:spcPct val="0"/>
                </a:spcBef>
                <a:spcAft>
                  <a:spcPct val="0"/>
                </a:spcAft>
              </a:pPr>
              <a:t>26</a:t>
            </a:fld>
            <a:endParaRPr lang="en-US" dirty="0"/>
          </a:p>
        </p:txBody>
      </p:sp>
      <p:sp>
        <p:nvSpPr>
          <p:cNvPr id="5" name="Rectangle 4"/>
          <p:cNvSpPr/>
          <p:nvPr/>
        </p:nvSpPr>
        <p:spPr>
          <a:xfrm>
            <a:off x="3207026" y="382016"/>
            <a:ext cx="4108174" cy="8966694"/>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lIns="94851" tIns="47425" rIns="94851" bIns="47425" anchor="ctr"/>
          <a:lstStyle/>
          <a:p>
            <a:pPr algn="ctr" defTabSz="948294">
              <a:defRPr/>
            </a:pPr>
            <a:endParaRPr lang="en-US" sz="1500" dirty="0">
              <a:solidFill>
                <a:schemeClr val="tx1"/>
              </a:solidFill>
            </a:endParaRPr>
          </a:p>
        </p:txBody>
      </p:sp>
      <p:graphicFrame>
        <p:nvGraphicFramePr>
          <p:cNvPr id="2051" name="Object 5"/>
          <p:cNvGraphicFramePr>
            <a:graphicFrameLocks noChangeAspect="1"/>
          </p:cNvGraphicFramePr>
          <p:nvPr/>
        </p:nvGraphicFramePr>
        <p:xfrm>
          <a:off x="1470991" y="4382515"/>
          <a:ext cx="5486400" cy="183630"/>
        </p:xfrm>
        <a:graphic>
          <a:graphicData uri="http://schemas.openxmlformats.org/presentationml/2006/ole">
            <mc:AlternateContent xmlns:mc="http://schemas.openxmlformats.org/markup-compatibility/2006">
              <mc:Choice xmlns:v="urn:schemas-microsoft-com:vml" Requires="v">
                <p:oleObj spid="_x0000_s35507" name="Document" r:id="rId4" imgW="5257800" imgH="177800" progId="Word.Document.12">
                  <p:embed/>
                </p:oleObj>
              </mc:Choice>
              <mc:Fallback>
                <p:oleObj name="Document" r:id="rId4" imgW="5257800" imgH="177800" progId="Word.Document.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0991" y="4382515"/>
                        <a:ext cx="5486400" cy="1836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2052" name="Object 6"/>
          <p:cNvGraphicFramePr>
            <a:graphicFrameLocks noChangeAspect="1"/>
          </p:cNvGraphicFramePr>
          <p:nvPr>
            <p:extLst>
              <p:ext uri="{D42A27DB-BD31-4B8C-83A1-F6EECF244321}">
                <p14:modId xmlns:p14="http://schemas.microsoft.com/office/powerpoint/2010/main" val="1380167728"/>
              </p:ext>
            </p:extLst>
          </p:nvPr>
        </p:nvGraphicFramePr>
        <p:xfrm>
          <a:off x="0" y="0"/>
          <a:ext cx="7313507" cy="9601200"/>
        </p:xfrm>
        <a:graphic>
          <a:graphicData uri="http://schemas.openxmlformats.org/presentationml/2006/ole">
            <mc:AlternateContent xmlns:mc="http://schemas.openxmlformats.org/markup-compatibility/2006">
              <mc:Choice xmlns:v="urn:schemas-microsoft-com:vml" Requires="v">
                <p:oleObj spid="_x0000_s35508" name="Document" r:id="rId6" imgW="8157062" imgH="10597372" progId="Word.Document.12">
                  <p:embed/>
                </p:oleObj>
              </mc:Choice>
              <mc:Fallback>
                <p:oleObj name="Document" r:id="rId6" imgW="8157062" imgH="10597372" progId="Word.Document.12">
                  <p:embed/>
                  <p:pic>
                    <p:nvPicPr>
                      <p:cNvPr id="0" name=""/>
                      <p:cNvPicPr>
                        <a:picLocks noChangeAspect="1" noChangeArrowheads="1"/>
                      </p:cNvPicPr>
                      <p:nvPr/>
                    </p:nvPicPr>
                    <p:blipFill>
                      <a:blip r:embed="rId7"/>
                      <a:srcRect/>
                      <a:stretch>
                        <a:fillRect/>
                      </a:stretch>
                    </p:blipFill>
                    <p:spPr bwMode="auto">
                      <a:xfrm>
                        <a:off x="0" y="0"/>
                        <a:ext cx="7313507" cy="960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7977761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Notes Placeholder 2"/>
          <p:cNvSpPr>
            <a:spLocks noGrp="1"/>
          </p:cNvSpPr>
          <p:nvPr>
            <p:ph type="body" idx="1"/>
          </p:nvPr>
        </p:nvSpPr>
        <p:spPr/>
        <p:txBody>
          <a:bodyPr/>
          <a:lstStyle/>
          <a:p>
            <a:r>
              <a:rPr lang="en-US" dirty="0" smtClean="0"/>
              <a:t>Notes:</a:t>
            </a:r>
          </a:p>
          <a:p>
            <a:endParaRPr lang="en-US" b="0" dirty="0" smtClean="0"/>
          </a:p>
          <a:p>
            <a:r>
              <a:rPr lang="en-US" sz="1100" b="0" kern="1200" dirty="0" smtClean="0">
                <a:solidFill>
                  <a:schemeClr val="tx1"/>
                </a:solidFill>
                <a:effectLst/>
                <a:latin typeface="+mn-lt"/>
                <a:ea typeface="+mn-ea"/>
                <a:cs typeface="+mn-cs"/>
              </a:rPr>
              <a:t>This course is designed to teach participants how to develop an eLearning course using</a:t>
            </a:r>
            <a:r>
              <a:rPr lang="en-US" sz="1100" b="0" kern="1200" baseline="0" dirty="0" smtClean="0">
                <a:solidFill>
                  <a:schemeClr val="tx1"/>
                </a:solidFill>
                <a:effectLst/>
                <a:latin typeface="+mn-lt"/>
                <a:ea typeface="+mn-ea"/>
                <a:cs typeface="+mn-cs"/>
              </a:rPr>
              <a:t> Articulate</a:t>
            </a:r>
            <a:r>
              <a:rPr lang="en-US" b="0" i="1" dirty="0" smtClean="0"/>
              <a:t>.</a:t>
            </a:r>
            <a:r>
              <a:rPr lang="en-US" b="0" dirty="0" smtClean="0">
                <a:effectLst/>
              </a:rPr>
              <a:t>  The</a:t>
            </a:r>
            <a:r>
              <a:rPr lang="en-US" b="0" baseline="0" dirty="0" smtClean="0">
                <a:effectLst/>
              </a:rPr>
              <a:t> course is a full day course and is composed of the following sections:</a:t>
            </a:r>
          </a:p>
          <a:p>
            <a:endParaRPr lang="en-US" b="1" dirty="0" smtClean="0"/>
          </a:p>
          <a:p>
            <a:pPr marL="177845" indent="-177845">
              <a:buFont typeface="Arial"/>
              <a:buChar char="•"/>
            </a:pPr>
            <a:r>
              <a:rPr lang="en-US" dirty="0" smtClean="0"/>
              <a:t>Section 2</a:t>
            </a:r>
            <a:r>
              <a:rPr lang="en-US" b="1" dirty="0" smtClean="0"/>
              <a:t>: CDOT</a:t>
            </a:r>
            <a:r>
              <a:rPr lang="en-US" b="1" baseline="0" dirty="0" smtClean="0"/>
              <a:t> Training Templates</a:t>
            </a:r>
            <a:r>
              <a:rPr lang="en-US" b="1" dirty="0" smtClean="0"/>
              <a:t> </a:t>
            </a:r>
            <a:r>
              <a:rPr lang="en-US" b="0" dirty="0" smtClean="0"/>
              <a:t>- This section takes about 40 minutes to complete and describes</a:t>
            </a:r>
            <a:r>
              <a:rPr lang="en-US" b="0" baseline="0" dirty="0" smtClean="0"/>
              <a:t> the training templates used to create an instructor lead course.  It also describes the connection points between the templates, where they are located and your role in the training development process.</a:t>
            </a:r>
            <a:endParaRPr lang="en-US" b="0" dirty="0" smtClean="0"/>
          </a:p>
          <a:p>
            <a:pPr marL="177845" indent="-177845">
              <a:buFont typeface="Arial"/>
              <a:buChar char="•"/>
            </a:pPr>
            <a:r>
              <a:rPr lang="en-US" baseline="0" dirty="0" smtClean="0"/>
              <a:t>Section 3:</a:t>
            </a:r>
            <a:r>
              <a:rPr lang="en-US" b="1" baseline="0" dirty="0" smtClean="0"/>
              <a:t> Introduction to Studio ‘13 -</a:t>
            </a:r>
            <a:r>
              <a:rPr lang="en-US" b="0" baseline="0" dirty="0" smtClean="0"/>
              <a:t> This section takes about 60 minutes to complete and introduces participants to the Articulate Studio </a:t>
            </a:r>
            <a:r>
              <a:rPr lang="fr-FR" b="0" baseline="0" dirty="0" smtClean="0"/>
              <a:t>’</a:t>
            </a:r>
            <a:r>
              <a:rPr lang="en-US" b="0" baseline="0" dirty="0" smtClean="0"/>
              <a:t>13, how to navigate the interface, what slides to keep and change and the available help resources.</a:t>
            </a:r>
          </a:p>
          <a:p>
            <a:pPr marL="177845" indent="-177845">
              <a:buFont typeface="Arial"/>
              <a:buChar char="•"/>
            </a:pPr>
            <a:r>
              <a:rPr lang="en-US" baseline="0" dirty="0" smtClean="0"/>
              <a:t>Section 4: </a:t>
            </a:r>
            <a:r>
              <a:rPr lang="en-US" b="1" baseline="0" dirty="0" smtClean="0"/>
              <a:t>Prepare Presentation for eLearning </a:t>
            </a:r>
            <a:r>
              <a:rPr lang="en-US" b="0" baseline="0" dirty="0" smtClean="0"/>
              <a:t>– This section takes about 30 minutes to complete and describes the proces</a:t>
            </a:r>
            <a:r>
              <a:rPr lang="en-US" b="0" dirty="0" smtClean="0"/>
              <a:t>s of converting an ILT presentation</a:t>
            </a:r>
            <a:r>
              <a:rPr lang="en-US" b="0" baseline="0" dirty="0" smtClean="0"/>
              <a:t> into an eLearning course.  </a:t>
            </a:r>
          </a:p>
          <a:p>
            <a:pPr marL="177845" indent="-177845">
              <a:buFont typeface="Arial"/>
              <a:buChar char="•"/>
            </a:pPr>
            <a:r>
              <a:rPr lang="en-US" baseline="0" dirty="0" smtClean="0"/>
              <a:t>Section 5: Create Glossary</a:t>
            </a:r>
            <a:r>
              <a:rPr lang="en-US" b="0" baseline="0" dirty="0" smtClean="0"/>
              <a:t> – This section</a:t>
            </a:r>
            <a:r>
              <a:rPr lang="en-US" b="0" dirty="0" smtClean="0"/>
              <a:t> takes about 20 minutes to complete and describes</a:t>
            </a:r>
            <a:r>
              <a:rPr lang="en-US" b="0" baseline="0" dirty="0" smtClean="0"/>
              <a:t> the process of creating a glossary and changing the PowerPoint course into an eLearning.</a:t>
            </a:r>
          </a:p>
          <a:p>
            <a:pPr marL="177845" marR="0" indent="-177845"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Section 6: Add Resource Documents </a:t>
            </a:r>
            <a:r>
              <a:rPr lang="en-US" b="0" baseline="0" dirty="0" smtClean="0"/>
              <a:t>– The</a:t>
            </a:r>
            <a:r>
              <a:rPr lang="en-US" b="0" dirty="0" smtClean="0"/>
              <a:t> introduction</a:t>
            </a:r>
            <a:r>
              <a:rPr lang="en-US" b="0" baseline="0" dirty="0" smtClean="0"/>
              <a:t> </a:t>
            </a:r>
            <a:r>
              <a:rPr lang="en-US" b="0" dirty="0" smtClean="0"/>
              <a:t>takes about 20 minutes to complete and describes how to insert a resource document</a:t>
            </a:r>
            <a:r>
              <a:rPr lang="en-US" b="0" baseline="0" dirty="0" smtClean="0"/>
              <a:t> into the eLearning course.</a:t>
            </a:r>
            <a:endParaRPr lang="en-US" b="0" dirty="0" smtClean="0"/>
          </a:p>
        </p:txBody>
      </p:sp>
      <p:sp>
        <p:nvSpPr>
          <p:cNvPr id="62468" name="Slide Number Placeholder 3"/>
          <p:cNvSpPr>
            <a:spLocks noGrp="1"/>
          </p:cNvSpPr>
          <p:nvPr>
            <p:ph type="sldNum" sz="quarter" idx="5"/>
          </p:nvPr>
        </p:nvSpPr>
        <p:spPr/>
        <p:txBody>
          <a:bodyPr/>
          <a:lstStyle/>
          <a:p>
            <a:fld id="{5E53A2DA-CDF3-48EB-B347-1586A460E593}" type="slidenum">
              <a:rPr lang="en-US" smtClean="0"/>
              <a:pPr/>
              <a:t>27</a:t>
            </a:fld>
            <a:endParaRPr lang="en-US" dirty="0" smtClean="0"/>
          </a:p>
        </p:txBody>
      </p:sp>
      <p:sp>
        <p:nvSpPr>
          <p:cNvPr id="4" name="Slide Image Placeholder 3"/>
          <p:cNvSpPr>
            <a:spLocks noGrp="1" noRot="1" noChangeAspect="1"/>
          </p:cNvSpPr>
          <p:nvPr>
            <p:ph type="sldImg"/>
          </p:nvPr>
        </p:nvSpPr>
        <p:spPr>
          <a:xfrm>
            <a:off x="174625" y="447675"/>
            <a:ext cx="4802188" cy="3600450"/>
          </a:xfrm>
        </p:spPr>
      </p:sp>
    </p:spTree>
    <p:extLst>
      <p:ext uri="{BB962C8B-B14F-4D97-AF65-F5344CB8AC3E}">
        <p14:creationId xmlns:p14="http://schemas.microsoft.com/office/powerpoint/2010/main" val="5592112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625" y="447675"/>
            <a:ext cx="4802188" cy="3600450"/>
          </a:xfrm>
        </p:spPr>
      </p:sp>
      <p:sp>
        <p:nvSpPr>
          <p:cNvPr id="3" name="Notes Placeholder 2"/>
          <p:cNvSpPr>
            <a:spLocks noGrp="1"/>
          </p:cNvSpPr>
          <p:nvPr>
            <p:ph type="body" idx="1"/>
          </p:nvPr>
        </p:nvSpPr>
        <p:spPr/>
        <p:txBody>
          <a:bodyPr/>
          <a:lstStyle/>
          <a:p>
            <a:r>
              <a:rPr lang="en-US" dirty="0" smtClean="0"/>
              <a:t>Notes:</a:t>
            </a:r>
            <a:endParaRPr lang="en-US" b="0" dirty="0" smtClean="0"/>
          </a:p>
          <a:p>
            <a:endParaRPr lang="en-US" b="0" dirty="0" smtClean="0"/>
          </a:p>
          <a:p>
            <a:pPr marL="171450" indent="-171450">
              <a:buFont typeface="Arial"/>
              <a:buChar char="•"/>
            </a:pPr>
            <a:r>
              <a:rPr lang="en-US" b="0" dirty="0" smtClean="0"/>
              <a:t>Each</a:t>
            </a:r>
            <a:r>
              <a:rPr lang="en-US" b="0" baseline="0" dirty="0" smtClean="0"/>
              <a:t> of the learning objectives corresponds to a slide, or series of slides, in this section of the course.  </a:t>
            </a:r>
          </a:p>
          <a:p>
            <a:pPr marL="171450" indent="-171450">
              <a:buFont typeface="Arial"/>
              <a:buChar char="•"/>
            </a:pPr>
            <a:r>
              <a:rPr lang="en-US" b="0" baseline="0" dirty="0" smtClean="0"/>
              <a:t>By the end of this section you should be able to perform each of the listed objectives with the support of the training materials.</a:t>
            </a:r>
          </a:p>
          <a:p>
            <a:pPr marL="171450" indent="-171450">
              <a:buFont typeface="Arial"/>
              <a:buChar char="•"/>
            </a:pPr>
            <a:r>
              <a:rPr lang="en-US" b="0" baseline="0" dirty="0" smtClean="0"/>
              <a:t>The section learning objectives are tied directly to the course objectives reviewed at the end of the course.</a:t>
            </a:r>
            <a:endParaRPr lang="en-US" b="0" dirty="0" smtClean="0"/>
          </a:p>
        </p:txBody>
      </p:sp>
      <p:sp>
        <p:nvSpPr>
          <p:cNvPr id="4" name="Slide Number Placeholder 3"/>
          <p:cNvSpPr>
            <a:spLocks noGrp="1"/>
          </p:cNvSpPr>
          <p:nvPr>
            <p:ph type="sldNum" sz="quarter" idx="10"/>
          </p:nvPr>
        </p:nvSpPr>
        <p:spPr/>
        <p:txBody>
          <a:bodyPr/>
          <a:lstStyle/>
          <a:p>
            <a:fld id="{CA846680-62A7-41C5-A79F-706D29C4710E}" type="slidenum">
              <a:rPr lang="en-US" smtClean="0"/>
              <a:pPr/>
              <a:t>28</a:t>
            </a:fld>
            <a:endParaRPr lang="en-US" dirty="0"/>
          </a:p>
        </p:txBody>
      </p:sp>
    </p:spTree>
    <p:extLst>
      <p:ext uri="{BB962C8B-B14F-4D97-AF65-F5344CB8AC3E}">
        <p14:creationId xmlns:p14="http://schemas.microsoft.com/office/powerpoint/2010/main" val="31219365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b="0" dirty="0" smtClean="0"/>
          </a:p>
          <a:p>
            <a:pPr marL="177845" indent="-177845">
              <a:buFont typeface="Wingdings" charset="2"/>
              <a:buChar char="²"/>
            </a:pPr>
            <a:r>
              <a:rPr lang="en-US" b="1" dirty="0" smtClean="0"/>
              <a:t>TAB 01 </a:t>
            </a:r>
            <a:r>
              <a:rPr lang="en-US" b="0" dirty="0" smtClean="0"/>
              <a:t>- Terms and Concepts</a:t>
            </a:r>
          </a:p>
          <a:p>
            <a:endParaRPr lang="en-US" b="0" dirty="0" smtClean="0"/>
          </a:p>
          <a:p>
            <a:pPr marL="177845" indent="-177845">
              <a:buFont typeface="Arial"/>
              <a:buChar char="•"/>
            </a:pPr>
            <a:r>
              <a:rPr lang="en-US" b="0" dirty="0" smtClean="0"/>
              <a:t>The following terms are</a:t>
            </a:r>
            <a:r>
              <a:rPr lang="en-US" b="0" baseline="0" dirty="0" smtClean="0"/>
              <a:t> critical to your understanding of this section of the course.  </a:t>
            </a:r>
          </a:p>
          <a:p>
            <a:pPr marL="177845" indent="-177845">
              <a:buFont typeface="Arial"/>
              <a:buChar char="•"/>
            </a:pPr>
            <a:r>
              <a:rPr lang="en-US" b="0" baseline="0" dirty="0" smtClean="0"/>
              <a:t>Additional terms are located in the Terms and Concepts document located in the reference materials.</a:t>
            </a:r>
          </a:p>
          <a:p>
            <a:pPr marL="177845" indent="-177845">
              <a:buFont typeface="Arial"/>
              <a:buChar char="•"/>
            </a:pPr>
            <a:r>
              <a:rPr lang="en-US" b="0" dirty="0" smtClean="0"/>
              <a:t>If you do not understand the term,</a:t>
            </a:r>
            <a:r>
              <a:rPr lang="en-US" b="0" baseline="0" dirty="0" smtClean="0"/>
              <a:t> please ask for additional clarification.</a:t>
            </a:r>
          </a:p>
          <a:p>
            <a:pPr marL="177845" indent="-177845">
              <a:buFont typeface="Arial"/>
              <a:buChar char="•"/>
            </a:pPr>
            <a:r>
              <a:rPr lang="en-US" b="0" baseline="0" dirty="0" smtClean="0"/>
              <a:t>The Terms and Concepts document contains more terms than are listed in the course and should be reviewed to help with your learning.</a:t>
            </a:r>
          </a:p>
          <a:p>
            <a:endParaRPr lang="en-US"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29</a:t>
            </a:fld>
            <a:endParaRPr lang="en-US" dirty="0"/>
          </a:p>
        </p:txBody>
      </p:sp>
    </p:spTree>
    <p:extLst>
      <p:ext uri="{BB962C8B-B14F-4D97-AF65-F5344CB8AC3E}">
        <p14:creationId xmlns:p14="http://schemas.microsoft.com/office/powerpoint/2010/main" val="2695063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70662" indent="-296408">
              <a:defRPr>
                <a:solidFill>
                  <a:schemeClr val="tx1"/>
                </a:solidFill>
                <a:latin typeface="Calibri" charset="0"/>
                <a:ea typeface="ＭＳ Ｐゴシック" charset="0"/>
              </a:defRPr>
            </a:lvl2pPr>
            <a:lvl3pPr marL="1185634" indent="-237127">
              <a:defRPr>
                <a:solidFill>
                  <a:schemeClr val="tx1"/>
                </a:solidFill>
                <a:latin typeface="Calibri" charset="0"/>
                <a:ea typeface="ＭＳ Ｐゴシック" charset="0"/>
              </a:defRPr>
            </a:lvl3pPr>
            <a:lvl4pPr marL="1659887" indent="-237127">
              <a:defRPr>
                <a:solidFill>
                  <a:schemeClr val="tx1"/>
                </a:solidFill>
                <a:latin typeface="Calibri" charset="0"/>
                <a:ea typeface="ＭＳ Ｐゴシック" charset="0"/>
              </a:defRPr>
            </a:lvl4pPr>
            <a:lvl5pPr marL="2134141" indent="-237127">
              <a:defRPr>
                <a:solidFill>
                  <a:schemeClr val="tx1"/>
                </a:solidFill>
                <a:latin typeface="Calibri" charset="0"/>
                <a:ea typeface="ＭＳ Ｐゴシック" charset="0"/>
              </a:defRPr>
            </a:lvl5pPr>
            <a:lvl6pPr marL="2608395" indent="-237127" defTabSz="946861" fontAlgn="base">
              <a:spcBef>
                <a:spcPct val="0"/>
              </a:spcBef>
              <a:spcAft>
                <a:spcPct val="0"/>
              </a:spcAft>
              <a:defRPr>
                <a:solidFill>
                  <a:schemeClr val="tx1"/>
                </a:solidFill>
                <a:latin typeface="Calibri" charset="0"/>
                <a:ea typeface="ＭＳ Ｐゴシック" charset="0"/>
              </a:defRPr>
            </a:lvl6pPr>
            <a:lvl7pPr marL="3082648" indent="-237127" defTabSz="946861" fontAlgn="base">
              <a:spcBef>
                <a:spcPct val="0"/>
              </a:spcBef>
              <a:spcAft>
                <a:spcPct val="0"/>
              </a:spcAft>
              <a:defRPr>
                <a:solidFill>
                  <a:schemeClr val="tx1"/>
                </a:solidFill>
                <a:latin typeface="Calibri" charset="0"/>
                <a:ea typeface="ＭＳ Ｐゴシック" charset="0"/>
              </a:defRPr>
            </a:lvl7pPr>
            <a:lvl8pPr marL="3556902" indent="-237127" defTabSz="946861" fontAlgn="base">
              <a:spcBef>
                <a:spcPct val="0"/>
              </a:spcBef>
              <a:spcAft>
                <a:spcPct val="0"/>
              </a:spcAft>
              <a:defRPr>
                <a:solidFill>
                  <a:schemeClr val="tx1"/>
                </a:solidFill>
                <a:latin typeface="Calibri" charset="0"/>
                <a:ea typeface="ＭＳ Ｐゴシック" charset="0"/>
              </a:defRPr>
            </a:lvl8pPr>
            <a:lvl9pPr marL="4031155" indent="-237127" defTabSz="946861" fontAlgn="base">
              <a:spcBef>
                <a:spcPct val="0"/>
              </a:spcBef>
              <a:spcAft>
                <a:spcPct val="0"/>
              </a:spcAft>
              <a:defRPr>
                <a:solidFill>
                  <a:schemeClr val="tx1"/>
                </a:solidFill>
                <a:latin typeface="Calibri" charset="0"/>
                <a:ea typeface="ＭＳ Ｐゴシック" charset="0"/>
              </a:defRPr>
            </a:lvl9pPr>
          </a:lstStyle>
          <a:p>
            <a:pPr defTabSz="946861" fontAlgn="base">
              <a:spcBef>
                <a:spcPct val="0"/>
              </a:spcBef>
              <a:spcAft>
                <a:spcPct val="0"/>
              </a:spcAft>
            </a:pPr>
            <a:fld id="{54DAA604-E6B6-094A-BDE6-B0CBD11BBF18}" type="slidenum">
              <a:rPr lang="en-US"/>
              <a:pPr defTabSz="946861" fontAlgn="base">
                <a:spcBef>
                  <a:spcPct val="0"/>
                </a:spcBef>
                <a:spcAft>
                  <a:spcPct val="0"/>
                </a:spcAft>
              </a:pPr>
              <a:t>3</a:t>
            </a:fld>
            <a:endParaRPr lang="en-US" dirty="0"/>
          </a:p>
        </p:txBody>
      </p:sp>
      <p:sp>
        <p:nvSpPr>
          <p:cNvPr id="5" name="Rectangle 4"/>
          <p:cNvSpPr/>
          <p:nvPr/>
        </p:nvSpPr>
        <p:spPr>
          <a:xfrm>
            <a:off x="3207026" y="382016"/>
            <a:ext cx="4108174" cy="8966694"/>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lIns="94851" tIns="47425" rIns="94851" bIns="47425" anchor="ctr"/>
          <a:lstStyle/>
          <a:p>
            <a:pPr algn="ctr" defTabSz="948294">
              <a:defRPr/>
            </a:pPr>
            <a:endParaRPr lang="en-US" sz="1500" dirty="0">
              <a:solidFill>
                <a:schemeClr val="tx1"/>
              </a:solidFill>
            </a:endParaRPr>
          </a:p>
        </p:txBody>
      </p:sp>
      <p:graphicFrame>
        <p:nvGraphicFramePr>
          <p:cNvPr id="2051" name="Object 5"/>
          <p:cNvGraphicFramePr>
            <a:graphicFrameLocks noChangeAspect="1"/>
          </p:cNvGraphicFramePr>
          <p:nvPr/>
        </p:nvGraphicFramePr>
        <p:xfrm>
          <a:off x="1470991" y="4382515"/>
          <a:ext cx="5486400" cy="183630"/>
        </p:xfrm>
        <a:graphic>
          <a:graphicData uri="http://schemas.openxmlformats.org/presentationml/2006/ole">
            <mc:AlternateContent xmlns:mc="http://schemas.openxmlformats.org/markup-compatibility/2006">
              <mc:Choice xmlns:v="urn:schemas-microsoft-com:vml" Requires="v">
                <p:oleObj spid="_x0000_s39356" name="Document" r:id="rId4" imgW="5257800" imgH="177800" progId="Word.Document.12">
                  <p:embed/>
                </p:oleObj>
              </mc:Choice>
              <mc:Fallback>
                <p:oleObj name="Document" r:id="rId4" imgW="5257800" imgH="177800" progId="Word.Document.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0991" y="4382515"/>
                        <a:ext cx="5486400" cy="1836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2052" name="Object 6"/>
          <p:cNvGraphicFramePr>
            <a:graphicFrameLocks noChangeAspect="1"/>
          </p:cNvGraphicFramePr>
          <p:nvPr>
            <p:extLst>
              <p:ext uri="{D42A27DB-BD31-4B8C-83A1-F6EECF244321}">
                <p14:modId xmlns:p14="http://schemas.microsoft.com/office/powerpoint/2010/main" val="2793161635"/>
              </p:ext>
            </p:extLst>
          </p:nvPr>
        </p:nvGraphicFramePr>
        <p:xfrm>
          <a:off x="0" y="0"/>
          <a:ext cx="7305675" cy="9599533"/>
        </p:xfrm>
        <a:graphic>
          <a:graphicData uri="http://schemas.openxmlformats.org/presentationml/2006/ole">
            <mc:AlternateContent xmlns:mc="http://schemas.openxmlformats.org/markup-compatibility/2006">
              <mc:Choice xmlns:v="urn:schemas-microsoft-com:vml" Requires="v">
                <p:oleObj spid="_x0000_s39357" name="Document" r:id="rId6" imgW="8157062" imgH="10581509" progId="Word.Document.12">
                  <p:embed/>
                </p:oleObj>
              </mc:Choice>
              <mc:Fallback>
                <p:oleObj name="Document" r:id="rId6" imgW="8157062" imgH="10581509" progId="Word.Document.12">
                  <p:embed/>
                  <p:pic>
                    <p:nvPicPr>
                      <p:cNvPr id="0" name=""/>
                      <p:cNvPicPr>
                        <a:picLocks noChangeAspect="1" noChangeArrowheads="1"/>
                      </p:cNvPicPr>
                      <p:nvPr/>
                    </p:nvPicPr>
                    <p:blipFill>
                      <a:blip r:embed="rId7"/>
                      <a:srcRect/>
                      <a:stretch>
                        <a:fillRect/>
                      </a:stretch>
                    </p:blipFill>
                    <p:spPr bwMode="auto">
                      <a:xfrm>
                        <a:off x="0" y="0"/>
                        <a:ext cx="7305675" cy="95995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9188255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625" y="447675"/>
            <a:ext cx="4802188" cy="3600450"/>
          </a:xfrm>
        </p:spPr>
      </p:sp>
      <p:sp>
        <p:nvSpPr>
          <p:cNvPr id="3" name="Notes Placeholder 2"/>
          <p:cNvSpPr>
            <a:spLocks noGrp="1"/>
          </p:cNvSpPr>
          <p:nvPr>
            <p:ph type="body" idx="1"/>
          </p:nvPr>
        </p:nvSpPr>
        <p:spPr/>
        <p:txBody>
          <a:bodyPr/>
          <a:lstStyle/>
          <a:p>
            <a:r>
              <a:rPr lang="en-US" dirty="0" smtClean="0"/>
              <a:t>Notes:</a:t>
            </a:r>
          </a:p>
          <a:p>
            <a:endParaRPr lang="en-US" b="0" dirty="0" smtClean="0"/>
          </a:p>
          <a:p>
            <a:pPr marL="177845" indent="-177845">
              <a:buFont typeface="Wingdings" charset="2"/>
              <a:buChar char="²"/>
            </a:pPr>
            <a:r>
              <a:rPr lang="en-US" b="1" dirty="0" smtClean="0"/>
              <a:t>TAB 01 </a:t>
            </a:r>
            <a:r>
              <a:rPr lang="en-US" b="0" dirty="0" smtClean="0"/>
              <a:t>- Terms and Concepts</a:t>
            </a:r>
          </a:p>
          <a:p>
            <a:endParaRPr lang="en-US" b="0" dirty="0" smtClean="0"/>
          </a:p>
          <a:p>
            <a:pPr marL="177845" indent="-177845">
              <a:buFont typeface="Arial"/>
              <a:buChar char="•"/>
            </a:pPr>
            <a:r>
              <a:rPr lang="en-US" b="0" dirty="0" smtClean="0"/>
              <a:t>The following terms are</a:t>
            </a:r>
            <a:r>
              <a:rPr lang="en-US" b="0" baseline="0" dirty="0" smtClean="0"/>
              <a:t> critical to your understanding of this section of the course.  </a:t>
            </a:r>
          </a:p>
          <a:p>
            <a:pPr marL="177845" indent="-177845">
              <a:buFont typeface="Arial"/>
              <a:buChar char="•"/>
            </a:pPr>
            <a:r>
              <a:rPr lang="en-US" b="0" baseline="0" dirty="0" smtClean="0"/>
              <a:t>Additional terms are located in the Terms and Concepts document located in the reference materials.</a:t>
            </a:r>
          </a:p>
          <a:p>
            <a:pPr marL="177845" indent="-177845">
              <a:buFont typeface="Arial"/>
              <a:buChar char="•"/>
            </a:pPr>
            <a:r>
              <a:rPr lang="en-US" b="0" dirty="0" smtClean="0"/>
              <a:t>If you do not understand the term,</a:t>
            </a:r>
            <a:r>
              <a:rPr lang="en-US" b="0" baseline="0" dirty="0" smtClean="0"/>
              <a:t> please ask for additional clarification.</a:t>
            </a:r>
          </a:p>
          <a:p>
            <a:pPr marL="177845" indent="-177845">
              <a:buFont typeface="Arial"/>
              <a:buChar char="•"/>
            </a:pPr>
            <a:r>
              <a:rPr lang="en-US" b="0" baseline="0" dirty="0" smtClean="0"/>
              <a:t>The Terms and Concepts document contains more terms than are listed in the course and should be reviewed to help with your learning.</a:t>
            </a:r>
          </a:p>
        </p:txBody>
      </p:sp>
      <p:sp>
        <p:nvSpPr>
          <p:cNvPr id="4" name="Slide Number Placeholder 3"/>
          <p:cNvSpPr>
            <a:spLocks noGrp="1"/>
          </p:cNvSpPr>
          <p:nvPr>
            <p:ph type="sldNum" sz="quarter" idx="10"/>
          </p:nvPr>
        </p:nvSpPr>
        <p:spPr/>
        <p:txBody>
          <a:bodyPr/>
          <a:lstStyle/>
          <a:p>
            <a:fld id="{CA846680-62A7-41C5-A79F-706D29C4710E}" type="slidenum">
              <a:rPr lang="en-US" smtClean="0"/>
              <a:pPr/>
              <a:t>30</a:t>
            </a:fld>
            <a:endParaRPr lang="en-US" dirty="0"/>
          </a:p>
        </p:txBody>
      </p:sp>
    </p:spTree>
    <p:extLst>
      <p:ext uri="{BB962C8B-B14F-4D97-AF65-F5344CB8AC3E}">
        <p14:creationId xmlns:p14="http://schemas.microsoft.com/office/powerpoint/2010/main" val="704251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r>
              <a:rPr lang="en-US" b="0" dirty="0" smtClean="0"/>
              <a:t>All</a:t>
            </a:r>
            <a:r>
              <a:rPr lang="en-US" b="0" baseline="0" dirty="0" smtClean="0"/>
              <a:t> of the training templates and checklist have been created to allow SMEs to create a training.  The instruction design has been built into the course.  Part of the process, is for the OED team serve as a resource for the development of the materials.  </a:t>
            </a:r>
          </a:p>
          <a:p>
            <a:endParaRPr lang="en-US" b="0" dirty="0"/>
          </a:p>
          <a:p>
            <a:r>
              <a:rPr lang="en-US" b="0" baseline="0" dirty="0" smtClean="0"/>
              <a:t>The review process of the SME materials occurs during two review stages: </a:t>
            </a:r>
          </a:p>
          <a:p>
            <a:pPr marL="228600" indent="-228600">
              <a:buFont typeface="+mj-lt"/>
              <a:buAutoNum type="arabicPeriod"/>
            </a:pPr>
            <a:r>
              <a:rPr lang="en-US" b="0" baseline="0" dirty="0" smtClean="0"/>
              <a:t>The first review is after the curricula is completed by the SME.  The review of the curricula by the OED team ensures the design is sound before the course is developed.  The curricula developed by the SME is know as a “strong” curricula.  This is very detailed and provides an outline of what the course will look like in final form.</a:t>
            </a:r>
          </a:p>
          <a:p>
            <a:pPr marL="228600" indent="-228600">
              <a:buFont typeface="+mj-lt"/>
              <a:buAutoNum type="arabicPeriod"/>
            </a:pPr>
            <a:r>
              <a:rPr lang="en-US" b="0" baseline="0" dirty="0" smtClean="0"/>
              <a:t>The second review is a final review of the PowerPoint presentation after it has been completed.  This review is conducted with the PowerPoint Self-review, Question Review and Image Review checklist by the OED team member or the SME.  The focus of the review is to look at the structure and quality of the course and to provide positive feedback on the design of</a:t>
            </a:r>
            <a:r>
              <a:rPr lang="en-US" b="0" dirty="0" smtClean="0"/>
              <a:t> the course</a:t>
            </a:r>
            <a:r>
              <a:rPr lang="en-US" b="0" baseline="0" dirty="0" smtClean="0"/>
              <a:t>. </a:t>
            </a:r>
          </a:p>
          <a:p>
            <a:pPr marL="0" indent="0">
              <a:buFont typeface="+mj-lt"/>
              <a:buNone/>
            </a:pPr>
            <a:endParaRPr lang="en-US" b="0" baseline="0" dirty="0" smtClean="0"/>
          </a:p>
        </p:txBody>
      </p:sp>
      <p:sp>
        <p:nvSpPr>
          <p:cNvPr id="4" name="Slide Number Placeholder 3"/>
          <p:cNvSpPr>
            <a:spLocks noGrp="1"/>
          </p:cNvSpPr>
          <p:nvPr>
            <p:ph type="sldNum" sz="quarter" idx="10"/>
          </p:nvPr>
        </p:nvSpPr>
        <p:spPr/>
        <p:txBody>
          <a:bodyPr/>
          <a:lstStyle/>
          <a:p>
            <a:fld id="{CA846680-62A7-41C5-A79F-706D29C4710E}" type="slidenum">
              <a:rPr lang="en-US" smtClean="0"/>
              <a:pPr/>
              <a:t>31</a:t>
            </a:fld>
            <a:endParaRPr lang="en-US" dirty="0"/>
          </a:p>
        </p:txBody>
      </p:sp>
    </p:spTree>
    <p:extLst>
      <p:ext uri="{BB962C8B-B14F-4D97-AF65-F5344CB8AC3E}">
        <p14:creationId xmlns:p14="http://schemas.microsoft.com/office/powerpoint/2010/main" val="18383785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625" y="447675"/>
            <a:ext cx="4802188" cy="3600450"/>
          </a:xfrm>
        </p:spPr>
      </p:sp>
      <p:sp>
        <p:nvSpPr>
          <p:cNvPr id="3" name="Notes Placeholder 2"/>
          <p:cNvSpPr>
            <a:spLocks noGrp="1"/>
          </p:cNvSpPr>
          <p:nvPr>
            <p:ph type="body" idx="1"/>
          </p:nvPr>
        </p:nvSpPr>
        <p:spPr/>
        <p:txBody>
          <a:bodyPr>
            <a:normAutofit fontScale="92500" lnSpcReduction="10000"/>
          </a:bodyPr>
          <a:lstStyle/>
          <a:p>
            <a:r>
              <a:rPr lang="en-US" dirty="0" smtClean="0"/>
              <a:t>Notes:</a:t>
            </a:r>
          </a:p>
          <a:p>
            <a:endParaRPr lang="en-US" dirty="0" smtClean="0"/>
          </a:p>
          <a:p>
            <a:pPr marL="171450" indent="-171450">
              <a:buFont typeface="Wingdings" charset="2"/>
              <a:buChar char="²"/>
            </a:pPr>
            <a:r>
              <a:rPr lang="en-US" b="0" dirty="0" smtClean="0"/>
              <a:t>Creating</a:t>
            </a:r>
            <a:r>
              <a:rPr lang="en-US" b="0" baseline="0" dirty="0" smtClean="0"/>
              <a:t> a Course Using Training Templates Guide (</a:t>
            </a:r>
            <a:r>
              <a:rPr lang="en-US" dirty="0" smtClean="0"/>
              <a:t>TAB</a:t>
            </a:r>
            <a:r>
              <a:rPr lang="en-US" baseline="0" dirty="0" smtClean="0"/>
              <a:t> 2 - Curricula Template</a:t>
            </a:r>
            <a:r>
              <a:rPr lang="en-US" b="0" baseline="0" dirty="0" smtClean="0"/>
              <a:t>)</a:t>
            </a:r>
          </a:p>
          <a:p>
            <a:pPr marL="171450" indent="-171450">
              <a:buFont typeface="Wingdings" charset="2"/>
              <a:buChar char="²"/>
            </a:pPr>
            <a:r>
              <a:rPr lang="en-US" b="0" dirty="0" smtClean="0"/>
              <a:t>Creating</a:t>
            </a:r>
            <a:r>
              <a:rPr lang="en-US" b="0" baseline="0" dirty="0" smtClean="0"/>
              <a:t> a Course Using Training Templates Guide (</a:t>
            </a:r>
            <a:r>
              <a:rPr lang="en-US" baseline="0" dirty="0" smtClean="0"/>
              <a:t>TAB 3 - PowerPoint Template</a:t>
            </a:r>
            <a:r>
              <a:rPr lang="en-US" b="0" baseline="0" dirty="0" smtClean="0"/>
              <a:t>)</a:t>
            </a:r>
          </a:p>
          <a:p>
            <a:pPr marL="171450" indent="-171450">
              <a:buFont typeface="Wingdings" charset="2"/>
              <a:buChar char="²"/>
            </a:pPr>
            <a:r>
              <a:rPr lang="en-US" b="0" dirty="0" smtClean="0"/>
              <a:t>Creating</a:t>
            </a:r>
            <a:r>
              <a:rPr lang="en-US" b="0" baseline="0" dirty="0" smtClean="0"/>
              <a:t> a Course Using Training Templates Guide (</a:t>
            </a:r>
            <a:r>
              <a:rPr lang="en-US" baseline="0" dirty="0" smtClean="0"/>
              <a:t>TAB 4 - Terms and Concepts Template</a:t>
            </a:r>
            <a:r>
              <a:rPr lang="en-US" b="0" baseline="0" dirty="0" smtClean="0"/>
              <a:t>)</a:t>
            </a:r>
          </a:p>
          <a:p>
            <a:pPr marL="171450" marR="0" indent="-171450" algn="l" defTabSz="914400" rtl="0" eaLnBrk="1" fontAlgn="auto" latinLnBrk="0" hangingPunct="1">
              <a:lnSpc>
                <a:spcPct val="100000"/>
              </a:lnSpc>
              <a:spcBef>
                <a:spcPts val="0"/>
              </a:spcBef>
              <a:spcAft>
                <a:spcPts val="0"/>
              </a:spcAft>
              <a:buClrTx/>
              <a:buSzTx/>
              <a:buFont typeface="Wingdings" charset="2"/>
              <a:buChar char="²"/>
              <a:tabLst/>
              <a:defRPr/>
            </a:pPr>
            <a:r>
              <a:rPr lang="en-US" b="0" dirty="0" smtClean="0"/>
              <a:t>Creating</a:t>
            </a:r>
            <a:r>
              <a:rPr lang="en-US" b="0" baseline="0" dirty="0" smtClean="0"/>
              <a:t> a Course Using Training Templates Guide (</a:t>
            </a:r>
            <a:r>
              <a:rPr lang="en-US" baseline="0" dirty="0" smtClean="0"/>
              <a:t>TAB 5 - Resource Materials Table of Contents Template</a:t>
            </a:r>
            <a:r>
              <a:rPr lang="en-US" b="0" baseline="0" dirty="0" smtClean="0"/>
              <a:t>)</a:t>
            </a:r>
          </a:p>
          <a:p>
            <a:pPr marL="171450" indent="-171450">
              <a:buFont typeface="Wingdings" charset="2"/>
              <a:buChar char="²"/>
            </a:pPr>
            <a:r>
              <a:rPr lang="en-US" b="0" dirty="0" smtClean="0"/>
              <a:t>Creating</a:t>
            </a:r>
            <a:r>
              <a:rPr lang="en-US" b="0" baseline="0" dirty="0" smtClean="0"/>
              <a:t> a Course Using Training Templates Guide (</a:t>
            </a:r>
            <a:r>
              <a:rPr lang="en-US" baseline="0" dirty="0" smtClean="0"/>
              <a:t>TAB 6 - eLearning Template</a:t>
            </a:r>
            <a:r>
              <a:rPr lang="en-US" b="0" baseline="0" dirty="0" smtClean="0"/>
              <a:t>)</a:t>
            </a:r>
            <a:endParaRPr lang="en-US" b="0" dirty="0" smtClean="0"/>
          </a:p>
          <a:p>
            <a:endParaRPr lang="en-US" dirty="0" smtClean="0"/>
          </a:p>
          <a:p>
            <a:r>
              <a:rPr lang="en-US" b="0" dirty="0" smtClean="0"/>
              <a:t>A</a:t>
            </a:r>
            <a:r>
              <a:rPr lang="en-US" b="0" baseline="0" dirty="0" smtClean="0"/>
              <a:t> template is a document that has been</a:t>
            </a:r>
            <a:r>
              <a:rPr lang="en-US" b="0" dirty="0" smtClean="0"/>
              <a:t> pre-formatted and automatically creates a new version of itself.  </a:t>
            </a:r>
            <a:r>
              <a:rPr lang="en-US" b="0" baseline="0" dirty="0" smtClean="0"/>
              <a:t>The following is a list of the templates with a description that has been created for you to use:</a:t>
            </a:r>
          </a:p>
          <a:p>
            <a:endParaRPr lang="en-US" b="0" baseline="0" dirty="0" smtClean="0"/>
          </a:p>
          <a:p>
            <a:pPr marL="177845" indent="-177845">
              <a:buFont typeface="Arial"/>
              <a:buChar char="•"/>
            </a:pPr>
            <a:r>
              <a:rPr lang="en-US" b="1" baseline="0" dirty="0" smtClean="0"/>
              <a:t>Curricula </a:t>
            </a:r>
            <a:r>
              <a:rPr lang="en-US" b="0" baseline="0" dirty="0" smtClean="0"/>
              <a:t>– The curricula template is used as an outline for the course.  It also contains a description of what you need to enter in each of the fields of the template.  When you click on the description text, it turns blue and you can replace the description text with your content.</a:t>
            </a:r>
          </a:p>
          <a:p>
            <a:pPr marL="177845" indent="-177845">
              <a:buFont typeface="Arial"/>
              <a:buChar char="•"/>
            </a:pPr>
            <a:r>
              <a:rPr lang="en-US" b="1" baseline="0" dirty="0" smtClean="0"/>
              <a:t>PowerPoint</a:t>
            </a:r>
            <a:r>
              <a:rPr lang="en-US" b="0" baseline="0" dirty="0" smtClean="0"/>
              <a:t> - The PowerPoint template has all of the slides you need to create a course from the curricula.  It contains all of the slides for the learning logistics, course introduction, three sections and a conclusion.  If you need to have more than three sections you can copy all of the section slides until you have the number of sections you need.  The Notes section has also been modified to allow you to create the training manual.  </a:t>
            </a:r>
          </a:p>
          <a:p>
            <a:pPr marL="177845" indent="-177845">
              <a:buFont typeface="Arial"/>
              <a:buChar char="•"/>
            </a:pPr>
            <a:r>
              <a:rPr lang="en-US" baseline="0" dirty="0" smtClean="0"/>
              <a:t>Terms and Concepts </a:t>
            </a:r>
            <a:r>
              <a:rPr lang="en-US" b="0" baseline="0" dirty="0" smtClean="0"/>
              <a:t>– This document is a table that houses a list of the terms and their definitions in a preformatted table.</a:t>
            </a:r>
          </a:p>
          <a:p>
            <a:pPr marL="177845" indent="-177845" defTabSz="948507">
              <a:buFont typeface="Arial"/>
              <a:buChar char="•"/>
              <a:defRPr/>
            </a:pPr>
            <a:r>
              <a:rPr lang="en-US" dirty="0"/>
              <a:t>Resource Materials </a:t>
            </a:r>
            <a:r>
              <a:rPr lang="en-US" dirty="0" smtClean="0"/>
              <a:t>Table </a:t>
            </a:r>
            <a:r>
              <a:rPr lang="en-US" dirty="0"/>
              <a:t>of </a:t>
            </a:r>
            <a:r>
              <a:rPr lang="en-US" dirty="0" smtClean="0"/>
              <a:t>Contents </a:t>
            </a:r>
            <a:r>
              <a:rPr lang="en-US" b="0" baseline="0" dirty="0" smtClean="0"/>
              <a:t>– This template is used to create the table of contents and the cover page for all of the materials you want to include in your manual.  There should be one tab created for each reference document.  This document will be combined with the printed (Notes view) of the PowerPoint to make the manual. </a:t>
            </a:r>
          </a:p>
          <a:p>
            <a:pPr marL="177845" indent="-177845" defTabSz="948507">
              <a:buFont typeface="Arial"/>
              <a:buChar char="•"/>
              <a:defRPr/>
            </a:pPr>
            <a:r>
              <a:rPr lang="en-US" b="1" baseline="0" dirty="0" smtClean="0"/>
              <a:t>eLearning Template </a:t>
            </a:r>
            <a:r>
              <a:rPr lang="en-US" b="0" baseline="0" dirty="0" smtClean="0"/>
              <a:t>– This template is designed to be used for the creation of eLearning.  It is used in conjunction with the PowerPoint and includes additional slides to facilitate the creation of eLearning.</a:t>
            </a:r>
          </a:p>
          <a:p>
            <a:pPr marL="177845" indent="-177845">
              <a:buFont typeface="Arial"/>
              <a:buChar char="•"/>
            </a:pPr>
            <a:endParaRPr lang="en-US" b="0" baseline="0" dirty="0" smtClean="0"/>
          </a:p>
          <a:p>
            <a:endParaRPr lang="en-US" b="0" baseline="0" dirty="0" smtClean="0"/>
          </a:p>
        </p:txBody>
      </p:sp>
      <p:sp>
        <p:nvSpPr>
          <p:cNvPr id="4" name="Slide Number Placeholder 3"/>
          <p:cNvSpPr>
            <a:spLocks noGrp="1"/>
          </p:cNvSpPr>
          <p:nvPr>
            <p:ph type="sldNum" sz="quarter" idx="10"/>
          </p:nvPr>
        </p:nvSpPr>
        <p:spPr/>
        <p:txBody>
          <a:bodyPr/>
          <a:lstStyle/>
          <a:p>
            <a:fld id="{CA846680-62A7-41C5-A79F-706D29C4710E}" type="slidenum">
              <a:rPr lang="en-US" smtClean="0"/>
              <a:pPr/>
              <a:t>32</a:t>
            </a:fld>
            <a:endParaRPr lang="en-US" dirty="0"/>
          </a:p>
        </p:txBody>
      </p:sp>
    </p:spTree>
    <p:extLst>
      <p:ext uri="{BB962C8B-B14F-4D97-AF65-F5344CB8AC3E}">
        <p14:creationId xmlns:p14="http://schemas.microsoft.com/office/powerpoint/2010/main" val="21867637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625" y="447675"/>
            <a:ext cx="4802188" cy="3600450"/>
          </a:xfrm>
        </p:spPr>
      </p:sp>
      <p:sp>
        <p:nvSpPr>
          <p:cNvPr id="3" name="Notes Placeholder 2"/>
          <p:cNvSpPr>
            <a:spLocks noGrp="1"/>
          </p:cNvSpPr>
          <p:nvPr>
            <p:ph type="body" idx="1"/>
          </p:nvPr>
        </p:nvSpPr>
        <p:spPr/>
        <p:txBody>
          <a:bodyPr/>
          <a:lstStyle/>
          <a:p>
            <a:r>
              <a:rPr lang="en-US" dirty="0" smtClean="0"/>
              <a:t>Notes:</a:t>
            </a:r>
          </a:p>
          <a:p>
            <a:endParaRPr lang="en-US" dirty="0"/>
          </a:p>
          <a:p>
            <a:pPr marL="177845" indent="-177845">
              <a:buFont typeface="Wingdings" charset="2"/>
              <a:buChar char="²"/>
            </a:pPr>
            <a:r>
              <a:rPr lang="en-US" b="0" dirty="0" smtClean="0"/>
              <a:t>Creating</a:t>
            </a:r>
            <a:r>
              <a:rPr lang="en-US" b="0" baseline="0" dirty="0" smtClean="0"/>
              <a:t> a Course Using Training Templates Guide (</a:t>
            </a:r>
            <a:r>
              <a:rPr lang="en-US" dirty="0" smtClean="0"/>
              <a:t>TAB </a:t>
            </a:r>
            <a:r>
              <a:rPr lang="en-US" dirty="0"/>
              <a:t>02 </a:t>
            </a:r>
            <a:r>
              <a:rPr lang="en-US" b="0" dirty="0"/>
              <a:t>– Curricula </a:t>
            </a:r>
            <a:r>
              <a:rPr lang="en-US" b="0" dirty="0" smtClean="0"/>
              <a:t>Template)</a:t>
            </a:r>
            <a:endParaRPr lang="en-US" b="0" dirty="0"/>
          </a:p>
          <a:p>
            <a:pPr marL="177845" indent="-177845">
              <a:buFont typeface="Wingdings" charset="2"/>
              <a:buChar char="²"/>
            </a:pPr>
            <a:r>
              <a:rPr lang="en-US" b="0" dirty="0" smtClean="0"/>
              <a:t>Creating</a:t>
            </a:r>
            <a:r>
              <a:rPr lang="en-US" b="0" baseline="0" dirty="0" smtClean="0"/>
              <a:t> a Course Using Training Templates Guide (</a:t>
            </a:r>
            <a:r>
              <a:rPr lang="en-US" dirty="0" smtClean="0"/>
              <a:t>TAB </a:t>
            </a:r>
            <a:r>
              <a:rPr lang="en-US" dirty="0"/>
              <a:t>08 </a:t>
            </a:r>
            <a:r>
              <a:rPr lang="en-US" b="0" dirty="0"/>
              <a:t>– Sample Curricula for this </a:t>
            </a:r>
            <a:r>
              <a:rPr lang="en-US" b="0" dirty="0" smtClean="0"/>
              <a:t>Course)</a:t>
            </a:r>
            <a:endParaRPr lang="en-US" b="0" dirty="0"/>
          </a:p>
          <a:p>
            <a:endParaRPr lang="en-US" dirty="0" smtClean="0"/>
          </a:p>
          <a:p>
            <a:pPr marL="171450" indent="-171450">
              <a:buFont typeface="Arial"/>
              <a:buChar char="•"/>
            </a:pPr>
            <a:r>
              <a:rPr lang="en-US" b="0" dirty="0" smtClean="0"/>
              <a:t>A curricula is used to capture all</a:t>
            </a:r>
            <a:r>
              <a:rPr lang="en-US" b="0" baseline="0" dirty="0" smtClean="0"/>
              <a:t> of the documentation you will need in order to create your course.  </a:t>
            </a:r>
          </a:p>
          <a:p>
            <a:pPr marL="171450" indent="-171450">
              <a:buFont typeface="Arial"/>
              <a:buChar char="•"/>
            </a:pPr>
            <a:r>
              <a:rPr lang="en-US" b="0" baseline="0" dirty="0" smtClean="0"/>
              <a:t>It serves as an outline for all of the topics and allows you to talk about the course with others before you begin the development of the course.  </a:t>
            </a:r>
          </a:p>
          <a:p>
            <a:pPr marL="171450" indent="-171450">
              <a:buFont typeface="Arial"/>
              <a:buChar char="•"/>
            </a:pPr>
            <a:r>
              <a:rPr lang="en-US" b="0" baseline="0" dirty="0" smtClean="0"/>
              <a:t>Is critical to create as it is the backbone of development to the process of developing training based upon this course.</a:t>
            </a:r>
          </a:p>
          <a:p>
            <a:r>
              <a:rPr lang="en-US" b="0" baseline="0" dirty="0" smtClean="0"/>
              <a:t>The curricula is also important to complete because:</a:t>
            </a:r>
          </a:p>
          <a:p>
            <a:pPr marL="171450" indent="-171450">
              <a:buFont typeface="Arial"/>
              <a:buChar char="•"/>
            </a:pPr>
            <a:r>
              <a:rPr lang="en-US" b="0" baseline="0" dirty="0" smtClean="0"/>
              <a:t>It organizes the SME thoughts and what they want the course to do prior to actually working the development.</a:t>
            </a:r>
          </a:p>
          <a:p>
            <a:pPr marL="171450" indent="-171450">
              <a:buFont typeface="Arial"/>
              <a:buChar char="•"/>
            </a:pPr>
            <a:r>
              <a:rPr lang="en-US" b="0" baseline="0" dirty="0" smtClean="0"/>
              <a:t>Gives one central location to track all development.</a:t>
            </a:r>
          </a:p>
          <a:p>
            <a:pPr marL="171450" indent="-171450">
              <a:buFont typeface="Arial"/>
              <a:buChar char="•"/>
            </a:pPr>
            <a:r>
              <a:rPr lang="en-US" b="0" baseline="0" dirty="0" smtClean="0"/>
              <a:t>Serves as a checklist for the development of the course by the SME.</a:t>
            </a:r>
          </a:p>
          <a:p>
            <a:pPr marL="171450" indent="-171450">
              <a:buFont typeface="Arial"/>
              <a:buChar char="•"/>
            </a:pPr>
            <a:r>
              <a:rPr lang="en-US" b="0" baseline="0" dirty="0" smtClean="0"/>
              <a:t>Is very tightly integrated with the process of development of all of the templates and processes for designing a course.</a:t>
            </a:r>
          </a:p>
          <a:p>
            <a:pPr marL="171450" indent="-171450">
              <a:buFont typeface="Arial"/>
              <a:buChar char="•"/>
            </a:pPr>
            <a:r>
              <a:rPr lang="en-US" sz="1200" b="0" dirty="0" smtClean="0"/>
              <a:t>It allows Non-Trainers</a:t>
            </a:r>
            <a:r>
              <a:rPr lang="en-US" sz="1200" b="0" baseline="0" dirty="0" smtClean="0"/>
              <a:t> </a:t>
            </a:r>
            <a:r>
              <a:rPr lang="en-US" sz="1200" b="0" dirty="0" smtClean="0"/>
              <a:t>to answer the follow questions prior</a:t>
            </a:r>
            <a:r>
              <a:rPr lang="en-US" sz="1200" b="0" baseline="0" dirty="0" smtClean="0"/>
              <a:t> to the development of the course.</a:t>
            </a:r>
            <a:endParaRPr lang="en-US" sz="1200" b="0" dirty="0" smtClean="0"/>
          </a:p>
          <a:p>
            <a:pPr marL="512763" lvl="2" indent="-171450">
              <a:buFont typeface="Arial"/>
              <a:buChar char="•"/>
            </a:pPr>
            <a:r>
              <a:rPr lang="en-US" sz="1200" dirty="0" smtClean="0"/>
              <a:t>Who is the audience for the training?</a:t>
            </a:r>
          </a:p>
          <a:p>
            <a:pPr marL="512763" lvl="2" indent="-171450">
              <a:buFont typeface="Arial"/>
              <a:buChar char="•"/>
            </a:pPr>
            <a:r>
              <a:rPr lang="en-US" sz="1200" dirty="0" smtClean="0"/>
              <a:t>What do they need to know?</a:t>
            </a:r>
          </a:p>
          <a:p>
            <a:pPr marL="512763" lvl="2" indent="-171450">
              <a:buFont typeface="Arial"/>
              <a:buChar char="•"/>
            </a:pPr>
            <a:r>
              <a:rPr lang="en-US" sz="1200" dirty="0" smtClean="0"/>
              <a:t>How do I confirm they understand?</a:t>
            </a:r>
          </a:p>
          <a:p>
            <a:pPr marL="512763" lvl="2" indent="-171450">
              <a:buFont typeface="Arial"/>
              <a:buChar char="•"/>
            </a:pPr>
            <a:r>
              <a:rPr lang="en-US" sz="1200" dirty="0" smtClean="0"/>
              <a:t>What training materials do they need?</a:t>
            </a:r>
          </a:p>
          <a:p>
            <a:pPr marL="512763" lvl="2" indent="-171450">
              <a:buFont typeface="Arial"/>
              <a:buChar char="•"/>
            </a:pPr>
            <a:r>
              <a:rPr lang="en-US" sz="1200" dirty="0" smtClean="0"/>
              <a:t>How long is it going to take?</a:t>
            </a:r>
          </a:p>
          <a:p>
            <a:pPr marL="171450" indent="-171450">
              <a:buFont typeface="Arial"/>
              <a:buChar char="•"/>
            </a:pPr>
            <a:endParaRPr lang="en-US" b="0" baseline="0" dirty="0" smtClean="0"/>
          </a:p>
        </p:txBody>
      </p:sp>
      <p:sp>
        <p:nvSpPr>
          <p:cNvPr id="4" name="Slide Number Placeholder 3"/>
          <p:cNvSpPr>
            <a:spLocks noGrp="1"/>
          </p:cNvSpPr>
          <p:nvPr>
            <p:ph type="sldNum" sz="quarter" idx="10"/>
          </p:nvPr>
        </p:nvSpPr>
        <p:spPr/>
        <p:txBody>
          <a:bodyPr/>
          <a:lstStyle/>
          <a:p>
            <a:fld id="{CA846680-62A7-41C5-A79F-706D29C4710E}" type="slidenum">
              <a:rPr lang="en-US" smtClean="0"/>
              <a:pPr/>
              <a:t>33</a:t>
            </a:fld>
            <a:endParaRPr lang="en-US" dirty="0"/>
          </a:p>
        </p:txBody>
      </p:sp>
    </p:spTree>
    <p:extLst>
      <p:ext uri="{BB962C8B-B14F-4D97-AF65-F5344CB8AC3E}">
        <p14:creationId xmlns:p14="http://schemas.microsoft.com/office/powerpoint/2010/main" val="40681042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625" y="447675"/>
            <a:ext cx="4802188" cy="3600450"/>
          </a:xfrm>
        </p:spPr>
      </p:sp>
      <p:sp>
        <p:nvSpPr>
          <p:cNvPr id="3" name="Notes Placeholder 2"/>
          <p:cNvSpPr>
            <a:spLocks noGrp="1"/>
          </p:cNvSpPr>
          <p:nvPr>
            <p:ph type="body" idx="1"/>
          </p:nvPr>
        </p:nvSpPr>
        <p:spPr/>
        <p:txBody>
          <a:bodyPr>
            <a:normAutofit fontScale="92500"/>
          </a:bodyPr>
          <a:lstStyle/>
          <a:p>
            <a:r>
              <a:rPr lang="en-US" dirty="0" smtClean="0"/>
              <a:t>Notes:</a:t>
            </a:r>
          </a:p>
          <a:p>
            <a:endParaRPr lang="en-US" dirty="0" smtClean="0"/>
          </a:p>
          <a:p>
            <a:pPr marL="177845" indent="-177845">
              <a:buFont typeface="Wingdings" charset="2"/>
              <a:buChar char="²"/>
            </a:pPr>
            <a:r>
              <a:rPr lang="en-US" b="0" dirty="0" smtClean="0"/>
              <a:t>Creating</a:t>
            </a:r>
            <a:r>
              <a:rPr lang="en-US" b="0" baseline="0" dirty="0" smtClean="0"/>
              <a:t> a Course Using Training Templates Guide (</a:t>
            </a:r>
            <a:r>
              <a:rPr lang="en-US" b="1" dirty="0" smtClean="0"/>
              <a:t>TAB</a:t>
            </a:r>
            <a:r>
              <a:rPr lang="en-US" b="1" baseline="0" dirty="0" smtClean="0"/>
              <a:t> 02 </a:t>
            </a:r>
            <a:r>
              <a:rPr lang="en-US" b="0" baseline="0" dirty="0" smtClean="0"/>
              <a:t>– Curricula Template)</a:t>
            </a:r>
          </a:p>
          <a:p>
            <a:pPr marL="177845" indent="-177845">
              <a:buFont typeface="Wingdings" charset="2"/>
              <a:buChar char="²"/>
            </a:pPr>
            <a:r>
              <a:rPr lang="en-US" b="0" dirty="0" smtClean="0"/>
              <a:t>Creating</a:t>
            </a:r>
            <a:r>
              <a:rPr lang="en-US" b="0" baseline="0" dirty="0" smtClean="0"/>
              <a:t> a Course Using Training Templates Guide (</a:t>
            </a:r>
            <a:r>
              <a:rPr lang="en-US" b="1" baseline="0" dirty="0" smtClean="0"/>
              <a:t>TAB 08 </a:t>
            </a:r>
            <a:r>
              <a:rPr lang="en-US" b="0" baseline="0" dirty="0" smtClean="0"/>
              <a:t>– Sample Curricula for this Course)</a:t>
            </a:r>
          </a:p>
          <a:p>
            <a:endParaRPr lang="en-US" b="0" baseline="0" dirty="0" smtClean="0"/>
          </a:p>
          <a:p>
            <a:r>
              <a:rPr lang="en-US" b="0" baseline="0" dirty="0" smtClean="0"/>
              <a:t>The Curricula Template is comprised of the following sections.  Refer to TAB 02 of your participant guide for a sample of the Curricula Template and TAB 08 for a sample of a completed curricula.</a:t>
            </a:r>
          </a:p>
          <a:p>
            <a:endParaRPr lang="en-US" b="0" baseline="0" dirty="0" smtClean="0"/>
          </a:p>
          <a:p>
            <a:pPr marL="171450" indent="-171450">
              <a:buFont typeface="Arial"/>
              <a:buChar char="•"/>
            </a:pPr>
            <a:r>
              <a:rPr lang="en-US" b="1" baseline="0" dirty="0" smtClean="0"/>
              <a:t>Course Overview </a:t>
            </a:r>
            <a:r>
              <a:rPr lang="en-US" b="0" baseline="0" dirty="0" smtClean="0"/>
              <a:t>- This section provides the who, what, when and how of your course.  The template contains a description of how to complete each of the fields.  Clicking on the text in that describes what to place in the field allows you to replace the text.  </a:t>
            </a:r>
          </a:p>
          <a:p>
            <a:pPr marL="177845" indent="-177845">
              <a:buFont typeface="Arial"/>
              <a:buChar char="•"/>
            </a:pPr>
            <a:r>
              <a:rPr lang="en-US" b="1" baseline="0" dirty="0" smtClean="0"/>
              <a:t>Course Purpose</a:t>
            </a:r>
            <a:r>
              <a:rPr lang="en-US" b="0" baseline="0" dirty="0" smtClean="0"/>
              <a:t>: This should answer the question “why am I here” for the participant.  When writing the course purpose start with the following phrase.  “This course is designed to…” The summarize your course.  The course purpose for this course is: “</a:t>
            </a:r>
            <a:r>
              <a:rPr lang="en-US" b="0" i="1" dirty="0" smtClean="0"/>
              <a:t>This course is designed to teach participants how to take an idea and create a course using training templates”.</a:t>
            </a:r>
          </a:p>
          <a:p>
            <a:pPr marL="177845" indent="-177845">
              <a:buFont typeface="Arial"/>
              <a:buChar char="•"/>
            </a:pPr>
            <a:r>
              <a:rPr lang="en-US" dirty="0" smtClean="0"/>
              <a:t>Course Objectives: </a:t>
            </a:r>
            <a:r>
              <a:rPr lang="en-US" b="0" dirty="0" smtClean="0"/>
              <a:t>This is a high level summary of what the participants can expect to learn from your course.  It should answer the question “What am I going to learn” for the participant.  The objectives of this course are:</a:t>
            </a:r>
          </a:p>
          <a:p>
            <a:pPr marL="531889" lvl="2" indent="-177845">
              <a:buFont typeface="Arial"/>
              <a:buChar char="•"/>
            </a:pPr>
            <a:r>
              <a:rPr lang="en-US" i="1" dirty="0" smtClean="0"/>
              <a:t>Identify training terms and concepts</a:t>
            </a:r>
          </a:p>
          <a:p>
            <a:pPr marL="531889" lvl="2" indent="-177845">
              <a:buFont typeface="Arial"/>
              <a:buChar char="•"/>
            </a:pPr>
            <a:r>
              <a:rPr lang="en-US" i="1" dirty="0" smtClean="0"/>
              <a:t>Describe the training development processes at a high-level</a:t>
            </a:r>
          </a:p>
          <a:p>
            <a:pPr marL="531889" lvl="2" indent="-177845">
              <a:buFont typeface="Arial"/>
              <a:buChar char="•"/>
            </a:pPr>
            <a:r>
              <a:rPr lang="en-US" i="1" dirty="0" smtClean="0"/>
              <a:t>Describe the connection points between the curricula and PowerPoint Template</a:t>
            </a:r>
          </a:p>
          <a:p>
            <a:pPr marL="531889" lvl="2" indent="-177845">
              <a:buFont typeface="Arial"/>
              <a:buChar char="•"/>
            </a:pPr>
            <a:r>
              <a:rPr lang="en-US" i="1" dirty="0" smtClean="0"/>
              <a:t>Understand how to use the Curricula, PowerPoint, and other templates and its components</a:t>
            </a:r>
          </a:p>
          <a:p>
            <a:pPr marL="531889" lvl="2" indent="-177845">
              <a:buFont typeface="Arial"/>
              <a:buChar char="•"/>
            </a:pPr>
            <a:r>
              <a:rPr lang="en-US" i="1" dirty="0" smtClean="0"/>
              <a:t>Describe how to create an Instructor Guide from the Completed Participant Guide</a:t>
            </a:r>
          </a:p>
          <a:p>
            <a:pPr marL="531889" lvl="2" indent="-177845">
              <a:buFont typeface="Arial"/>
              <a:buChar char="•"/>
            </a:pPr>
            <a:r>
              <a:rPr lang="en-US" i="1" dirty="0" smtClean="0"/>
              <a:t>Describe how to prepare and send the completed course for printing</a:t>
            </a:r>
            <a:r>
              <a:rPr lang="en-US" b="1" i="1" dirty="0" smtClean="0"/>
              <a:t> </a:t>
            </a:r>
          </a:p>
          <a:p>
            <a:pPr marL="12731" lvl="1"/>
            <a:endParaRPr lang="en-US" b="1" dirty="0" smtClean="0"/>
          </a:p>
          <a:p>
            <a:pPr marL="12731" lvl="1"/>
            <a:r>
              <a:rPr lang="en-US" b="1" dirty="0"/>
              <a:t>Continued on next page</a:t>
            </a:r>
          </a:p>
          <a:p>
            <a:pPr marL="12731" lvl="1"/>
            <a:endParaRPr lang="en-US" b="1" dirty="0" smtClean="0"/>
          </a:p>
        </p:txBody>
      </p:sp>
      <p:sp>
        <p:nvSpPr>
          <p:cNvPr id="4" name="Slide Number Placeholder 3"/>
          <p:cNvSpPr>
            <a:spLocks noGrp="1"/>
          </p:cNvSpPr>
          <p:nvPr>
            <p:ph type="sldNum" sz="quarter" idx="10"/>
          </p:nvPr>
        </p:nvSpPr>
        <p:spPr/>
        <p:txBody>
          <a:bodyPr/>
          <a:lstStyle/>
          <a:p>
            <a:fld id="{CA846680-62A7-41C5-A79F-706D29C4710E}" type="slidenum">
              <a:rPr lang="en-US" smtClean="0"/>
              <a:pPr/>
              <a:t>34</a:t>
            </a:fld>
            <a:endParaRPr lang="en-US" dirty="0"/>
          </a:p>
        </p:txBody>
      </p:sp>
    </p:spTree>
    <p:extLst>
      <p:ext uri="{BB962C8B-B14F-4D97-AF65-F5344CB8AC3E}">
        <p14:creationId xmlns:p14="http://schemas.microsoft.com/office/powerpoint/2010/main" val="188143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148424" y="459372"/>
            <a:ext cx="4855597" cy="8785062"/>
          </a:xfrm>
        </p:spPr>
        <p:txBody>
          <a:bodyPr/>
          <a:lstStyle/>
          <a:p>
            <a:r>
              <a:rPr lang="en-US" dirty="0" smtClean="0"/>
              <a:t>Continued from previous page</a:t>
            </a:r>
          </a:p>
          <a:p>
            <a:endParaRPr lang="en-US" b="1" dirty="0" smtClean="0"/>
          </a:p>
          <a:p>
            <a:pPr marL="171450" indent="-171450">
              <a:buFont typeface="Arial"/>
              <a:buChar char="•"/>
            </a:pPr>
            <a:r>
              <a:rPr lang="en-US" b="1" dirty="0" smtClean="0"/>
              <a:t>Learning logistics</a:t>
            </a:r>
            <a:r>
              <a:rPr lang="en-US" b="1" baseline="0" dirty="0" smtClean="0"/>
              <a:t> </a:t>
            </a:r>
            <a:r>
              <a:rPr lang="en-US" b="0" baseline="0" dirty="0" smtClean="0"/>
              <a:t>- This section has been filled in as many of the slides for this section have already been created for you in the presentation.  </a:t>
            </a:r>
            <a:r>
              <a:rPr lang="en-US" b="0" dirty="0" smtClean="0"/>
              <a:t>The</a:t>
            </a:r>
            <a:r>
              <a:rPr lang="en-US" b="0" baseline="0" dirty="0" smtClean="0"/>
              <a:t> Learning logistics section contains the following fields</a:t>
            </a:r>
            <a:r>
              <a:rPr lang="en-US" b="0" dirty="0"/>
              <a:t>:</a:t>
            </a:r>
            <a:endParaRPr lang="en-US" b="0" baseline="0" dirty="0" smtClean="0"/>
          </a:p>
          <a:p>
            <a:pPr marL="519158" lvl="2" indent="-177845">
              <a:buFont typeface="Arial"/>
              <a:buChar char="•"/>
            </a:pPr>
            <a:r>
              <a:rPr lang="en-US" b="1" baseline="0" dirty="0" smtClean="0"/>
              <a:t>Section</a:t>
            </a:r>
            <a:r>
              <a:rPr lang="en-US" b="0" baseline="0" dirty="0" smtClean="0"/>
              <a:t>: This is the title of the section.  This has been filled in for you and should not be changed.</a:t>
            </a:r>
          </a:p>
          <a:p>
            <a:pPr marL="519158" lvl="2" indent="-177845">
              <a:buFont typeface="Arial"/>
              <a:buChar char="•"/>
            </a:pPr>
            <a:r>
              <a:rPr lang="en-US" b="1" baseline="0" dirty="0" smtClean="0"/>
              <a:t>Time</a:t>
            </a:r>
            <a:r>
              <a:rPr lang="en-US" b="0" baseline="0" dirty="0" smtClean="0"/>
              <a:t>: This is how long this section should take to complete.  This has been filled in for you based on the section objective and should not be changed.</a:t>
            </a:r>
          </a:p>
          <a:p>
            <a:pPr marL="519158" lvl="2" indent="-177845">
              <a:buFont typeface="Arial"/>
              <a:buChar char="•"/>
            </a:pPr>
            <a:r>
              <a:rPr lang="en-US" b="1" baseline="0" dirty="0" smtClean="0"/>
              <a:t>Section Objective</a:t>
            </a:r>
            <a:r>
              <a:rPr lang="en-US" b="0" baseline="0" dirty="0" smtClean="0"/>
              <a:t>s:  This section has also been filed in for you with the default objectives.</a:t>
            </a:r>
          </a:p>
          <a:p>
            <a:pPr marL="519158" lvl="2" indent="-177845">
              <a:buFont typeface="Arial"/>
              <a:buChar char="•"/>
            </a:pPr>
            <a:r>
              <a:rPr lang="en-US" b="1" baseline="0" dirty="0" smtClean="0"/>
              <a:t>Terms and Concepts</a:t>
            </a:r>
            <a:r>
              <a:rPr lang="en-US" b="0" baseline="0" dirty="0" smtClean="0"/>
              <a:t>:  There are no Terms and Concepts covered in this section.  The overall terms and concepts for the course are covered in the course introduction.</a:t>
            </a:r>
          </a:p>
          <a:p>
            <a:pPr marL="519158" lvl="2" indent="-177845">
              <a:buFont typeface="Arial"/>
              <a:buChar char="•"/>
            </a:pPr>
            <a:r>
              <a:rPr lang="en-US" b="0" dirty="0" smtClean="0"/>
              <a:t>Supporting</a:t>
            </a:r>
            <a:r>
              <a:rPr lang="en-US" b="0" baseline="0" dirty="0" smtClean="0"/>
              <a:t> Documentation: This section has been filled in for you with a overview of the Participant Guide. When you walk through this section you should show the participants their guide and walk through the contents at a high-level.</a:t>
            </a:r>
            <a:endParaRPr lang="en-US" b="0" dirty="0" smtClean="0"/>
          </a:p>
          <a:p>
            <a:pPr marL="171450" indent="-171450">
              <a:buFont typeface="Arial"/>
              <a:buChar char="•"/>
            </a:pPr>
            <a:r>
              <a:rPr lang="en-US" b="1" baseline="0" dirty="0" smtClean="0"/>
              <a:t>Sections</a:t>
            </a:r>
            <a:r>
              <a:rPr lang="en-US" b="0" baseline="0" dirty="0" smtClean="0"/>
              <a:t> - A new section is created for each of the topics of the course.</a:t>
            </a:r>
            <a:r>
              <a:rPr lang="en-US" b="0" dirty="0" smtClean="0"/>
              <a:t>  </a:t>
            </a:r>
            <a:r>
              <a:rPr lang="en-US" b="0" baseline="0" dirty="0" smtClean="0"/>
              <a:t>For all courses you need to have a minimum of four sections (</a:t>
            </a:r>
            <a:r>
              <a:rPr lang="en-US" b="0" dirty="0" smtClean="0"/>
              <a:t>Learning Logistics, Introduction, Section and Conclusion</a:t>
            </a:r>
            <a:r>
              <a:rPr lang="en-US" b="0" baseline="0" dirty="0" smtClean="0"/>
              <a:t>.  On the curricula template the following fields need to be completed:</a:t>
            </a:r>
          </a:p>
          <a:p>
            <a:pPr marL="519158" lvl="2" indent="-177845">
              <a:buFont typeface="Arial"/>
              <a:buChar char="•"/>
            </a:pPr>
            <a:r>
              <a:rPr lang="en-US" b="1" baseline="0" dirty="0" smtClean="0"/>
              <a:t>Section Title</a:t>
            </a:r>
            <a:r>
              <a:rPr lang="en-US" b="0" baseline="0" dirty="0" smtClean="0"/>
              <a:t>:  This is title the for this section of the course </a:t>
            </a:r>
          </a:p>
          <a:p>
            <a:pPr marL="519158" lvl="2" indent="-177845">
              <a:buFont typeface="Arial"/>
              <a:buChar char="•"/>
            </a:pPr>
            <a:r>
              <a:rPr lang="en-US" b="1" baseline="0" dirty="0" smtClean="0"/>
              <a:t>Time</a:t>
            </a:r>
            <a:r>
              <a:rPr lang="en-US" b="0" baseline="0" dirty="0" smtClean="0"/>
              <a:t>:  This field will need to be completed after you have completed the rest of the section so the timing can be calculated.  The total time of the course is based on three minutes for each of the section objectives (slides) and 15 minutes for a demo and 20 for an exercise.  This timing is only a guide and may change the time to have more or</a:t>
            </a:r>
            <a:r>
              <a:rPr lang="en-US" b="0" dirty="0" smtClean="0"/>
              <a:t> less time.</a:t>
            </a:r>
            <a:endParaRPr lang="en-US" b="0" baseline="0" dirty="0" smtClean="0"/>
          </a:p>
          <a:p>
            <a:pPr marL="519158" lvl="2" indent="-177845">
              <a:buFont typeface="Arial"/>
              <a:buChar char="•"/>
            </a:pPr>
            <a:r>
              <a:rPr lang="en-US" b="1" baseline="0" dirty="0" smtClean="0"/>
              <a:t>Section Objective</a:t>
            </a:r>
            <a:r>
              <a:rPr lang="en-US" b="0" baseline="0" dirty="0" smtClean="0"/>
              <a:t>: These are the sub-topics for the course you are creating.  Each of the objectives should be tied to the topic and placed in the order they will be presented.  A minimum of one slide should be created for each objective that the participants will be able to do after taking the course.  When creating the start each of the objectives with a verb.  Refer to the table below for a sample list of verbs you can use for your course.  </a:t>
            </a:r>
          </a:p>
          <a:p>
            <a:pPr marL="519158" lvl="2" indent="-177845">
              <a:buFont typeface="Arial"/>
              <a:buChar char="•"/>
            </a:pPr>
            <a:r>
              <a:rPr lang="en-US" b="1" baseline="0" dirty="0" smtClean="0"/>
              <a:t>Terms and Concepts</a:t>
            </a:r>
            <a:r>
              <a:rPr lang="en-US" b="0" baseline="0" dirty="0" smtClean="0"/>
              <a:t>: Part of learning something new is developing the vocabulary you need to talk about the topic.  List the items and provide definitions in this field.  If you have already defined the term or concept in a previous section you do not have to list it again.  This list of terms and concepts will be added to your presentation.</a:t>
            </a:r>
          </a:p>
          <a:p>
            <a:pPr marL="519158" lvl="2" indent="-177845">
              <a:buFont typeface="Arial"/>
              <a:buChar char="•"/>
            </a:pPr>
            <a:r>
              <a:rPr lang="en-US" b="1" dirty="0" smtClean="0"/>
              <a:t>Supporting Documentation</a:t>
            </a:r>
            <a:r>
              <a:rPr lang="en-US" b="0" dirty="0" smtClean="0"/>
              <a:t>: Identify documents relating to section that need to be covered or provided to the participants.  This can be any kind of document and may be created by you such as the list of terms and concepts or may be a policy document or form you need to cover.    This section is where you would indicate if you are conducting a demo or exercise.  </a:t>
            </a:r>
          </a:p>
          <a:p>
            <a:pPr marL="12731" lvl="1" indent="0">
              <a:buFont typeface="Arial"/>
              <a:buNone/>
            </a:pPr>
            <a:endParaRPr lang="en-US" b="1" dirty="0"/>
          </a:p>
          <a:p>
            <a:pPr marL="12731" lvl="1" indent="0">
              <a:buFont typeface="Arial"/>
              <a:buNone/>
            </a:pPr>
            <a:r>
              <a:rPr lang="en-US" b="1" i="0" dirty="0" smtClean="0"/>
              <a:t>Continued on next page</a:t>
            </a:r>
          </a:p>
          <a:p>
            <a:pPr marL="12731" lvl="1" indent="0">
              <a:buFont typeface="Arial"/>
              <a:buNone/>
            </a:pPr>
            <a:endParaRPr lang="en-US" b="1" dirty="0"/>
          </a:p>
          <a:p>
            <a:pPr marL="12731" lvl="1" indent="0">
              <a:buFont typeface="Arial"/>
              <a:buNone/>
            </a:pPr>
            <a:endParaRPr lang="en-US" b="1" i="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35</a:t>
            </a:fld>
            <a:endParaRPr lang="en-US" dirty="0"/>
          </a:p>
        </p:txBody>
      </p:sp>
    </p:spTree>
    <p:extLst>
      <p:ext uri="{BB962C8B-B14F-4D97-AF65-F5344CB8AC3E}">
        <p14:creationId xmlns:p14="http://schemas.microsoft.com/office/powerpoint/2010/main" val="188143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148424" y="459372"/>
            <a:ext cx="4855597" cy="8785062"/>
          </a:xfrm>
        </p:spPr>
        <p:txBody>
          <a:bodyPr/>
          <a:lstStyle/>
          <a:p>
            <a:r>
              <a:rPr lang="en-US" dirty="0" smtClean="0"/>
              <a:t>Continued from previous page</a:t>
            </a:r>
          </a:p>
          <a:p>
            <a:pPr marL="12731" lvl="1" indent="0">
              <a:buFont typeface="Arial"/>
              <a:buNone/>
            </a:pPr>
            <a:endParaRPr lang="en-US" b="1" dirty="0"/>
          </a:p>
          <a:p>
            <a:pPr marL="171450" indent="-171450">
              <a:buFont typeface="Arial"/>
              <a:buChar char="•"/>
            </a:pPr>
            <a:r>
              <a:rPr lang="en-US" dirty="0"/>
              <a:t>Conclusion</a:t>
            </a:r>
            <a:r>
              <a:rPr lang="en-US" b="0" dirty="0"/>
              <a:t> - The conclusion is designed to allow you to summarize the course to the learning participants.  It should not be longer than 10 minutes and should contain the following three </a:t>
            </a:r>
            <a:r>
              <a:rPr lang="en-US" b="0" dirty="0" smtClean="0"/>
              <a:t>topics</a:t>
            </a:r>
            <a:r>
              <a:rPr lang="en-US" b="0" dirty="0"/>
              <a:t>:</a:t>
            </a:r>
          </a:p>
          <a:p>
            <a:pPr marL="519158" lvl="2" indent="-177845">
              <a:buFont typeface="Arial"/>
              <a:buChar char="•"/>
            </a:pPr>
            <a:r>
              <a:rPr lang="en-US" dirty="0"/>
              <a:t>A summary of the course using the learning objectives from the introduction.  </a:t>
            </a:r>
          </a:p>
          <a:p>
            <a:pPr marL="519158" lvl="2" indent="-177845">
              <a:buFont typeface="Arial"/>
              <a:buChar char="•"/>
            </a:pPr>
            <a:r>
              <a:rPr lang="en-US" dirty="0"/>
              <a:t>A list of people and places where the participants can get help.  You should have a least one person and may have optional online help resources such as webpages, videos or online documents.</a:t>
            </a:r>
          </a:p>
          <a:p>
            <a:pPr marL="519158" lvl="2" indent="-177845">
              <a:buFont typeface="Arial"/>
              <a:buChar char="•"/>
            </a:pPr>
            <a:r>
              <a:rPr lang="en-US" dirty="0"/>
              <a:t>A question slide at the end of the course to allow you to answer any questions you may have added to a parking lot or any questions about the course.</a:t>
            </a:r>
          </a:p>
          <a:p>
            <a:pPr marL="12731" lvl="1" indent="0">
              <a:buFont typeface="Arial"/>
              <a:buNone/>
            </a:pPr>
            <a:endParaRPr lang="en-US" b="1" i="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36</a:t>
            </a:fld>
            <a:endParaRPr lang="en-US" dirty="0"/>
          </a:p>
        </p:txBody>
      </p:sp>
    </p:spTree>
    <p:extLst>
      <p:ext uri="{BB962C8B-B14F-4D97-AF65-F5344CB8AC3E}">
        <p14:creationId xmlns:p14="http://schemas.microsoft.com/office/powerpoint/2010/main" val="188143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625" y="447675"/>
            <a:ext cx="4802188" cy="3600450"/>
          </a:xfrm>
        </p:spPr>
      </p:sp>
      <p:sp>
        <p:nvSpPr>
          <p:cNvPr id="3" name="Notes Placeholder 2"/>
          <p:cNvSpPr>
            <a:spLocks noGrp="1"/>
          </p:cNvSpPr>
          <p:nvPr>
            <p:ph type="body" idx="1"/>
          </p:nvPr>
        </p:nvSpPr>
        <p:spPr/>
        <p:txBody>
          <a:bodyPr>
            <a:normAutofit lnSpcReduction="10000"/>
          </a:bodyPr>
          <a:lstStyle/>
          <a:p>
            <a:r>
              <a:rPr lang="en-US" dirty="0" smtClean="0"/>
              <a:t>Notes</a:t>
            </a:r>
          </a:p>
          <a:p>
            <a:endParaRPr lang="en-US" dirty="0" smtClean="0"/>
          </a:p>
          <a:p>
            <a:pPr marL="171450" indent="-171450">
              <a:buFont typeface="Wingdings" charset="2"/>
              <a:buChar char="²"/>
            </a:pPr>
            <a:r>
              <a:rPr lang="en-US" b="0" dirty="0" smtClean="0"/>
              <a:t>Creating</a:t>
            </a:r>
            <a:r>
              <a:rPr lang="en-US" b="0" baseline="0" dirty="0" smtClean="0"/>
              <a:t> a Course Using Training Templates Guide (</a:t>
            </a:r>
            <a:r>
              <a:rPr lang="en-US" dirty="0" smtClean="0"/>
              <a:t>TAB 03 </a:t>
            </a:r>
            <a:r>
              <a:rPr lang="en-US" b="0" dirty="0" smtClean="0"/>
              <a:t>– PowerPoint Template)</a:t>
            </a:r>
            <a:endParaRPr lang="en-US" dirty="0" smtClean="0"/>
          </a:p>
          <a:p>
            <a:endParaRPr lang="en-US" dirty="0" smtClean="0"/>
          </a:p>
          <a:p>
            <a:r>
              <a:rPr lang="en-US" b="0" dirty="0" smtClean="0"/>
              <a:t>The Power</a:t>
            </a:r>
            <a:r>
              <a:rPr lang="en-US" b="0" baseline="0" dirty="0" smtClean="0"/>
              <a:t>Point template is designed to help you develop your course from the Curricula.  The presentation is a heavily formatted and structured with pre-created sections and slides.</a:t>
            </a:r>
          </a:p>
          <a:p>
            <a:endParaRPr lang="en-US" b="0" baseline="0" dirty="0" smtClean="0"/>
          </a:p>
          <a:p>
            <a:pPr marL="177845" indent="-177845">
              <a:buFont typeface="Arial"/>
              <a:buChar char="•"/>
            </a:pPr>
            <a:r>
              <a:rPr lang="en-US" b="0" dirty="0"/>
              <a:t>The PowerPoint template is designed to match the Curricula template in its structure.  Each course must contain each of the following sections:</a:t>
            </a:r>
          </a:p>
          <a:p>
            <a:pPr marL="531889" lvl="2" indent="-177845">
              <a:buFont typeface="Arial"/>
              <a:buChar char="•"/>
            </a:pPr>
            <a:r>
              <a:rPr lang="en-US" dirty="0"/>
              <a:t>Title slides (Participant guide and Presentation)</a:t>
            </a:r>
          </a:p>
          <a:p>
            <a:pPr marL="531889" lvl="2" indent="-177845">
              <a:buFont typeface="Arial"/>
              <a:buChar char="•"/>
            </a:pPr>
            <a:r>
              <a:rPr lang="en-US" dirty="0"/>
              <a:t>Learning Logistics</a:t>
            </a:r>
          </a:p>
          <a:p>
            <a:pPr marL="531889" lvl="2" indent="-177845">
              <a:buFont typeface="Arial"/>
              <a:buChar char="•"/>
            </a:pPr>
            <a:r>
              <a:rPr lang="en-US" dirty="0"/>
              <a:t>Course Introduction</a:t>
            </a:r>
          </a:p>
          <a:p>
            <a:pPr marL="531889" lvl="2" indent="-177845">
              <a:buFont typeface="Arial"/>
              <a:buChar char="•"/>
            </a:pPr>
            <a:r>
              <a:rPr lang="en-US" dirty="0"/>
              <a:t>Section XX (as many as needed to cover the topic)</a:t>
            </a:r>
          </a:p>
          <a:p>
            <a:pPr marL="531889" lvl="2" indent="-177845">
              <a:buFont typeface="Arial"/>
              <a:buChar char="•"/>
            </a:pPr>
            <a:r>
              <a:rPr lang="en-US" dirty="0"/>
              <a:t>Conclusion</a:t>
            </a:r>
          </a:p>
          <a:p>
            <a:pPr marL="177845" indent="-177845" defTabSz="948507">
              <a:buFont typeface="Arial"/>
              <a:buChar char="•"/>
              <a:defRPr/>
            </a:pPr>
            <a:r>
              <a:rPr lang="en-US" b="0" dirty="0"/>
              <a:t>Refer to the curricula section if you need a description of the sections.</a:t>
            </a:r>
          </a:p>
          <a:p>
            <a:pPr marL="177845" indent="-177845" defTabSz="948507">
              <a:buFont typeface="Arial"/>
              <a:buChar char="•"/>
              <a:defRPr/>
            </a:pPr>
            <a:r>
              <a:rPr lang="en-US" b="0" dirty="0"/>
              <a:t>Prior to creating any content in the course you should copy the Section One of the course for each of the sections of your course other than the Title (slides 12 – 16) of the PowerPoint Template.</a:t>
            </a:r>
          </a:p>
          <a:p>
            <a:pPr marL="177845" indent="-177845" defTabSz="948507">
              <a:buFont typeface="Arial"/>
              <a:buChar char="•"/>
              <a:defRPr/>
            </a:pPr>
            <a:r>
              <a:rPr lang="en-US" b="0" dirty="0"/>
              <a:t>Each of the new sections you copy and paste should contain the following slides:</a:t>
            </a:r>
          </a:p>
          <a:p>
            <a:pPr marL="531889" lvl="2" indent="-177845" defTabSz="948507">
              <a:buFont typeface="Arial"/>
              <a:buChar char="•"/>
              <a:defRPr/>
            </a:pPr>
            <a:r>
              <a:rPr lang="en-US" dirty="0"/>
              <a:t>Title Slide</a:t>
            </a:r>
          </a:p>
          <a:p>
            <a:pPr marL="531889" lvl="2" indent="-177845" defTabSz="948507">
              <a:buFont typeface="Arial"/>
              <a:buChar char="•"/>
              <a:defRPr/>
            </a:pPr>
            <a:r>
              <a:rPr lang="en-US" dirty="0"/>
              <a:t>Title and Content</a:t>
            </a:r>
          </a:p>
          <a:p>
            <a:pPr marL="531889" lvl="2" indent="-177845" defTabSz="948507">
              <a:buFont typeface="Arial"/>
              <a:buChar char="•"/>
              <a:defRPr/>
            </a:pPr>
            <a:r>
              <a:rPr lang="en-US" dirty="0"/>
              <a:t>Course Agenda</a:t>
            </a:r>
          </a:p>
          <a:p>
            <a:pPr marL="531889" lvl="2" indent="-177845" defTabSz="948507">
              <a:buFont typeface="Arial"/>
              <a:buChar char="•"/>
              <a:defRPr/>
            </a:pPr>
            <a:r>
              <a:rPr lang="en-US" dirty="0"/>
              <a:t>Section XX Learning Objectives</a:t>
            </a:r>
          </a:p>
          <a:p>
            <a:pPr marL="531889" lvl="2" indent="-177845" defTabSz="948507">
              <a:buFont typeface="Arial"/>
              <a:buChar char="•"/>
              <a:defRPr/>
            </a:pPr>
            <a:r>
              <a:rPr lang="en-US" dirty="0"/>
              <a:t>Content slides based on the topic of the course</a:t>
            </a:r>
          </a:p>
          <a:p>
            <a:pPr marL="531889" lvl="2" indent="-177845" defTabSz="948507">
              <a:buFont typeface="Arial"/>
              <a:buChar char="•"/>
              <a:defRPr/>
            </a:pPr>
            <a:r>
              <a:rPr lang="en-US" dirty="0"/>
              <a:t>Terms and Concepts</a:t>
            </a:r>
          </a:p>
          <a:p>
            <a:pPr marL="531889" lvl="2" indent="-177845" defTabSz="948507">
              <a:buFont typeface="Arial"/>
              <a:buChar char="•"/>
              <a:defRPr/>
            </a:pPr>
            <a:r>
              <a:rPr lang="en-US" dirty="0"/>
              <a:t>Exercise XX</a:t>
            </a:r>
          </a:p>
          <a:p>
            <a:pPr marL="531889" lvl="2" indent="-177845" defTabSz="948507">
              <a:buFont typeface="Arial"/>
              <a:buChar char="•"/>
              <a:defRPr/>
            </a:pPr>
            <a:r>
              <a:rPr lang="en-US" dirty="0"/>
              <a:t>Check Your Knowledge</a:t>
            </a:r>
          </a:p>
          <a:p>
            <a:pPr marL="177845" indent="-177845" defTabSz="948507">
              <a:buFont typeface="Arial"/>
              <a:buChar char="•"/>
              <a:defRPr/>
            </a:pPr>
            <a:r>
              <a:rPr lang="en-US" b="0" dirty="0"/>
              <a:t>Slides that cover the topic of the section are entered between the Terms and Concepts and Exercise slide.</a:t>
            </a:r>
          </a:p>
        </p:txBody>
      </p:sp>
      <p:sp>
        <p:nvSpPr>
          <p:cNvPr id="4" name="Slide Number Placeholder 3"/>
          <p:cNvSpPr>
            <a:spLocks noGrp="1"/>
          </p:cNvSpPr>
          <p:nvPr>
            <p:ph type="sldNum" sz="quarter" idx="10"/>
          </p:nvPr>
        </p:nvSpPr>
        <p:spPr/>
        <p:txBody>
          <a:bodyPr/>
          <a:lstStyle/>
          <a:p>
            <a:fld id="{CA846680-62A7-41C5-A79F-706D29C4710E}" type="slidenum">
              <a:rPr lang="en-US" smtClean="0"/>
              <a:pPr/>
              <a:t>37</a:t>
            </a:fld>
            <a:endParaRPr lang="en-US" dirty="0"/>
          </a:p>
        </p:txBody>
      </p:sp>
    </p:spTree>
    <p:extLst>
      <p:ext uri="{BB962C8B-B14F-4D97-AF65-F5344CB8AC3E}">
        <p14:creationId xmlns:p14="http://schemas.microsoft.com/office/powerpoint/2010/main" val="29289524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625" y="447675"/>
            <a:ext cx="4802188" cy="3600450"/>
          </a:xfrm>
        </p:spPr>
      </p:sp>
      <p:sp>
        <p:nvSpPr>
          <p:cNvPr id="3" name="Notes Placeholder 2"/>
          <p:cNvSpPr>
            <a:spLocks noGrp="1"/>
          </p:cNvSpPr>
          <p:nvPr>
            <p:ph type="body" idx="1"/>
          </p:nvPr>
        </p:nvSpPr>
        <p:spPr/>
        <p:txBody>
          <a:bodyPr/>
          <a:lstStyle/>
          <a:p>
            <a:r>
              <a:rPr lang="en-US" dirty="0" smtClean="0"/>
              <a:t>Notes:</a:t>
            </a:r>
          </a:p>
          <a:p>
            <a:endParaRPr lang="en-US" dirty="0" smtClean="0"/>
          </a:p>
          <a:p>
            <a:pPr marL="171450" indent="-171450">
              <a:buFont typeface="Wingdings" charset="2"/>
              <a:buChar char="²"/>
            </a:pPr>
            <a:r>
              <a:rPr lang="en-US" b="0" dirty="0" smtClean="0"/>
              <a:t>Creating</a:t>
            </a:r>
            <a:r>
              <a:rPr lang="en-US" b="0" baseline="0" dirty="0" smtClean="0"/>
              <a:t> a Course Using Training Templates Guide (</a:t>
            </a:r>
            <a:r>
              <a:rPr lang="en-US" dirty="0" smtClean="0"/>
              <a:t>TAB</a:t>
            </a:r>
            <a:r>
              <a:rPr lang="en-US" baseline="0" dirty="0" smtClean="0"/>
              <a:t> 03 </a:t>
            </a:r>
            <a:r>
              <a:rPr lang="en-US" b="0" baseline="0" dirty="0" smtClean="0"/>
              <a:t>– PowerPoint Template)</a:t>
            </a:r>
            <a:endParaRPr lang="en-US" dirty="0" smtClean="0"/>
          </a:p>
          <a:p>
            <a:endParaRPr lang="en-US" b="0" baseline="0" dirty="0" smtClean="0"/>
          </a:p>
          <a:p>
            <a:r>
              <a:rPr lang="en-US" b="0" baseline="0" dirty="0" smtClean="0"/>
              <a:t>To help with the development of the course pre-formatted slides have been created.  The pre-formatted slides have a consistent look and all of the text on the slide has been formatted to be the same style as the rest of the presentation.  </a:t>
            </a:r>
          </a:p>
          <a:p>
            <a:endParaRPr lang="en-US" b="0" baseline="0" dirty="0" smtClean="0"/>
          </a:p>
          <a:p>
            <a:pPr marL="177845" indent="-177845">
              <a:buFont typeface="Arial"/>
              <a:buChar char="•"/>
            </a:pPr>
            <a:r>
              <a:rPr lang="en-US" b="0" baseline="0" dirty="0" smtClean="0"/>
              <a:t>To insert a new slide of the same type go to the Home tab </a:t>
            </a:r>
            <a:r>
              <a:rPr lang="en-US" b="0" baseline="0" dirty="0" smtClean="0">
                <a:sym typeface="Wingdings"/>
              </a:rPr>
              <a:t> New Slide</a:t>
            </a:r>
            <a:endParaRPr lang="en-US" b="0" baseline="0" dirty="0" smtClean="0"/>
          </a:p>
          <a:p>
            <a:pPr marL="177845" indent="-177845">
              <a:buFont typeface="Arial"/>
              <a:buChar char="•"/>
            </a:pPr>
            <a:r>
              <a:rPr lang="en-US" b="0" baseline="0" dirty="0" smtClean="0"/>
              <a:t>If the slide is not the layout you want select Home tab </a:t>
            </a:r>
            <a:r>
              <a:rPr lang="en-US" b="0" baseline="0" dirty="0" smtClean="0">
                <a:sym typeface="Wingdings"/>
              </a:rPr>
              <a:t> Layout drop-down and left click on the style.</a:t>
            </a:r>
            <a:endParaRPr lang="en-US" b="0" baseline="0" dirty="0" smtClean="0"/>
          </a:p>
          <a:p>
            <a:pPr marL="177845" indent="-177845">
              <a:buFont typeface="Arial"/>
              <a:buChar char="•"/>
            </a:pPr>
            <a:r>
              <a:rPr lang="en-US" b="0" baseline="0" dirty="0" smtClean="0"/>
              <a:t>Note: When you select the new layout this will become the default for the next slide you create.</a:t>
            </a:r>
          </a:p>
          <a:p>
            <a:pPr marL="177845" indent="-177845">
              <a:buFont typeface="Arial"/>
              <a:buChar char="•"/>
            </a:pPr>
            <a:r>
              <a:rPr lang="en-US" b="0" baseline="0" dirty="0" smtClean="0"/>
              <a:t>To import slides from different presentation deselect all slides and go to the Insert ribbon </a:t>
            </a:r>
            <a:r>
              <a:rPr lang="en-US" b="0" baseline="0" dirty="0" smtClean="0">
                <a:sym typeface="Wingdings" panose="05000000000000000000" pitchFamily="2" charset="2"/>
              </a:rPr>
              <a:t> New Slide (drop-down)  navigate to the presentation you want to import the from  select the slides you want to import.</a:t>
            </a:r>
            <a:endParaRPr lang="en-US" b="0" baseline="0" dirty="0" smtClean="0"/>
          </a:p>
          <a:p>
            <a:pPr marL="177845" indent="-177845">
              <a:buFont typeface="Arial"/>
              <a:buChar char="•"/>
            </a:pPr>
            <a:endParaRPr lang="en-US" b="0" baseline="0" dirty="0" smtClean="0"/>
          </a:p>
          <a:p>
            <a:pPr marL="0" indent="0">
              <a:buFont typeface="Arial"/>
              <a:buNone/>
            </a:pPr>
            <a:r>
              <a:rPr lang="en-US" b="0" baseline="0" dirty="0" smtClean="0"/>
              <a:t>The same slides are used in the eLearning course.  The format should be used for the development of all training materials going forward.  Using the same template for the PowerPoint reduces the amount of work required when transporting slides.</a:t>
            </a:r>
          </a:p>
          <a:p>
            <a:pPr marL="0" indent="0">
              <a:buFont typeface="Arial"/>
              <a:buNone/>
            </a:pPr>
            <a:endParaRPr lang="en-US" b="0" baseline="0" dirty="0" smtClean="0"/>
          </a:p>
          <a:p>
            <a:pPr marL="0" indent="0">
              <a:buFont typeface="Arial"/>
              <a:buNone/>
            </a:pPr>
            <a:endParaRPr lang="en-US" b="0" baseline="0" dirty="0" smtClean="0"/>
          </a:p>
        </p:txBody>
      </p:sp>
      <p:sp>
        <p:nvSpPr>
          <p:cNvPr id="4" name="Slide Number Placeholder 3"/>
          <p:cNvSpPr>
            <a:spLocks noGrp="1"/>
          </p:cNvSpPr>
          <p:nvPr>
            <p:ph type="sldNum" sz="quarter" idx="10"/>
          </p:nvPr>
        </p:nvSpPr>
        <p:spPr/>
        <p:txBody>
          <a:bodyPr/>
          <a:lstStyle/>
          <a:p>
            <a:fld id="{CA846680-62A7-41C5-A79F-706D29C4710E}" type="slidenum">
              <a:rPr lang="en-US" smtClean="0"/>
              <a:pPr/>
              <a:t>38</a:t>
            </a:fld>
            <a:endParaRPr lang="en-US" dirty="0"/>
          </a:p>
        </p:txBody>
      </p:sp>
    </p:spTree>
    <p:extLst>
      <p:ext uri="{BB962C8B-B14F-4D97-AF65-F5344CB8AC3E}">
        <p14:creationId xmlns:p14="http://schemas.microsoft.com/office/powerpoint/2010/main" val="27716681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625" y="447675"/>
            <a:ext cx="4802188" cy="3600450"/>
          </a:xfrm>
        </p:spPr>
      </p:sp>
      <p:sp>
        <p:nvSpPr>
          <p:cNvPr id="3" name="Notes Placeholder 2"/>
          <p:cNvSpPr>
            <a:spLocks noGrp="1"/>
          </p:cNvSpPr>
          <p:nvPr>
            <p:ph type="body" idx="1"/>
          </p:nvPr>
        </p:nvSpPr>
        <p:spPr/>
        <p:txBody>
          <a:bodyPr/>
          <a:lstStyle/>
          <a:p>
            <a:r>
              <a:rPr lang="en-US" dirty="0" smtClean="0"/>
              <a:t>Notes:</a:t>
            </a:r>
          </a:p>
          <a:p>
            <a:endParaRPr lang="en-US" dirty="0" smtClean="0"/>
          </a:p>
          <a:p>
            <a:pPr marL="171450" indent="-171450">
              <a:buFont typeface="Wingdings" charset="2"/>
              <a:buChar char="²"/>
            </a:pPr>
            <a:r>
              <a:rPr lang="en-US" b="0" dirty="0" smtClean="0"/>
              <a:t>Creating</a:t>
            </a:r>
            <a:r>
              <a:rPr lang="en-US" b="0" baseline="0" dirty="0" smtClean="0"/>
              <a:t> a Course Using Training Templates Guide (</a:t>
            </a:r>
            <a:r>
              <a:rPr lang="en-US" dirty="0" smtClean="0"/>
              <a:t>TAB</a:t>
            </a:r>
            <a:r>
              <a:rPr lang="en-US" baseline="0" dirty="0" smtClean="0"/>
              <a:t> 04 – </a:t>
            </a:r>
            <a:r>
              <a:rPr lang="en-US" b="0" baseline="0" dirty="0" smtClean="0"/>
              <a:t>Terms and Concepts Template)</a:t>
            </a:r>
            <a:endParaRPr lang="en-US" dirty="0" smtClean="0"/>
          </a:p>
          <a:p>
            <a:endParaRPr lang="en-US" dirty="0" smtClean="0"/>
          </a:p>
          <a:p>
            <a:r>
              <a:rPr lang="en-US" b="0" dirty="0" smtClean="0"/>
              <a:t>The </a:t>
            </a:r>
            <a:r>
              <a:rPr lang="en-US" b="0" baseline="0" dirty="0" smtClean="0"/>
              <a:t>Terms and Concepts Template is created after your Curricula.  All of the terms are listed in alphabetical order, or if necessary, grouped in the order they appear in the course.  Additional rows can be added to the document by:</a:t>
            </a:r>
          </a:p>
          <a:p>
            <a:pPr marL="591171" lvl="2" indent="-237127">
              <a:buFont typeface="+mj-lt"/>
              <a:buAutoNum type="arabicPeriod"/>
            </a:pPr>
            <a:r>
              <a:rPr lang="en-US" b="0" baseline="0" dirty="0" smtClean="0"/>
              <a:t>Left clicking just to the right of the table</a:t>
            </a:r>
          </a:p>
          <a:p>
            <a:pPr marL="591171" lvl="2" indent="-237127">
              <a:buFont typeface="+mj-lt"/>
              <a:buAutoNum type="arabicPeriod"/>
            </a:pPr>
            <a:r>
              <a:rPr lang="en-US" b="0" baseline="0" dirty="0" smtClean="0"/>
              <a:t>Pressings the enter key</a:t>
            </a:r>
          </a:p>
          <a:p>
            <a:endParaRPr lang="en-US" b="0" baseline="0" dirty="0" smtClean="0"/>
          </a:p>
          <a:p>
            <a:r>
              <a:rPr lang="en-US" b="0" baseline="0" dirty="0" smtClean="0"/>
              <a:t>This document is saved as a Word Template this means:</a:t>
            </a:r>
          </a:p>
          <a:p>
            <a:pPr marL="177845" indent="-177845">
              <a:buFont typeface="Arial"/>
              <a:buChar char="•"/>
            </a:pPr>
            <a:r>
              <a:rPr lang="en-US" b="0" baseline="0" dirty="0" smtClean="0"/>
              <a:t>When you save the document you will be prompted to save the document.  The original document is not be changed.  </a:t>
            </a:r>
          </a:p>
          <a:p>
            <a:pPr marL="177845" indent="-177845">
              <a:buFont typeface="Arial"/>
              <a:buChar char="•"/>
            </a:pPr>
            <a:r>
              <a:rPr lang="en-US" b="0" dirty="0" smtClean="0"/>
              <a:t>The instructional</a:t>
            </a:r>
            <a:r>
              <a:rPr lang="en-US" b="0" baseline="0" dirty="0" smtClean="0"/>
              <a:t> text in the first row can be selected and automatically replaced.  </a:t>
            </a:r>
          </a:p>
          <a:p>
            <a:pPr marL="0" indent="0">
              <a:buFont typeface="Arial"/>
              <a:buNone/>
            </a:pPr>
            <a:endParaRPr lang="en-US" b="0" baseline="0" dirty="0" smtClean="0"/>
          </a:p>
          <a:p>
            <a:pPr marL="0" indent="0">
              <a:buFont typeface="Arial"/>
              <a:buNone/>
            </a:pPr>
            <a:r>
              <a:rPr lang="en-US" b="0" baseline="0" dirty="0" smtClean="0"/>
              <a:t>When you are creating the eLearning course from a PowerPoint document created by the SME, then the content of this document is placed in the glossary. </a:t>
            </a:r>
          </a:p>
          <a:p>
            <a:endParaRPr lang="en-US" b="0" baseline="0" dirty="0" smtClean="0"/>
          </a:p>
          <a:p>
            <a:r>
              <a:rPr lang="en-US" b="0" baseline="0" dirty="0" smtClean="0"/>
              <a:t>When using the Terms and Concept template:</a:t>
            </a:r>
          </a:p>
          <a:p>
            <a:pPr marL="177845" indent="-177845">
              <a:buFont typeface="Arial"/>
              <a:buChar char="•"/>
            </a:pPr>
            <a:r>
              <a:rPr lang="en-US" b="0" baseline="0" dirty="0" smtClean="0"/>
              <a:t>All words in the Term column should be capitalized and in Bold unless the term requires it to be in lower case.</a:t>
            </a:r>
          </a:p>
          <a:p>
            <a:pPr marL="177845" indent="-177845">
              <a:buFont typeface="Arial"/>
              <a:buChar char="•"/>
            </a:pPr>
            <a:r>
              <a:rPr lang="en-US" b="0" baseline="0" dirty="0" smtClean="0"/>
              <a:t>All definitions of the term should be made in sentence case.</a:t>
            </a:r>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39</a:t>
            </a:fld>
            <a:endParaRPr lang="en-US" dirty="0"/>
          </a:p>
        </p:txBody>
      </p:sp>
    </p:spTree>
    <p:extLst>
      <p:ext uri="{BB962C8B-B14F-4D97-AF65-F5344CB8AC3E}">
        <p14:creationId xmlns:p14="http://schemas.microsoft.com/office/powerpoint/2010/main" val="35543856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Notes Placeholder 2"/>
          <p:cNvSpPr>
            <a:spLocks noGrp="1"/>
          </p:cNvSpPr>
          <p:nvPr>
            <p:ph type="body" idx="1"/>
          </p:nvPr>
        </p:nvSpPr>
        <p:spPr/>
        <p:txBody>
          <a:bodyPr/>
          <a:lstStyle/>
          <a:p>
            <a:r>
              <a:rPr lang="en-US" dirty="0" smtClean="0"/>
              <a:t>Notes:</a:t>
            </a:r>
          </a:p>
          <a:p>
            <a:endParaRPr lang="en-US" b="0" dirty="0" smtClean="0"/>
          </a:p>
          <a:p>
            <a:r>
              <a:rPr lang="en-US" sz="1100" b="0" kern="1200" dirty="0" smtClean="0">
                <a:solidFill>
                  <a:schemeClr val="tx1"/>
                </a:solidFill>
                <a:effectLst/>
                <a:latin typeface="+mn-lt"/>
                <a:ea typeface="+mn-ea"/>
                <a:cs typeface="+mn-cs"/>
              </a:rPr>
              <a:t>This course is designed to teach participants how to develop an eLearning course using</a:t>
            </a:r>
            <a:r>
              <a:rPr lang="en-US" sz="1100" b="0" kern="1200" baseline="0" dirty="0" smtClean="0">
                <a:solidFill>
                  <a:schemeClr val="tx1"/>
                </a:solidFill>
                <a:effectLst/>
                <a:latin typeface="+mn-lt"/>
                <a:ea typeface="+mn-ea"/>
                <a:cs typeface="+mn-cs"/>
              </a:rPr>
              <a:t> Articulate</a:t>
            </a:r>
            <a:r>
              <a:rPr lang="en-US" b="0" i="1" dirty="0" smtClean="0"/>
              <a:t>.</a:t>
            </a:r>
            <a:r>
              <a:rPr lang="en-US" b="0" dirty="0" smtClean="0">
                <a:effectLst/>
              </a:rPr>
              <a:t>  The</a:t>
            </a:r>
            <a:r>
              <a:rPr lang="en-US" b="0" baseline="0" dirty="0" smtClean="0">
                <a:effectLst/>
              </a:rPr>
              <a:t> course is a full day course and is composed of the following sections:</a:t>
            </a:r>
          </a:p>
          <a:p>
            <a:endParaRPr lang="en-US" b="1" dirty="0" smtClean="0"/>
          </a:p>
          <a:p>
            <a:pPr marL="177845" indent="-177845">
              <a:buFont typeface="Arial"/>
              <a:buChar char="•"/>
            </a:pPr>
            <a:r>
              <a:rPr lang="en-US" baseline="0" dirty="0" smtClean="0"/>
              <a:t>Learning Logistics </a:t>
            </a:r>
            <a:r>
              <a:rPr lang="en-US" b="0" baseline="0" dirty="0" smtClean="0"/>
              <a:t>– This section takes about 10 minutes to complete and introduces</a:t>
            </a:r>
            <a:r>
              <a:rPr lang="en-US" b="0" dirty="0" smtClean="0"/>
              <a:t> the content of the course, provides introductions, and what the learning expectations are of both the</a:t>
            </a:r>
            <a:r>
              <a:rPr lang="en-US" b="0" baseline="0" dirty="0" smtClean="0"/>
              <a:t> participants</a:t>
            </a:r>
            <a:r>
              <a:rPr lang="en-US" b="0" dirty="0" smtClean="0"/>
              <a:t> </a:t>
            </a:r>
            <a:r>
              <a:rPr lang="en-US" b="0" baseline="0" dirty="0" smtClean="0"/>
              <a:t>and the instructor.</a:t>
            </a:r>
          </a:p>
          <a:p>
            <a:pPr marL="177845" indent="-177845">
              <a:buFont typeface="Arial"/>
              <a:buChar char="•"/>
            </a:pPr>
            <a:r>
              <a:rPr lang="en-US" baseline="0" dirty="0" smtClean="0"/>
              <a:t>Section 1: Introduction</a:t>
            </a:r>
            <a:r>
              <a:rPr lang="en-US" b="0" baseline="0" dirty="0" smtClean="0"/>
              <a:t> – The</a:t>
            </a:r>
            <a:r>
              <a:rPr lang="en-US" b="0" dirty="0" smtClean="0"/>
              <a:t> introduction</a:t>
            </a:r>
            <a:r>
              <a:rPr lang="en-US" b="0" baseline="0" dirty="0" smtClean="0"/>
              <a:t> </a:t>
            </a:r>
            <a:r>
              <a:rPr lang="en-US" b="0" dirty="0" smtClean="0"/>
              <a:t>takes about 20 minutes to complete and introduces the high-level concepts which are used to support learning in each of the sections.</a:t>
            </a:r>
          </a:p>
          <a:p>
            <a:pPr marL="177845" indent="-177845">
              <a:buFont typeface="Arial"/>
              <a:buChar char="•"/>
            </a:pPr>
            <a:r>
              <a:rPr lang="en-US" dirty="0" smtClean="0"/>
              <a:t>Section 2</a:t>
            </a:r>
            <a:r>
              <a:rPr lang="en-US" b="1" dirty="0" smtClean="0"/>
              <a:t>: CDOT</a:t>
            </a:r>
            <a:r>
              <a:rPr lang="en-US" b="1" baseline="0" dirty="0" smtClean="0"/>
              <a:t> Training Templates</a:t>
            </a:r>
            <a:r>
              <a:rPr lang="en-US" b="1" dirty="0" smtClean="0"/>
              <a:t> </a:t>
            </a:r>
            <a:r>
              <a:rPr lang="en-US" b="0" dirty="0" smtClean="0"/>
              <a:t>- This section takes about 40 minutes to complete and describes</a:t>
            </a:r>
            <a:r>
              <a:rPr lang="en-US" b="0" baseline="0" dirty="0" smtClean="0"/>
              <a:t> the training templates used to create an instructor lead course.  It also describes the connection points between the templates, where they are located and your role in the training development process.</a:t>
            </a:r>
            <a:endParaRPr lang="en-US" b="0" dirty="0" smtClean="0"/>
          </a:p>
          <a:p>
            <a:pPr marL="177845" indent="-177845">
              <a:buFont typeface="Arial"/>
              <a:buChar char="•"/>
            </a:pPr>
            <a:r>
              <a:rPr lang="en-US" baseline="0" dirty="0" smtClean="0"/>
              <a:t>Section 3:</a:t>
            </a:r>
            <a:r>
              <a:rPr lang="en-US" b="1" baseline="0" dirty="0" smtClean="0"/>
              <a:t> Introduction to Studio ‘13 -</a:t>
            </a:r>
            <a:r>
              <a:rPr lang="en-US" b="0" baseline="0" dirty="0" smtClean="0"/>
              <a:t> This section takes about 60 minutes to complete and introduces participants to the Articulate Studio </a:t>
            </a:r>
            <a:r>
              <a:rPr lang="fr-FR" b="0" baseline="0" dirty="0" smtClean="0"/>
              <a:t>’</a:t>
            </a:r>
            <a:r>
              <a:rPr lang="en-US" b="0" baseline="0" dirty="0" smtClean="0"/>
              <a:t>13, how to navigate the interface, what slides to keep and change and the available help resources.</a:t>
            </a:r>
          </a:p>
          <a:p>
            <a:pPr marL="177845" indent="-177845">
              <a:buFont typeface="Arial"/>
              <a:buChar char="•"/>
            </a:pPr>
            <a:r>
              <a:rPr lang="en-US" baseline="0" dirty="0" smtClean="0"/>
              <a:t>Section 4: </a:t>
            </a:r>
            <a:r>
              <a:rPr lang="en-US" b="1" baseline="0" dirty="0" smtClean="0"/>
              <a:t>Prepare Presentation for eLearning </a:t>
            </a:r>
            <a:r>
              <a:rPr lang="en-US" b="0" baseline="0" dirty="0" smtClean="0"/>
              <a:t>– This section takes about 30 minutes to complete and describes the proces</a:t>
            </a:r>
            <a:r>
              <a:rPr lang="en-US" b="0" dirty="0" smtClean="0"/>
              <a:t>s of converting an ILT presentation</a:t>
            </a:r>
            <a:r>
              <a:rPr lang="en-US" b="0" baseline="0" dirty="0" smtClean="0"/>
              <a:t> into an eLearning course.  </a:t>
            </a:r>
          </a:p>
          <a:p>
            <a:pPr marL="177845" indent="-177845">
              <a:buFont typeface="Arial"/>
              <a:buChar char="•"/>
            </a:pPr>
            <a:r>
              <a:rPr lang="en-US" baseline="0" dirty="0" smtClean="0"/>
              <a:t>Section 5: Create Glossary</a:t>
            </a:r>
            <a:r>
              <a:rPr lang="en-US" b="0" baseline="0" dirty="0" smtClean="0"/>
              <a:t> – This section</a:t>
            </a:r>
            <a:r>
              <a:rPr lang="en-US" b="0" dirty="0" smtClean="0"/>
              <a:t> takes about 20 minutes to complete and describes</a:t>
            </a:r>
            <a:r>
              <a:rPr lang="en-US" b="0" baseline="0" dirty="0" smtClean="0"/>
              <a:t> the process of creating a glossary and changing the PowerPoint course into an eLearning.</a:t>
            </a:r>
          </a:p>
          <a:p>
            <a:pPr marL="177845" marR="0" indent="-177845"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Section 6: Add a Resource Document </a:t>
            </a:r>
            <a:r>
              <a:rPr lang="en-US" b="0" baseline="0" dirty="0" smtClean="0"/>
              <a:t>– The</a:t>
            </a:r>
            <a:r>
              <a:rPr lang="en-US" b="0" dirty="0" smtClean="0"/>
              <a:t> introduction</a:t>
            </a:r>
            <a:r>
              <a:rPr lang="en-US" b="0" baseline="0" dirty="0" smtClean="0"/>
              <a:t> </a:t>
            </a:r>
            <a:r>
              <a:rPr lang="en-US" b="0" dirty="0" smtClean="0"/>
              <a:t>takes about 20 minutes to complete and describes how to insert a resource document</a:t>
            </a:r>
            <a:r>
              <a:rPr lang="en-US" b="0" baseline="0" dirty="0" smtClean="0"/>
              <a:t> into the eLearning course.</a:t>
            </a:r>
            <a:endParaRPr lang="en-US" b="0" dirty="0" smtClean="0"/>
          </a:p>
        </p:txBody>
      </p:sp>
      <p:sp>
        <p:nvSpPr>
          <p:cNvPr id="62468" name="Slide Number Placeholder 3"/>
          <p:cNvSpPr>
            <a:spLocks noGrp="1"/>
          </p:cNvSpPr>
          <p:nvPr>
            <p:ph type="sldNum" sz="quarter" idx="5"/>
          </p:nvPr>
        </p:nvSpPr>
        <p:spPr/>
        <p:txBody>
          <a:bodyPr/>
          <a:lstStyle/>
          <a:p>
            <a:fld id="{5E53A2DA-CDF3-48EB-B347-1586A460E593}" type="slidenum">
              <a:rPr lang="en-US" smtClean="0"/>
              <a:pPr/>
              <a:t>4</a:t>
            </a:fld>
            <a:endParaRPr lang="en-US" dirty="0" smtClean="0"/>
          </a:p>
        </p:txBody>
      </p:sp>
      <p:sp>
        <p:nvSpPr>
          <p:cNvPr id="4" name="Slide Image Placeholder 3"/>
          <p:cNvSpPr>
            <a:spLocks noGrp="1" noRot="1" noChangeAspect="1"/>
          </p:cNvSpPr>
          <p:nvPr>
            <p:ph type="sldImg"/>
          </p:nvPr>
        </p:nvSpPr>
        <p:spPr>
          <a:xfrm>
            <a:off x="174625" y="447675"/>
            <a:ext cx="4802188" cy="3600450"/>
          </a:xfrm>
        </p:spPr>
      </p:sp>
    </p:spTree>
    <p:extLst>
      <p:ext uri="{BB962C8B-B14F-4D97-AF65-F5344CB8AC3E}">
        <p14:creationId xmlns:p14="http://schemas.microsoft.com/office/powerpoint/2010/main" val="7814740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625" y="447675"/>
            <a:ext cx="4802188" cy="3600450"/>
          </a:xfrm>
        </p:spPr>
      </p:sp>
      <p:sp>
        <p:nvSpPr>
          <p:cNvPr id="3" name="Notes Placeholder 2"/>
          <p:cNvSpPr>
            <a:spLocks noGrp="1"/>
          </p:cNvSpPr>
          <p:nvPr>
            <p:ph type="body" idx="1"/>
          </p:nvPr>
        </p:nvSpPr>
        <p:spPr/>
        <p:txBody>
          <a:bodyPr>
            <a:normAutofit lnSpcReduction="10000"/>
          </a:bodyPr>
          <a:lstStyle/>
          <a:p>
            <a:r>
              <a:rPr lang="en-US" dirty="0" smtClean="0"/>
              <a:t>Notes:</a:t>
            </a:r>
          </a:p>
          <a:p>
            <a:endParaRPr lang="en-US" dirty="0" smtClean="0"/>
          </a:p>
          <a:p>
            <a:pPr marL="171450" indent="-171450">
              <a:buFont typeface="Wingdings" charset="2"/>
              <a:buChar char="²"/>
            </a:pPr>
            <a:r>
              <a:rPr lang="en-US" b="0" dirty="0" smtClean="0"/>
              <a:t>Creating</a:t>
            </a:r>
            <a:r>
              <a:rPr lang="en-US" b="0" baseline="0" dirty="0" smtClean="0"/>
              <a:t> a Course Using Training Templates Guide (</a:t>
            </a:r>
            <a:r>
              <a:rPr lang="en-US" b="1" dirty="0" smtClean="0"/>
              <a:t>TAB </a:t>
            </a:r>
            <a:r>
              <a:rPr lang="en-US" dirty="0" smtClean="0"/>
              <a:t>05</a:t>
            </a:r>
            <a:r>
              <a:rPr lang="en-US" b="1" dirty="0" smtClean="0"/>
              <a:t> </a:t>
            </a:r>
            <a:r>
              <a:rPr lang="en-US" b="0" dirty="0" smtClean="0"/>
              <a:t>- Resource</a:t>
            </a:r>
            <a:r>
              <a:rPr lang="en-US" b="0" baseline="0" dirty="0" smtClean="0"/>
              <a:t> Materials Table of Contents Template) </a:t>
            </a:r>
            <a:endParaRPr lang="en-US" dirty="0" smtClean="0"/>
          </a:p>
          <a:p>
            <a:endParaRPr lang="en-US" dirty="0" smtClean="0"/>
          </a:p>
          <a:p>
            <a:r>
              <a:rPr lang="en-US" b="0" dirty="0" smtClean="0"/>
              <a:t>The Resource</a:t>
            </a:r>
            <a:r>
              <a:rPr lang="en-US" b="0" baseline="0" dirty="0" smtClean="0"/>
              <a:t> Materials Table of Contents Template is used to create the cover page for the tabs in your Manual.  For each document that you want to include in your course, you need to index it in this document.  </a:t>
            </a:r>
          </a:p>
          <a:p>
            <a:endParaRPr lang="en-US" b="0" baseline="0" dirty="0" smtClean="0"/>
          </a:p>
          <a:p>
            <a:r>
              <a:rPr lang="en-US" b="0" baseline="0" dirty="0" smtClean="0"/>
              <a:t>You do not need to insert the actual document you are indexing into the Resource Materials Table of Contents Document.</a:t>
            </a:r>
          </a:p>
          <a:p>
            <a:endParaRPr lang="en-US" b="0" baseline="0" dirty="0" smtClean="0"/>
          </a:p>
          <a:p>
            <a:r>
              <a:rPr lang="en-US" b="1" baseline="0" dirty="0" smtClean="0"/>
              <a:t>How to use the Template:</a:t>
            </a:r>
          </a:p>
          <a:p>
            <a:r>
              <a:rPr lang="en-US" b="0" baseline="0" dirty="0" smtClean="0"/>
              <a:t>When you create the Resource Materials Table of Contents document:</a:t>
            </a:r>
          </a:p>
          <a:p>
            <a:endParaRPr lang="en-US" b="0" baseline="0" dirty="0" smtClean="0"/>
          </a:p>
          <a:p>
            <a:pPr marL="171450" indent="-171450">
              <a:buFont typeface="Arial"/>
              <a:buChar char="•"/>
            </a:pPr>
            <a:r>
              <a:rPr lang="en-US" b="0" baseline="0" dirty="0" smtClean="0"/>
              <a:t>Start on the second page with the titles of the sections.</a:t>
            </a:r>
          </a:p>
          <a:p>
            <a:pPr marL="171450" indent="-171450">
              <a:buFont typeface="Arial"/>
              <a:buChar char="•"/>
            </a:pPr>
            <a:r>
              <a:rPr lang="en-US" b="0" baseline="0" dirty="0" smtClean="0"/>
              <a:t>Do not manually update the Table of Contents this should only be done by </a:t>
            </a:r>
          </a:p>
          <a:p>
            <a:pPr marL="512763" marR="0" lvl="2" indent="-171450" algn="l" defTabSz="914400" rtl="0" eaLnBrk="1" fontAlgn="auto" latinLnBrk="0" hangingPunct="1">
              <a:lnSpc>
                <a:spcPct val="100000"/>
              </a:lnSpc>
              <a:spcBef>
                <a:spcPts val="0"/>
              </a:spcBef>
              <a:spcAft>
                <a:spcPts val="0"/>
              </a:spcAft>
              <a:buClrTx/>
              <a:buSzTx/>
              <a:buFont typeface="Arial"/>
              <a:buChar char="•"/>
              <a:tabLst/>
              <a:defRPr/>
            </a:pPr>
            <a:r>
              <a:rPr lang="en-US" sz="1100" dirty="0" smtClean="0"/>
              <a:t>Right clicking on the table of contents </a:t>
            </a:r>
            <a:r>
              <a:rPr lang="en-US" sz="1100" dirty="0" smtClean="0">
                <a:sym typeface="Wingdings"/>
              </a:rPr>
              <a:t></a:t>
            </a:r>
            <a:r>
              <a:rPr lang="en-US" sz="1100" dirty="0" smtClean="0"/>
              <a:t> Select “Update Field” </a:t>
            </a:r>
            <a:r>
              <a:rPr lang="en-US" sz="1100" dirty="0" smtClean="0">
                <a:sym typeface="Wingdings"/>
              </a:rPr>
              <a:t></a:t>
            </a:r>
            <a:r>
              <a:rPr lang="en-US" sz="1100" dirty="0" smtClean="0"/>
              <a:t> Select “Update Entire Table” </a:t>
            </a:r>
            <a:r>
              <a:rPr lang="en-US" sz="1100" dirty="0" smtClean="0">
                <a:sym typeface="Wingdings"/>
              </a:rPr>
              <a:t></a:t>
            </a:r>
            <a:r>
              <a:rPr lang="en-US" sz="1100" dirty="0" smtClean="0"/>
              <a:t> Click on “OK” bottom.</a:t>
            </a:r>
            <a:endParaRPr lang="en-US" dirty="0" smtClean="0"/>
          </a:p>
          <a:p>
            <a:pPr marL="171450" indent="-171450">
              <a:buFont typeface="Arial"/>
              <a:buChar char="•"/>
            </a:pPr>
            <a:endParaRPr lang="en-US" b="0" baseline="0" dirty="0" smtClean="0"/>
          </a:p>
          <a:p>
            <a:r>
              <a:rPr lang="en-US" b="0" baseline="0" dirty="0" smtClean="0"/>
              <a:t>When printing the Resource Materials Table of Contents you have two options for printing:</a:t>
            </a:r>
          </a:p>
          <a:p>
            <a:pPr marL="228600" indent="-228600">
              <a:buFont typeface="+mj-lt"/>
              <a:buAutoNum type="arabicPeriod"/>
            </a:pPr>
            <a:r>
              <a:rPr lang="en-US" b="0" baseline="0" dirty="0" smtClean="0"/>
              <a:t>Include it at the end of the PowerPoint printed in notes page view.</a:t>
            </a:r>
          </a:p>
          <a:p>
            <a:pPr marL="569913" lvl="2" indent="-228600"/>
            <a:r>
              <a:rPr lang="en-US" b="0" baseline="0" dirty="0" smtClean="0"/>
              <a:t>This is best when you do not have too many additional documents</a:t>
            </a:r>
          </a:p>
          <a:p>
            <a:pPr marL="228600" indent="-228600">
              <a:buFont typeface="+mj-lt"/>
              <a:buAutoNum type="arabicPeriod"/>
            </a:pPr>
            <a:r>
              <a:rPr lang="en-US" b="0" baseline="0" dirty="0" smtClean="0"/>
              <a:t>Print it as a stand alone document.  </a:t>
            </a:r>
          </a:p>
          <a:p>
            <a:pPr marL="569913" lvl="2" indent="-228600">
              <a:buFont typeface="Arial"/>
              <a:buChar char="•"/>
            </a:pPr>
            <a:r>
              <a:rPr lang="en-US" b="0" baseline="0" dirty="0" smtClean="0"/>
              <a:t>This best when you have a large course with a lot of large reference documents.</a:t>
            </a:r>
            <a:endParaRPr lang="en-US" b="0" dirty="0" smtClean="0"/>
          </a:p>
          <a:p>
            <a:endParaRPr lang="en-US" b="0" dirty="0" smtClean="0"/>
          </a:p>
          <a:p>
            <a:r>
              <a:rPr lang="en-US" b="0" dirty="0" smtClean="0"/>
              <a:t>If you print it</a:t>
            </a:r>
            <a:r>
              <a:rPr lang="en-US" b="0" baseline="0" dirty="0" smtClean="0"/>
              <a:t> as a stand alone document the Reproductive Work Orders for both the PowerPoint and the Resource Materials Table of Contents documents will need to be changed to reflect you do not want to print it as one document.</a:t>
            </a:r>
          </a:p>
        </p:txBody>
      </p:sp>
      <p:sp>
        <p:nvSpPr>
          <p:cNvPr id="4" name="Slide Number Placeholder 3"/>
          <p:cNvSpPr>
            <a:spLocks noGrp="1"/>
          </p:cNvSpPr>
          <p:nvPr>
            <p:ph type="sldNum" sz="quarter" idx="10"/>
          </p:nvPr>
        </p:nvSpPr>
        <p:spPr/>
        <p:txBody>
          <a:bodyPr/>
          <a:lstStyle/>
          <a:p>
            <a:fld id="{CA846680-62A7-41C5-A79F-706D29C4710E}" type="slidenum">
              <a:rPr lang="en-US" smtClean="0"/>
              <a:pPr/>
              <a:t>40</a:t>
            </a:fld>
            <a:endParaRPr lang="en-US" dirty="0"/>
          </a:p>
        </p:txBody>
      </p:sp>
    </p:spTree>
    <p:extLst>
      <p:ext uri="{BB962C8B-B14F-4D97-AF65-F5344CB8AC3E}">
        <p14:creationId xmlns:p14="http://schemas.microsoft.com/office/powerpoint/2010/main" val="26447658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625" y="447675"/>
            <a:ext cx="4802188" cy="3600450"/>
          </a:xfrm>
        </p:spPr>
      </p:sp>
      <p:sp>
        <p:nvSpPr>
          <p:cNvPr id="3" name="Notes Placeholder 2"/>
          <p:cNvSpPr>
            <a:spLocks noGrp="1"/>
          </p:cNvSpPr>
          <p:nvPr>
            <p:ph type="body" idx="1"/>
          </p:nvPr>
        </p:nvSpPr>
        <p:spPr/>
        <p:txBody>
          <a:bodyPr>
            <a:normAutofit/>
          </a:bodyPr>
          <a:lstStyle/>
          <a:p>
            <a:r>
              <a:rPr lang="en-US" dirty="0" smtClean="0"/>
              <a:t>Notes</a:t>
            </a:r>
          </a:p>
          <a:p>
            <a:endParaRPr lang="en-US" dirty="0" smtClean="0"/>
          </a:p>
          <a:p>
            <a:pPr marL="171450" indent="-171450">
              <a:buFont typeface="Wingdings" charset="2"/>
              <a:buChar char="²"/>
            </a:pPr>
            <a:r>
              <a:rPr lang="en-US" dirty="0" smtClean="0"/>
              <a:t>TAB 02 </a:t>
            </a:r>
            <a:r>
              <a:rPr lang="en-US" b="0" dirty="0" smtClean="0"/>
              <a:t>– Multi-section Course eLearning PPT Template</a:t>
            </a:r>
          </a:p>
          <a:p>
            <a:pPr marL="171450" indent="-171450">
              <a:buFont typeface="Wingdings" charset="2"/>
              <a:buChar char="²"/>
            </a:pPr>
            <a:r>
              <a:rPr lang="en-US" b="1" dirty="0" smtClean="0"/>
              <a:t>TAB 03 </a:t>
            </a:r>
            <a:r>
              <a:rPr lang="en-US" b="0" dirty="0" smtClean="0"/>
              <a:t>– Single</a:t>
            </a:r>
            <a:r>
              <a:rPr lang="en-US" b="0" baseline="0" dirty="0" smtClean="0"/>
              <a:t>-section Course eLearning </a:t>
            </a:r>
            <a:endParaRPr lang="en-US" b="0" dirty="0" smtClean="0"/>
          </a:p>
          <a:p>
            <a:pPr marL="177845" indent="-177845">
              <a:buFont typeface="Wingdings" charset="2"/>
              <a:buChar char="²"/>
            </a:pPr>
            <a:r>
              <a:rPr lang="en-US" b="1" dirty="0" smtClean="0"/>
              <a:t>TAB 04 </a:t>
            </a:r>
            <a:r>
              <a:rPr lang="en-US" b="0" dirty="0" smtClean="0"/>
              <a:t>– </a:t>
            </a:r>
            <a:r>
              <a:rPr lang="en-US" b="0" baseline="0" dirty="0" smtClean="0"/>
              <a:t>Crosswalk between Instructor Lead and eLearning Multi-section eLearning PPT</a:t>
            </a:r>
            <a:endParaRPr lang="en-US" b="0" dirty="0" smtClean="0"/>
          </a:p>
          <a:p>
            <a:endParaRPr lang="en-US" dirty="0" smtClean="0"/>
          </a:p>
          <a:p>
            <a:r>
              <a:rPr lang="en-US" b="0" dirty="0" smtClean="0"/>
              <a:t>The Power</a:t>
            </a:r>
            <a:r>
              <a:rPr lang="en-US" b="0" baseline="0" dirty="0" smtClean="0"/>
              <a:t>Point template is designed to help you develop your course from the PowerPoint developed by the SME.</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baseline="0" dirty="0" smtClean="0"/>
              <a:t>A Crosswalk between Instructor Lead and eLearning Multi-section PPT template has been created to let you know which slides need to be added or removed.  </a:t>
            </a:r>
          </a:p>
          <a:p>
            <a:pPr marL="171450" indent="-171450">
              <a:buFont typeface="Arial"/>
              <a:buChar char="•"/>
            </a:pPr>
            <a:r>
              <a:rPr lang="en-US" b="0" baseline="0" dirty="0" smtClean="0"/>
              <a:t>The best approach is to copy the SME PowerPoint and insert the slides by section.  </a:t>
            </a:r>
          </a:p>
          <a:p>
            <a:pPr marL="171450" indent="-171450">
              <a:buFont typeface="Arial"/>
              <a:buChar char="•"/>
            </a:pPr>
            <a:r>
              <a:rPr lang="en-US" b="0" baseline="0" dirty="0" smtClean="0"/>
              <a:t>As you develop the course it is best to develop by the sections and selecting Insert </a:t>
            </a:r>
            <a:r>
              <a:rPr lang="en-US" b="0" baseline="0" dirty="0" smtClean="0">
                <a:sym typeface="Wingdings"/>
              </a:rPr>
              <a:t> Slides from  Other Presentation to insert the section directly into the eLearning template.</a:t>
            </a:r>
          </a:p>
          <a:p>
            <a:pPr marL="171450" indent="-171450">
              <a:buFont typeface="Arial"/>
              <a:buChar char="•"/>
            </a:pPr>
            <a:r>
              <a:rPr lang="en-US" b="0" baseline="0" dirty="0" smtClean="0">
                <a:sym typeface="Wingdings"/>
              </a:rPr>
              <a:t>If you are developing an eLearning without an SME then you must use the eLearning template to create the course.</a:t>
            </a:r>
          </a:p>
          <a:p>
            <a:pPr marL="512763" lvl="2" indent="-171450">
              <a:buFont typeface="Arial"/>
              <a:buChar char="•"/>
            </a:pPr>
            <a:r>
              <a:rPr lang="en-US" b="1" baseline="0" dirty="0" smtClean="0">
                <a:sym typeface="Wingdings"/>
              </a:rPr>
              <a:t>Note</a:t>
            </a:r>
            <a:r>
              <a:rPr lang="en-US" b="0" baseline="0" dirty="0" smtClean="0">
                <a:sym typeface="Wingdings"/>
              </a:rPr>
              <a:t>: If you follow this type of development you will not be able to create a Participant guide as the notes section will house the script.  The slide for the participant guide will need to be deleted or modified from the eLearning course unless one is created separately.</a:t>
            </a:r>
            <a:endParaRPr lang="en-US" b="0" baseline="0" dirty="0" smtClean="0"/>
          </a:p>
          <a:p>
            <a:endParaRPr lang="en-US" b="0" baseline="0" dirty="0" smtClean="0"/>
          </a:p>
        </p:txBody>
      </p:sp>
      <p:sp>
        <p:nvSpPr>
          <p:cNvPr id="4" name="Slide Number Placeholder 3"/>
          <p:cNvSpPr>
            <a:spLocks noGrp="1"/>
          </p:cNvSpPr>
          <p:nvPr>
            <p:ph type="sldNum" sz="quarter" idx="10"/>
          </p:nvPr>
        </p:nvSpPr>
        <p:spPr/>
        <p:txBody>
          <a:bodyPr/>
          <a:lstStyle/>
          <a:p>
            <a:fld id="{CA846680-62A7-41C5-A79F-706D29C4710E}" type="slidenum">
              <a:rPr lang="en-US" smtClean="0"/>
              <a:pPr/>
              <a:t>41</a:t>
            </a:fld>
            <a:endParaRPr lang="en-US" dirty="0"/>
          </a:p>
        </p:txBody>
      </p:sp>
    </p:spTree>
    <p:extLst>
      <p:ext uri="{BB962C8B-B14F-4D97-AF65-F5344CB8AC3E}">
        <p14:creationId xmlns:p14="http://schemas.microsoft.com/office/powerpoint/2010/main" val="29289524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 </a:t>
            </a:r>
          </a:p>
          <a:p>
            <a:endParaRPr lang="en-US" dirty="0" smtClean="0"/>
          </a:p>
          <a:p>
            <a:r>
              <a:rPr lang="en-US" b="0" dirty="0" smtClean="0"/>
              <a:t>Creating</a:t>
            </a:r>
            <a:r>
              <a:rPr lang="en-US" b="0" baseline="0" dirty="0" smtClean="0"/>
              <a:t> a Course Using Training Templates Guide (</a:t>
            </a:r>
            <a:r>
              <a:rPr lang="en-US" dirty="0" smtClean="0"/>
              <a:t>TAB 09</a:t>
            </a:r>
            <a:r>
              <a:rPr lang="en-US" baseline="0" dirty="0" smtClean="0"/>
              <a:t> – </a:t>
            </a:r>
            <a:r>
              <a:rPr lang="en-US" b="0" baseline="0" dirty="0" smtClean="0"/>
              <a:t>Image Review Checklist)</a:t>
            </a:r>
          </a:p>
          <a:p>
            <a:r>
              <a:rPr lang="en-US" b="0" dirty="0" smtClean="0"/>
              <a:t>Creating</a:t>
            </a:r>
            <a:r>
              <a:rPr lang="en-US" b="0" baseline="0" dirty="0" smtClean="0"/>
              <a:t> a Course Using Training Templates Guide (</a:t>
            </a:r>
            <a:r>
              <a:rPr lang="en-US" baseline="0" dirty="0" smtClean="0"/>
              <a:t>TAB 10 - </a:t>
            </a:r>
            <a:r>
              <a:rPr lang="en-US" b="0" baseline="0" dirty="0" smtClean="0"/>
              <a:t>Question Review)</a:t>
            </a:r>
          </a:p>
          <a:p>
            <a:r>
              <a:rPr lang="en-US" b="0" dirty="0" smtClean="0"/>
              <a:t>Creating</a:t>
            </a:r>
            <a:r>
              <a:rPr lang="en-US" b="0" baseline="0" dirty="0" smtClean="0"/>
              <a:t> a Course Using Training Templates Guide (</a:t>
            </a:r>
            <a:r>
              <a:rPr lang="en-US" baseline="0" dirty="0" smtClean="0"/>
              <a:t>TAB 11 – </a:t>
            </a:r>
            <a:r>
              <a:rPr lang="en-US" b="0" baseline="0" dirty="0" smtClean="0"/>
              <a:t>PowerPoint Self-Review Checklist)</a:t>
            </a:r>
            <a:endParaRPr lang="en-US" b="0" dirty="0" smtClean="0"/>
          </a:p>
          <a:p>
            <a:endParaRPr lang="en-US" dirty="0" smtClean="0"/>
          </a:p>
          <a:p>
            <a:r>
              <a:rPr lang="en-US" b="0" dirty="0" smtClean="0"/>
              <a:t>The Checklists</a:t>
            </a:r>
            <a:r>
              <a:rPr lang="en-US" b="0" baseline="0" dirty="0" smtClean="0"/>
              <a:t> are designed to reinforce sound instructional design by the SME and allow them to review their own work as much as possible.  The focus of the checklists is on the development of the PowerPoint because the curricula is reviewed by an OED team member.  The following checklists</a:t>
            </a:r>
            <a:r>
              <a:rPr lang="en-US" b="0" dirty="0" smtClean="0"/>
              <a:t> have been created:</a:t>
            </a:r>
            <a:endParaRPr lang="en-US" b="0" baseline="0" dirty="0" smtClean="0"/>
          </a:p>
          <a:p>
            <a:endParaRPr lang="en-US" b="0" baseline="0" dirty="0" smtClean="0"/>
          </a:p>
          <a:p>
            <a:pPr marL="171450" indent="-171450">
              <a:buFont typeface="Arial"/>
              <a:buChar char="•"/>
            </a:pPr>
            <a:r>
              <a:rPr lang="en-US" b="1" baseline="0" dirty="0" smtClean="0"/>
              <a:t>Image Review Checklist </a:t>
            </a:r>
            <a:r>
              <a:rPr lang="en-US" b="0" baseline="0" dirty="0" smtClean="0"/>
              <a:t>– The Image Review Checklist is used by the SME to review all of the images for quality and appropriateness.</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1" baseline="0" dirty="0" smtClean="0"/>
              <a:t>Question Review Checklist </a:t>
            </a:r>
            <a:r>
              <a:rPr lang="en-US" b="0" baseline="0" dirty="0" smtClean="0"/>
              <a:t>– The Question Review Checklist is used by the SME to review all of the images for quality and appropriateness.</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1" baseline="0" dirty="0" smtClean="0"/>
              <a:t>PowerPoint Self-Review Checklist </a:t>
            </a:r>
            <a:r>
              <a:rPr lang="en-US" b="0" baseline="0" dirty="0" smtClean="0"/>
              <a:t>– This checklist is used as a way for the SME to review the content of the course to make sure they have reviewed the course for the most common errors.  It is then used by the member of the OED who is reviewing the course to as an initial starting point for the review.  Additional feedback should written out and provided to the SME.</a:t>
            </a:r>
          </a:p>
          <a:p>
            <a:pPr marL="171450" indent="-171450">
              <a:buFont typeface="Arial"/>
              <a:buChar char="•"/>
            </a:pPr>
            <a:endParaRPr lang="en-US" b="0" baseline="0" dirty="0" smtClean="0"/>
          </a:p>
          <a:p>
            <a:endParaRPr lang="en-US" b="0" baseline="0" dirty="0" smtClean="0"/>
          </a:p>
          <a:p>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42</a:t>
            </a:fld>
            <a:endParaRPr lang="en-US" dirty="0"/>
          </a:p>
        </p:txBody>
      </p:sp>
    </p:spTree>
    <p:extLst>
      <p:ext uri="{BB962C8B-B14F-4D97-AF65-F5344CB8AC3E}">
        <p14:creationId xmlns:p14="http://schemas.microsoft.com/office/powerpoint/2010/main" val="2235526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625" y="447675"/>
            <a:ext cx="4802188" cy="3600450"/>
          </a:xfrm>
        </p:spPr>
      </p:sp>
      <p:sp>
        <p:nvSpPr>
          <p:cNvPr id="3" name="Notes Placeholder 2"/>
          <p:cNvSpPr>
            <a:spLocks noGrp="1"/>
          </p:cNvSpPr>
          <p:nvPr>
            <p:ph type="body" idx="1"/>
          </p:nvPr>
        </p:nvSpPr>
        <p:spPr/>
        <p:txBody>
          <a:bodyPr/>
          <a:lstStyle/>
          <a:p>
            <a:r>
              <a:rPr lang="en-US" dirty="0" smtClean="0"/>
              <a:t>Notes:</a:t>
            </a:r>
          </a:p>
          <a:p>
            <a:endParaRPr lang="en-US" dirty="0" smtClean="0"/>
          </a:p>
          <a:p>
            <a:pPr marL="177845" indent="-177845">
              <a:buFont typeface="Wingdings" charset="2"/>
              <a:buChar char="²"/>
            </a:pPr>
            <a:r>
              <a:rPr lang="en-US" b="0" dirty="0" smtClean="0"/>
              <a:t>Creating</a:t>
            </a:r>
            <a:r>
              <a:rPr lang="en-US" b="0" baseline="0" dirty="0" smtClean="0"/>
              <a:t> a Course Using Training Templates Guide (</a:t>
            </a:r>
            <a:r>
              <a:rPr lang="en-US" dirty="0" smtClean="0"/>
              <a:t>TAB</a:t>
            </a:r>
            <a:r>
              <a:rPr lang="en-US" baseline="0" dirty="0" smtClean="0"/>
              <a:t> 09 – </a:t>
            </a:r>
            <a:r>
              <a:rPr lang="en-US" b="0" baseline="0" dirty="0" smtClean="0"/>
              <a:t>PowerPoint</a:t>
            </a:r>
            <a:r>
              <a:rPr lang="en-US" baseline="0" dirty="0" smtClean="0"/>
              <a:t> </a:t>
            </a:r>
            <a:r>
              <a:rPr lang="en-US" b="0" baseline="0" dirty="0" smtClean="0"/>
              <a:t>Self-review Checklist)</a:t>
            </a:r>
            <a:endParaRPr lang="en-US" dirty="0" smtClean="0"/>
          </a:p>
          <a:p>
            <a:endParaRPr lang="en-US" dirty="0" smtClean="0"/>
          </a:p>
          <a:p>
            <a:r>
              <a:rPr lang="en-US" b="0" dirty="0" smtClean="0"/>
              <a:t>The review process is important to to ensure the presentation is a perfect as possible in both content and form.  In</a:t>
            </a:r>
            <a:r>
              <a:rPr lang="en-US" b="0" baseline="0" dirty="0" smtClean="0"/>
              <a:t> addition to the review you should plan some time after the delivery to make any changes.  </a:t>
            </a:r>
            <a:r>
              <a:rPr lang="en-US" b="0" dirty="0" smtClean="0"/>
              <a:t>There are five stages to the review process.  </a:t>
            </a:r>
          </a:p>
          <a:p>
            <a:pPr marL="177845" indent="-177845">
              <a:buFont typeface="Arial"/>
              <a:buChar char="•"/>
            </a:pPr>
            <a:r>
              <a:rPr lang="en-US" b="1" dirty="0" smtClean="0"/>
              <a:t>Self-review using the the Checklist </a:t>
            </a:r>
            <a:r>
              <a:rPr lang="en-US" b="0" dirty="0" smtClean="0"/>
              <a:t>– A checklist has been created to help you with reviewing your course prior to sending it for review.  The most common errors can be found using the check list.</a:t>
            </a:r>
          </a:p>
          <a:p>
            <a:pPr marL="177845" indent="-177845">
              <a:buFont typeface="Arial"/>
              <a:buChar char="•"/>
            </a:pPr>
            <a:r>
              <a:rPr lang="en-US" b="1" dirty="0" smtClean="0"/>
              <a:t>SME Review </a:t>
            </a:r>
            <a:r>
              <a:rPr lang="en-US" b="0" dirty="0" smtClean="0"/>
              <a:t>– During</a:t>
            </a:r>
            <a:r>
              <a:rPr lang="en-US" b="0" baseline="0" dirty="0" smtClean="0"/>
              <a:t> this stage the SME reviews the course for the the content related to the topic to make sure it makes sense and it technically correct.</a:t>
            </a:r>
          </a:p>
          <a:p>
            <a:pPr marL="177845" indent="-177845">
              <a:buFont typeface="Arial"/>
              <a:buChar char="•"/>
            </a:pPr>
            <a:r>
              <a:rPr lang="en-US" b="1" dirty="0" smtClean="0"/>
              <a:t>SME Review Changes </a:t>
            </a:r>
            <a:r>
              <a:rPr lang="en-US" b="0" dirty="0" smtClean="0"/>
              <a:t>– Upon</a:t>
            </a:r>
            <a:r>
              <a:rPr lang="en-US" b="0" baseline="0" dirty="0" smtClean="0"/>
              <a:t> receiving the course back from the SME you will need to make the recommended changes.  If you disagree with a change you do not have to make it but please document the reason you are not doing so.</a:t>
            </a:r>
          </a:p>
          <a:p>
            <a:pPr marL="177845" indent="-177845">
              <a:buFont typeface="Arial"/>
              <a:buChar char="•"/>
            </a:pPr>
            <a:r>
              <a:rPr lang="en-US" b="1" baseline="0" dirty="0" smtClean="0"/>
              <a:t>Training Evaluation Review </a:t>
            </a:r>
            <a:r>
              <a:rPr lang="en-US" b="0" baseline="0" dirty="0" smtClean="0"/>
              <a:t>-  This review is to ensure your course is sound from an instructional design perspective.  During this stage the training will use the PowerPoint Self-review Checklist and their own experience to review the course for their recommendations.</a:t>
            </a:r>
          </a:p>
          <a:p>
            <a:pPr marL="177845" indent="-177845" defTabSz="948507">
              <a:buFont typeface="Arial"/>
              <a:buChar char="•"/>
              <a:defRPr/>
            </a:pPr>
            <a:r>
              <a:rPr lang="en-US" b="1" dirty="0" smtClean="0"/>
              <a:t>Training</a:t>
            </a:r>
            <a:r>
              <a:rPr lang="en-US" b="1" baseline="0" dirty="0" smtClean="0"/>
              <a:t> Evaluator Changes Made </a:t>
            </a:r>
            <a:r>
              <a:rPr lang="en-US" b="0" baseline="0" dirty="0" smtClean="0"/>
              <a:t>- </a:t>
            </a:r>
            <a:r>
              <a:rPr lang="en-US" b="0" dirty="0" smtClean="0"/>
              <a:t>Upon</a:t>
            </a:r>
            <a:r>
              <a:rPr lang="en-US" b="0" baseline="0" dirty="0" smtClean="0"/>
              <a:t> receiving the course back from the Trainer you need to make the recommended changes.  If you disagree with a change you do not have to make it but please document the reason you are not doing so.</a:t>
            </a:r>
          </a:p>
          <a:p>
            <a:pPr marL="177845" indent="-177845">
              <a:buFont typeface="Arial"/>
              <a:buChar char="•"/>
            </a:pPr>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43</a:t>
            </a:fld>
            <a:endParaRPr lang="en-US" dirty="0"/>
          </a:p>
        </p:txBody>
      </p:sp>
    </p:spTree>
    <p:extLst>
      <p:ext uri="{BB962C8B-B14F-4D97-AF65-F5344CB8AC3E}">
        <p14:creationId xmlns:p14="http://schemas.microsoft.com/office/powerpoint/2010/main" val="63546755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625" y="447675"/>
            <a:ext cx="4802188" cy="3600450"/>
          </a:xfrm>
        </p:spPr>
      </p:sp>
      <p:sp>
        <p:nvSpPr>
          <p:cNvPr id="3" name="Notes Placeholder 2"/>
          <p:cNvSpPr>
            <a:spLocks noGrp="1"/>
          </p:cNvSpPr>
          <p:nvPr>
            <p:ph type="body" idx="1"/>
          </p:nvPr>
        </p:nvSpPr>
        <p:spPr/>
        <p:txBody>
          <a:bodyPr/>
          <a:lstStyle/>
          <a:p>
            <a:r>
              <a:rPr lang="en-US" dirty="0" smtClean="0"/>
              <a:t>Notes:</a:t>
            </a:r>
          </a:p>
          <a:p>
            <a:endParaRPr lang="en-US" b="0" dirty="0" smtClean="0"/>
          </a:p>
          <a:p>
            <a:pPr marL="177845" indent="-177845">
              <a:buFont typeface="Arial"/>
              <a:buChar char="•"/>
            </a:pPr>
            <a:r>
              <a:rPr lang="en-US" b="0" dirty="0" smtClean="0"/>
              <a:t>When pulling information from</a:t>
            </a:r>
            <a:r>
              <a:rPr lang="en-US" b="0" baseline="0" dirty="0" smtClean="0"/>
              <a:t> the drive it is best to copy and paste the materials into a folder rather than open the file from the drive.</a:t>
            </a:r>
          </a:p>
          <a:p>
            <a:pPr marL="177845" indent="-177845">
              <a:buFont typeface="Arial"/>
              <a:buChar char="•"/>
            </a:pPr>
            <a:r>
              <a:rPr lang="en-US" b="0" baseline="0" dirty="0" smtClean="0"/>
              <a:t>Both the curricula and the PowerPoint have been saved as a template.  This requires that you save the file under another name.</a:t>
            </a:r>
          </a:p>
          <a:p>
            <a:pPr marL="177845" indent="-177845">
              <a:buFont typeface="Arial"/>
              <a:buChar char="•"/>
            </a:pPr>
            <a:r>
              <a:rPr lang="en-US" b="0" baseline="0" dirty="0" smtClean="0"/>
              <a:t>In the event you do accidently delete a file please email Jason Prince at jason.prince@state.co.us so the file may be replaced.</a:t>
            </a:r>
            <a:endParaRPr lang="en-US" dirty="0" smtClean="0"/>
          </a:p>
        </p:txBody>
      </p:sp>
      <p:sp>
        <p:nvSpPr>
          <p:cNvPr id="4" name="Slide Number Placeholder 3"/>
          <p:cNvSpPr>
            <a:spLocks noGrp="1"/>
          </p:cNvSpPr>
          <p:nvPr>
            <p:ph type="sldNum" sz="quarter" idx="10"/>
          </p:nvPr>
        </p:nvSpPr>
        <p:spPr/>
        <p:txBody>
          <a:bodyPr/>
          <a:lstStyle/>
          <a:p>
            <a:fld id="{CA846680-62A7-41C5-A79F-706D29C4710E}" type="slidenum">
              <a:rPr lang="en-US" smtClean="0"/>
              <a:pPr/>
              <a:t>44</a:t>
            </a:fld>
            <a:endParaRPr lang="en-US" dirty="0"/>
          </a:p>
        </p:txBody>
      </p:sp>
    </p:spTree>
    <p:extLst>
      <p:ext uri="{BB962C8B-B14F-4D97-AF65-F5344CB8AC3E}">
        <p14:creationId xmlns:p14="http://schemas.microsoft.com/office/powerpoint/2010/main" val="12767865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625" y="447675"/>
            <a:ext cx="4802188" cy="3600450"/>
          </a:xfrm>
        </p:spPr>
      </p:sp>
      <p:sp>
        <p:nvSpPr>
          <p:cNvPr id="3" name="Notes Placeholder 2"/>
          <p:cNvSpPr>
            <a:spLocks noGrp="1"/>
          </p:cNvSpPr>
          <p:nvPr>
            <p:ph type="body" idx="1"/>
          </p:nvPr>
        </p:nvSpPr>
        <p:spPr/>
        <p:txBody>
          <a:bodyPr/>
          <a:lstStyle/>
          <a:p>
            <a:r>
              <a:rPr lang="en-US" dirty="0" smtClean="0"/>
              <a:t>Notes:</a:t>
            </a:r>
          </a:p>
          <a:p>
            <a:endParaRPr lang="en-US" dirty="0" smtClean="0"/>
          </a:p>
          <a:p>
            <a:r>
              <a:rPr lang="en-US" b="1" dirty="0" smtClean="0"/>
              <a:t>Title</a:t>
            </a:r>
            <a:r>
              <a:rPr lang="en-US" b="1" baseline="0" dirty="0" smtClean="0"/>
              <a:t> Slide </a:t>
            </a:r>
            <a:r>
              <a:rPr lang="en-US" b="0" baseline="0" dirty="0" smtClean="0"/>
              <a:t>– This slide is edited from the Notes view of the Notes Page view and is hidden so it does not appear in the presentation.  It is populated with the tile of the course of the name of the section.</a:t>
            </a:r>
          </a:p>
          <a:p>
            <a:r>
              <a:rPr lang="en-US" b="1" baseline="0" dirty="0" smtClean="0"/>
              <a:t>Title and Contents </a:t>
            </a:r>
            <a:r>
              <a:rPr lang="en-US" b="0" baseline="0" dirty="0" smtClean="0"/>
              <a:t>– This is one of the four slides you can use for the content of the presentation.  The other content slides are Text Left_Graphic Right, Text Right_Graphic Left and Text Top_Graphic Bottom.  You are able to change any of these slides as you see fit.  The only requirement is the use of Calibri font and slide background.</a:t>
            </a:r>
          </a:p>
          <a:p>
            <a:r>
              <a:rPr lang="en-US" b="1" baseline="0" dirty="0" smtClean="0"/>
              <a:t>Terms and Concepts </a:t>
            </a:r>
            <a:r>
              <a:rPr lang="en-US" b="0" baseline="0" dirty="0" smtClean="0"/>
              <a:t>– The curricula houses all of the terms and the concept for the course.  It is used to populate the Terms and Concepts slide in the presentation and the Terms and Concepts Template.</a:t>
            </a:r>
          </a:p>
          <a:p>
            <a:r>
              <a:rPr lang="en-US" b="1" baseline="0" dirty="0" smtClean="0"/>
              <a:t>Demo and Exercise </a:t>
            </a:r>
            <a:r>
              <a:rPr lang="en-US" b="0" baseline="0" dirty="0" smtClean="0"/>
              <a:t>-  The Demo and Exercise are identified in the Curricula as a document which will need development.  They are then detailed in the course.  You should provide enough detail about the exercise or demo to be able to describe it to the person conducting the review of the curricula.</a:t>
            </a:r>
          </a:p>
          <a:p>
            <a:r>
              <a:rPr lang="en-US" b="1" dirty="0" smtClean="0"/>
              <a:t>Supporting Documents </a:t>
            </a:r>
            <a:r>
              <a:rPr lang="en-US" b="0" dirty="0" smtClean="0"/>
              <a:t>– All of the supporting documents should be</a:t>
            </a:r>
            <a:r>
              <a:rPr lang="en-US" b="0" baseline="0" dirty="0" smtClean="0"/>
              <a:t> listed in the curricula. When they are placed in the course they are assigned a tab number and are listed in the Resource Materials Table of Contents and Cover Pages Template.</a:t>
            </a:r>
            <a:endParaRPr lang="en-US" b="0" dirty="0" smtClean="0"/>
          </a:p>
          <a:p>
            <a:endParaRPr lang="en-US" b="0" dirty="0" smtClean="0"/>
          </a:p>
          <a:p>
            <a:r>
              <a:rPr lang="en-US" b="0" baseline="0" dirty="0" smtClean="0"/>
              <a:t>The Forms, Policy and Other columns of the curricula may appear in any of the slides.  When they do, they appear at the top of the notes page.  Use the Star bullet, Bold the tab and the Number you use to replace the “XX” use the hyphen with a single space on both sides and then the title of the document.  A sample is provided below.</a:t>
            </a:r>
          </a:p>
          <a:p>
            <a:endParaRPr lang="en-US" b="0" baseline="0" dirty="0" smtClean="0"/>
          </a:p>
          <a:p>
            <a:pPr marL="177845" indent="-177845">
              <a:buFont typeface="Wingdings" charset="2"/>
              <a:buChar char="²"/>
            </a:pPr>
            <a:r>
              <a:rPr lang="en-US" b="1" baseline="0" dirty="0" smtClean="0"/>
              <a:t>TAB XX </a:t>
            </a:r>
            <a:r>
              <a:rPr lang="en-US" b="0" baseline="0" dirty="0" smtClean="0"/>
              <a:t>- Sample Document</a:t>
            </a:r>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45</a:t>
            </a:fld>
            <a:endParaRPr lang="en-US" dirty="0"/>
          </a:p>
        </p:txBody>
      </p:sp>
    </p:spTree>
    <p:extLst>
      <p:ext uri="{BB962C8B-B14F-4D97-AF65-F5344CB8AC3E}">
        <p14:creationId xmlns:p14="http://schemas.microsoft.com/office/powerpoint/2010/main" val="4055877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625" y="447675"/>
            <a:ext cx="4802188" cy="3600450"/>
          </a:xfrm>
        </p:spPr>
      </p:sp>
      <p:sp>
        <p:nvSpPr>
          <p:cNvPr id="3" name="Notes Placeholder 2"/>
          <p:cNvSpPr>
            <a:spLocks noGrp="1"/>
          </p:cNvSpPr>
          <p:nvPr>
            <p:ph type="body" idx="1"/>
          </p:nvPr>
        </p:nvSpPr>
        <p:spPr/>
        <p:txBody>
          <a:bodyPr/>
          <a:lstStyle/>
          <a:p>
            <a:r>
              <a:rPr lang="en-US" dirty="0" smtClean="0"/>
              <a:t>Notes:</a:t>
            </a:r>
          </a:p>
          <a:p>
            <a:endParaRPr lang="en-US" dirty="0" smtClean="0"/>
          </a:p>
          <a:p>
            <a:r>
              <a:rPr lang="en-US" b="0" baseline="0" dirty="0" smtClean="0"/>
              <a:t>Document naming conventions are important because they allow you to keep track of the version of the document through the review process.</a:t>
            </a:r>
          </a:p>
          <a:p>
            <a:endParaRPr lang="en-US" b="0" baseline="0" dirty="0" smtClean="0"/>
          </a:p>
          <a:p>
            <a:pPr marL="177845" indent="-177845">
              <a:buFont typeface="Arial"/>
              <a:buChar char="•"/>
            </a:pPr>
            <a:r>
              <a:rPr lang="en-US" b="0" baseline="0" dirty="0" smtClean="0"/>
              <a:t>The date (MMDDYYYY) should be changed when you work on the document.</a:t>
            </a:r>
          </a:p>
          <a:p>
            <a:pPr marL="177845" indent="-177845">
              <a:buFont typeface="Arial"/>
              <a:buChar char="•"/>
            </a:pPr>
            <a:r>
              <a:rPr lang="en-US" b="0" baseline="0" dirty="0" smtClean="0"/>
              <a:t>The version number (01) should be changed by both you and the reviewer so you can keep track of who has edited the document.</a:t>
            </a:r>
          </a:p>
          <a:p>
            <a:pPr marL="531889" lvl="2" indent="-177845">
              <a:buFont typeface="Arial"/>
              <a:buChar char="•"/>
            </a:pPr>
            <a:r>
              <a:rPr lang="en-US" b="0" baseline="0" dirty="0" smtClean="0"/>
              <a:t>01 – Original</a:t>
            </a:r>
          </a:p>
          <a:p>
            <a:pPr marL="531889" lvl="2" indent="-177845">
              <a:buFont typeface="Arial"/>
              <a:buChar char="•"/>
            </a:pPr>
            <a:r>
              <a:rPr lang="en-US" b="0" baseline="0" dirty="0" smtClean="0"/>
              <a:t>02 – SME Review</a:t>
            </a:r>
          </a:p>
          <a:p>
            <a:pPr marL="531889" lvl="2" indent="-177845">
              <a:buFont typeface="Arial"/>
              <a:buChar char="•"/>
            </a:pPr>
            <a:r>
              <a:rPr lang="en-US" b="0" baseline="0" dirty="0" smtClean="0"/>
              <a:t>03 – SME Review Edit Changes</a:t>
            </a:r>
          </a:p>
          <a:p>
            <a:pPr marL="531889" lvl="2" indent="-177845">
              <a:buFont typeface="Arial"/>
              <a:buChar char="•"/>
            </a:pPr>
            <a:r>
              <a:rPr lang="en-US" b="0" baseline="0" dirty="0" smtClean="0"/>
              <a:t>04 – Training Evaluator Review</a:t>
            </a:r>
          </a:p>
          <a:p>
            <a:pPr marL="531889" lvl="2" indent="-177845" defTabSz="948507">
              <a:buFont typeface="Arial"/>
              <a:buChar char="•"/>
              <a:defRPr/>
            </a:pPr>
            <a:r>
              <a:rPr lang="en-US" b="0" baseline="0" dirty="0" smtClean="0"/>
              <a:t>05 - Training Evaluator Review Edit Changes</a:t>
            </a:r>
          </a:p>
          <a:p>
            <a:pPr marL="531889" lvl="2" indent="-177845" defTabSz="948507">
              <a:buFont typeface="Arial"/>
              <a:buChar char="•"/>
              <a:defRPr/>
            </a:pPr>
            <a:r>
              <a:rPr lang="en-US" b="0" baseline="0" dirty="0" smtClean="0"/>
              <a:t>06 – Final</a:t>
            </a:r>
          </a:p>
          <a:p>
            <a:pPr marL="177845" lvl="1" indent="-177845" defTabSz="948507">
              <a:buFont typeface="Arial"/>
              <a:buChar char="•"/>
              <a:defRPr/>
            </a:pPr>
            <a:r>
              <a:rPr lang="en-US" b="0" baseline="0" dirty="0" smtClean="0"/>
              <a:t>For Documents you are going to use for reference (TAB) use the following Naming convention.</a:t>
            </a:r>
          </a:p>
          <a:p>
            <a:pPr marL="531889" lvl="2" indent="-177845" defTabSz="948507">
              <a:buFont typeface="Arial"/>
              <a:buChar char="•"/>
              <a:defRPr/>
            </a:pPr>
            <a:r>
              <a:rPr lang="en-US" b="0" baseline="0" dirty="0" smtClean="0"/>
              <a:t>TAB_##_ Name of Document</a:t>
            </a:r>
          </a:p>
          <a:p>
            <a:pPr marL="531889" lvl="2" indent="-177845" defTabSz="948507">
              <a:buFont typeface="Arial"/>
              <a:buChar char="•"/>
              <a:defRPr/>
            </a:pPr>
            <a:r>
              <a:rPr lang="en-US" b="0" baseline="0" dirty="0" smtClean="0"/>
              <a:t>This naming convention allows you to place all of the document in the order in which they will be printed.</a:t>
            </a:r>
          </a:p>
          <a:p>
            <a:pPr marL="531889" lvl="2" indent="-177845">
              <a:buFont typeface="Arial"/>
              <a:buChar char="•"/>
            </a:pPr>
            <a:endParaRPr lang="en-US" b="0" baseline="0" dirty="0" smtClean="0"/>
          </a:p>
          <a:p>
            <a:endParaRPr lang="en-US" b="0" baseline="0" dirty="0" smtClean="0"/>
          </a:p>
        </p:txBody>
      </p:sp>
      <p:sp>
        <p:nvSpPr>
          <p:cNvPr id="4" name="Slide Number Placeholder 3"/>
          <p:cNvSpPr>
            <a:spLocks noGrp="1"/>
          </p:cNvSpPr>
          <p:nvPr>
            <p:ph type="sldNum" sz="quarter" idx="10"/>
          </p:nvPr>
        </p:nvSpPr>
        <p:spPr/>
        <p:txBody>
          <a:bodyPr/>
          <a:lstStyle/>
          <a:p>
            <a:fld id="{CA846680-62A7-41C5-A79F-706D29C4710E}" type="slidenum">
              <a:rPr lang="en-US" smtClean="0"/>
              <a:pPr/>
              <a:t>46</a:t>
            </a:fld>
            <a:endParaRPr lang="en-US" dirty="0"/>
          </a:p>
        </p:txBody>
      </p:sp>
    </p:spTree>
    <p:extLst>
      <p:ext uri="{BB962C8B-B14F-4D97-AF65-F5344CB8AC3E}">
        <p14:creationId xmlns:p14="http://schemas.microsoft.com/office/powerpoint/2010/main" val="30723716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625" y="447675"/>
            <a:ext cx="4802188" cy="3600450"/>
          </a:xfrm>
        </p:spPr>
      </p:sp>
      <p:sp>
        <p:nvSpPr>
          <p:cNvPr id="3" name="Notes Placeholder 2"/>
          <p:cNvSpPr>
            <a:spLocks noGrp="1"/>
          </p:cNvSpPr>
          <p:nvPr>
            <p:ph type="body" idx="1"/>
          </p:nvPr>
        </p:nvSpPr>
        <p:spPr/>
        <p:txBody>
          <a:bodyPr/>
          <a:lstStyle/>
          <a:p>
            <a:r>
              <a:rPr lang="en-US" dirty="0" smtClean="0"/>
              <a:t>Notes:</a:t>
            </a:r>
          </a:p>
          <a:p>
            <a:endParaRPr lang="en-US" dirty="0" smtClean="0"/>
          </a:p>
          <a:p>
            <a:r>
              <a:rPr lang="en-US" dirty="0" smtClean="0"/>
              <a:t>Question</a:t>
            </a:r>
            <a:r>
              <a:rPr lang="en-US" baseline="0" dirty="0" smtClean="0"/>
              <a:t> One</a:t>
            </a:r>
            <a:endParaRPr lang="en-US" dirty="0" smtClean="0"/>
          </a:p>
          <a:p>
            <a:r>
              <a:rPr lang="en-US" b="0" dirty="0" smtClean="0"/>
              <a:t>How many templates are available for you to use and what are they?</a:t>
            </a:r>
          </a:p>
          <a:p>
            <a:endParaRPr lang="en-US" baseline="0" dirty="0" smtClean="0"/>
          </a:p>
          <a:p>
            <a:r>
              <a:rPr lang="en-US" baseline="0" dirty="0" smtClean="0"/>
              <a:t>Answer One</a:t>
            </a:r>
            <a:endParaRPr lang="en-US" dirty="0" smtClean="0"/>
          </a:p>
          <a:p>
            <a:r>
              <a:rPr lang="en-US" b="0" dirty="0" smtClean="0"/>
              <a:t>There are five templates.  They are: </a:t>
            </a:r>
          </a:p>
          <a:p>
            <a:pPr marL="531889" lvl="2" indent="-177845">
              <a:buFont typeface="Arial"/>
              <a:buChar char="•"/>
            </a:pPr>
            <a:r>
              <a:rPr lang="en-US" b="0" dirty="0" smtClean="0"/>
              <a:t>Curricula</a:t>
            </a:r>
          </a:p>
          <a:p>
            <a:pPr marL="531889" lvl="2" indent="-177845">
              <a:buFont typeface="Arial"/>
              <a:buChar char="•"/>
            </a:pPr>
            <a:r>
              <a:rPr lang="en-US" b="0" dirty="0" smtClean="0"/>
              <a:t>PowerPoint</a:t>
            </a:r>
          </a:p>
          <a:p>
            <a:pPr marL="531889" lvl="2" indent="-177845">
              <a:buFont typeface="Arial"/>
              <a:buChar char="•"/>
            </a:pPr>
            <a:r>
              <a:rPr lang="en-US" b="0" dirty="0" smtClean="0"/>
              <a:t>Terms and Concepts</a:t>
            </a:r>
          </a:p>
          <a:p>
            <a:pPr marL="531889" lvl="2" indent="-177845">
              <a:buFont typeface="Arial"/>
              <a:buChar char="•"/>
            </a:pPr>
            <a:r>
              <a:rPr lang="en-US" b="0" dirty="0" smtClean="0"/>
              <a:t>Resource Materials </a:t>
            </a:r>
          </a:p>
          <a:p>
            <a:pPr marL="531889" lvl="2" indent="-177845">
              <a:buFont typeface="Arial"/>
              <a:buChar char="•"/>
            </a:pPr>
            <a:r>
              <a:rPr lang="en-US" b="0" dirty="0" smtClean="0"/>
              <a:t>eLearning</a:t>
            </a:r>
          </a:p>
          <a:p>
            <a:endParaRPr lang="en-US"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47</a:t>
            </a:fld>
            <a:endParaRPr lang="en-US" dirty="0"/>
          </a:p>
        </p:txBody>
      </p:sp>
    </p:spTree>
    <p:extLst>
      <p:ext uri="{BB962C8B-B14F-4D97-AF65-F5344CB8AC3E}">
        <p14:creationId xmlns:p14="http://schemas.microsoft.com/office/powerpoint/2010/main" val="42806803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625" y="447675"/>
            <a:ext cx="4802188" cy="3600450"/>
          </a:xfrm>
        </p:spPr>
      </p:sp>
      <p:sp>
        <p:nvSpPr>
          <p:cNvPr id="3" name="Notes Placeholder 2"/>
          <p:cNvSpPr>
            <a:spLocks noGrp="1"/>
          </p:cNvSpPr>
          <p:nvPr>
            <p:ph type="body" idx="1"/>
          </p:nvPr>
        </p:nvSpPr>
        <p:spPr/>
        <p:txBody>
          <a:bodyPr/>
          <a:lstStyle/>
          <a:p>
            <a:r>
              <a:rPr lang="en-US" dirty="0" smtClean="0"/>
              <a:t>Notes:</a:t>
            </a:r>
          </a:p>
          <a:p>
            <a:endParaRPr lang="en-US" dirty="0" smtClean="0"/>
          </a:p>
          <a:p>
            <a:r>
              <a:rPr lang="en-US" dirty="0" smtClean="0"/>
              <a:t>Question</a:t>
            </a:r>
            <a:r>
              <a:rPr lang="en-US" baseline="0" dirty="0" smtClean="0"/>
              <a:t> One</a:t>
            </a:r>
            <a:endParaRPr lang="en-US" dirty="0" smtClean="0"/>
          </a:p>
          <a:p>
            <a:r>
              <a:rPr lang="en-US" b="0" dirty="0" smtClean="0"/>
              <a:t>What is purpose of the curricula?</a:t>
            </a:r>
          </a:p>
          <a:p>
            <a:endParaRPr lang="en-US" baseline="0" dirty="0" smtClean="0"/>
          </a:p>
          <a:p>
            <a:r>
              <a:rPr lang="en-US" baseline="0" dirty="0" smtClean="0"/>
              <a:t>Answer One</a:t>
            </a:r>
            <a:endParaRPr lang="en-US" dirty="0" smtClean="0"/>
          </a:p>
          <a:p>
            <a:r>
              <a:rPr lang="en-US" b="0" dirty="0" smtClean="0"/>
              <a:t>It allows you to plan the development of your course.</a:t>
            </a:r>
          </a:p>
          <a:p>
            <a:endParaRPr lang="en-US" dirty="0" smtClean="0"/>
          </a:p>
          <a:p>
            <a:r>
              <a:rPr lang="en-US" dirty="0" smtClean="0"/>
              <a:t>Question</a:t>
            </a:r>
            <a:r>
              <a:rPr lang="en-US" baseline="0" dirty="0" smtClean="0"/>
              <a:t> Two</a:t>
            </a:r>
          </a:p>
          <a:p>
            <a:pPr defTabSz="948507">
              <a:defRPr/>
            </a:pPr>
            <a:r>
              <a:rPr lang="en-US" b="0" dirty="0" smtClean="0"/>
              <a:t>What are the sections of the Curriculum?</a:t>
            </a:r>
          </a:p>
          <a:p>
            <a:endParaRPr lang="en-US" dirty="0" smtClean="0"/>
          </a:p>
          <a:p>
            <a:r>
              <a:rPr lang="en-US" dirty="0" smtClean="0"/>
              <a:t>Answer Two</a:t>
            </a:r>
          </a:p>
          <a:p>
            <a:pPr marL="237127" indent="-237127">
              <a:buFont typeface="+mj-lt"/>
              <a:buAutoNum type="arabicPeriod"/>
            </a:pPr>
            <a:r>
              <a:rPr lang="en-US" b="0" dirty="0" smtClean="0"/>
              <a:t>Course Overview</a:t>
            </a:r>
          </a:p>
          <a:p>
            <a:pPr marL="237127" indent="-237127">
              <a:buFont typeface="+mj-lt"/>
              <a:buAutoNum type="arabicPeriod"/>
            </a:pPr>
            <a:r>
              <a:rPr lang="en-US" b="0" dirty="0" smtClean="0"/>
              <a:t>Purpose and Objective</a:t>
            </a:r>
          </a:p>
          <a:p>
            <a:pPr marL="237127" indent="-237127">
              <a:buFont typeface="+mj-lt"/>
              <a:buAutoNum type="arabicPeriod"/>
            </a:pPr>
            <a:r>
              <a:rPr lang="en-US" b="0" dirty="0" smtClean="0"/>
              <a:t>Learning Logistics</a:t>
            </a:r>
          </a:p>
          <a:p>
            <a:pPr marL="237127" indent="-237127">
              <a:buFont typeface="+mj-lt"/>
              <a:buAutoNum type="arabicPeriod"/>
            </a:pPr>
            <a:r>
              <a:rPr lang="en-US" b="0" dirty="0" smtClean="0"/>
              <a:t>Course Introduction</a:t>
            </a:r>
          </a:p>
          <a:p>
            <a:pPr marL="237127" indent="-237127">
              <a:buFont typeface="+mj-lt"/>
              <a:buAutoNum type="arabicPeriod"/>
            </a:pPr>
            <a:r>
              <a:rPr lang="en-US" b="0" dirty="0" smtClean="0"/>
              <a:t>Sections</a:t>
            </a:r>
          </a:p>
          <a:p>
            <a:pPr marL="237127" indent="-237127">
              <a:buFont typeface="+mj-lt"/>
              <a:buAutoNum type="arabicPeriod"/>
            </a:pPr>
            <a:r>
              <a:rPr lang="en-US" b="0" dirty="0" smtClean="0"/>
              <a:t>Conclusion</a:t>
            </a:r>
          </a:p>
          <a:p>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48</a:t>
            </a:fld>
            <a:endParaRPr lang="en-US" dirty="0"/>
          </a:p>
        </p:txBody>
      </p:sp>
    </p:spTree>
    <p:extLst>
      <p:ext uri="{BB962C8B-B14F-4D97-AF65-F5344CB8AC3E}">
        <p14:creationId xmlns:p14="http://schemas.microsoft.com/office/powerpoint/2010/main" val="214217499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70662" indent="-296408">
              <a:defRPr>
                <a:solidFill>
                  <a:schemeClr val="tx1"/>
                </a:solidFill>
                <a:latin typeface="Calibri" charset="0"/>
                <a:ea typeface="ＭＳ Ｐゴシック" charset="0"/>
              </a:defRPr>
            </a:lvl2pPr>
            <a:lvl3pPr marL="1185634" indent="-237127">
              <a:defRPr>
                <a:solidFill>
                  <a:schemeClr val="tx1"/>
                </a:solidFill>
                <a:latin typeface="Calibri" charset="0"/>
                <a:ea typeface="ＭＳ Ｐゴシック" charset="0"/>
              </a:defRPr>
            </a:lvl3pPr>
            <a:lvl4pPr marL="1659887" indent="-237127">
              <a:defRPr>
                <a:solidFill>
                  <a:schemeClr val="tx1"/>
                </a:solidFill>
                <a:latin typeface="Calibri" charset="0"/>
                <a:ea typeface="ＭＳ Ｐゴシック" charset="0"/>
              </a:defRPr>
            </a:lvl4pPr>
            <a:lvl5pPr marL="2134141" indent="-237127">
              <a:defRPr>
                <a:solidFill>
                  <a:schemeClr val="tx1"/>
                </a:solidFill>
                <a:latin typeface="Calibri" charset="0"/>
                <a:ea typeface="ＭＳ Ｐゴシック" charset="0"/>
              </a:defRPr>
            </a:lvl5pPr>
            <a:lvl6pPr marL="2608395" indent="-237127" defTabSz="946861" fontAlgn="base">
              <a:spcBef>
                <a:spcPct val="0"/>
              </a:spcBef>
              <a:spcAft>
                <a:spcPct val="0"/>
              </a:spcAft>
              <a:defRPr>
                <a:solidFill>
                  <a:schemeClr val="tx1"/>
                </a:solidFill>
                <a:latin typeface="Calibri" charset="0"/>
                <a:ea typeface="ＭＳ Ｐゴシック" charset="0"/>
              </a:defRPr>
            </a:lvl6pPr>
            <a:lvl7pPr marL="3082648" indent="-237127" defTabSz="946861" fontAlgn="base">
              <a:spcBef>
                <a:spcPct val="0"/>
              </a:spcBef>
              <a:spcAft>
                <a:spcPct val="0"/>
              </a:spcAft>
              <a:defRPr>
                <a:solidFill>
                  <a:schemeClr val="tx1"/>
                </a:solidFill>
                <a:latin typeface="Calibri" charset="0"/>
                <a:ea typeface="ＭＳ Ｐゴシック" charset="0"/>
              </a:defRPr>
            </a:lvl7pPr>
            <a:lvl8pPr marL="3556902" indent="-237127" defTabSz="946861" fontAlgn="base">
              <a:spcBef>
                <a:spcPct val="0"/>
              </a:spcBef>
              <a:spcAft>
                <a:spcPct val="0"/>
              </a:spcAft>
              <a:defRPr>
                <a:solidFill>
                  <a:schemeClr val="tx1"/>
                </a:solidFill>
                <a:latin typeface="Calibri" charset="0"/>
                <a:ea typeface="ＭＳ Ｐゴシック" charset="0"/>
              </a:defRPr>
            </a:lvl8pPr>
            <a:lvl9pPr marL="4031155" indent="-237127" defTabSz="946861" fontAlgn="base">
              <a:spcBef>
                <a:spcPct val="0"/>
              </a:spcBef>
              <a:spcAft>
                <a:spcPct val="0"/>
              </a:spcAft>
              <a:defRPr>
                <a:solidFill>
                  <a:schemeClr val="tx1"/>
                </a:solidFill>
                <a:latin typeface="Calibri" charset="0"/>
                <a:ea typeface="ＭＳ Ｐゴシック" charset="0"/>
              </a:defRPr>
            </a:lvl9pPr>
          </a:lstStyle>
          <a:p>
            <a:pPr defTabSz="946861" fontAlgn="base">
              <a:spcBef>
                <a:spcPct val="0"/>
              </a:spcBef>
              <a:spcAft>
                <a:spcPct val="0"/>
              </a:spcAft>
            </a:pPr>
            <a:fld id="{54DAA604-E6B6-094A-BDE6-B0CBD11BBF18}" type="slidenum">
              <a:rPr lang="en-US"/>
              <a:pPr defTabSz="946861" fontAlgn="base">
                <a:spcBef>
                  <a:spcPct val="0"/>
                </a:spcBef>
                <a:spcAft>
                  <a:spcPct val="0"/>
                </a:spcAft>
              </a:pPr>
              <a:t>49</a:t>
            </a:fld>
            <a:endParaRPr lang="en-US" dirty="0"/>
          </a:p>
        </p:txBody>
      </p:sp>
      <p:sp>
        <p:nvSpPr>
          <p:cNvPr id="5" name="Rectangle 4"/>
          <p:cNvSpPr/>
          <p:nvPr/>
        </p:nvSpPr>
        <p:spPr>
          <a:xfrm>
            <a:off x="3207026" y="382016"/>
            <a:ext cx="4108174" cy="8966694"/>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lIns="94851" tIns="47425" rIns="94851" bIns="47425" anchor="ctr"/>
          <a:lstStyle/>
          <a:p>
            <a:pPr algn="ctr" defTabSz="948294">
              <a:defRPr/>
            </a:pPr>
            <a:endParaRPr lang="en-US" sz="1500" dirty="0">
              <a:solidFill>
                <a:schemeClr val="tx1"/>
              </a:solidFill>
            </a:endParaRPr>
          </a:p>
        </p:txBody>
      </p:sp>
      <p:graphicFrame>
        <p:nvGraphicFramePr>
          <p:cNvPr id="2051" name="Object 5"/>
          <p:cNvGraphicFramePr>
            <a:graphicFrameLocks noChangeAspect="1"/>
          </p:cNvGraphicFramePr>
          <p:nvPr/>
        </p:nvGraphicFramePr>
        <p:xfrm>
          <a:off x="1470991" y="4382515"/>
          <a:ext cx="5486400" cy="183630"/>
        </p:xfrm>
        <a:graphic>
          <a:graphicData uri="http://schemas.openxmlformats.org/presentationml/2006/ole">
            <mc:AlternateContent xmlns:mc="http://schemas.openxmlformats.org/markup-compatibility/2006">
              <mc:Choice xmlns:v="urn:schemas-microsoft-com:vml" Requires="v">
                <p:oleObj spid="_x0000_s41355" name="Document" r:id="rId4" imgW="5257800" imgH="177800" progId="Word.Document.12">
                  <p:embed/>
                </p:oleObj>
              </mc:Choice>
              <mc:Fallback>
                <p:oleObj name="Document" r:id="rId4" imgW="5257800" imgH="177800" progId="Word.Document.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0991" y="4382515"/>
                        <a:ext cx="5486400" cy="1836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2052" name="Object 6"/>
          <p:cNvGraphicFramePr>
            <a:graphicFrameLocks noChangeAspect="1"/>
          </p:cNvGraphicFramePr>
          <p:nvPr>
            <p:extLst>
              <p:ext uri="{D42A27DB-BD31-4B8C-83A1-F6EECF244321}">
                <p14:modId xmlns:p14="http://schemas.microsoft.com/office/powerpoint/2010/main" val="971867304"/>
              </p:ext>
            </p:extLst>
          </p:nvPr>
        </p:nvGraphicFramePr>
        <p:xfrm>
          <a:off x="0" y="0"/>
          <a:ext cx="7313507" cy="9599533"/>
        </p:xfrm>
        <a:graphic>
          <a:graphicData uri="http://schemas.openxmlformats.org/presentationml/2006/ole">
            <mc:AlternateContent xmlns:mc="http://schemas.openxmlformats.org/markup-compatibility/2006">
              <mc:Choice xmlns:v="urn:schemas-microsoft-com:vml" Requires="v">
                <p:oleObj spid="_x0000_s41356" name="Document" r:id="rId6" imgW="8157062" imgH="10581509" progId="Word.Document.12">
                  <p:embed/>
                </p:oleObj>
              </mc:Choice>
              <mc:Fallback>
                <p:oleObj name="Document" r:id="rId6" imgW="8157062" imgH="10581509" progId="Word.Document.12">
                  <p:embed/>
                  <p:pic>
                    <p:nvPicPr>
                      <p:cNvPr id="0" name=""/>
                      <p:cNvPicPr>
                        <a:picLocks noChangeAspect="1" noChangeArrowheads="1"/>
                      </p:cNvPicPr>
                      <p:nvPr/>
                    </p:nvPicPr>
                    <p:blipFill>
                      <a:blip r:embed="rId7"/>
                      <a:srcRect/>
                      <a:stretch>
                        <a:fillRect/>
                      </a:stretch>
                    </p:blipFill>
                    <p:spPr bwMode="auto">
                      <a:xfrm>
                        <a:off x="0" y="0"/>
                        <a:ext cx="7313507" cy="95995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7977761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Notes Placeholder 2"/>
          <p:cNvSpPr>
            <a:spLocks noGrp="1"/>
          </p:cNvSpPr>
          <p:nvPr>
            <p:ph type="body" idx="1"/>
          </p:nvPr>
        </p:nvSpPr>
        <p:spPr/>
        <p:txBody>
          <a:bodyPr/>
          <a:lstStyle/>
          <a:p>
            <a:r>
              <a:rPr lang="en-US" dirty="0" smtClean="0"/>
              <a:t>Notes:</a:t>
            </a:r>
          </a:p>
          <a:p>
            <a:endParaRPr lang="en-US" b="0" dirty="0" smtClean="0"/>
          </a:p>
          <a:p>
            <a:r>
              <a:rPr lang="en-US" sz="1100" b="0" kern="1200" dirty="0" smtClean="0">
                <a:solidFill>
                  <a:schemeClr val="tx1"/>
                </a:solidFill>
                <a:effectLst/>
                <a:latin typeface="+mn-lt"/>
                <a:ea typeface="+mn-ea"/>
                <a:cs typeface="+mn-cs"/>
              </a:rPr>
              <a:t>This course is designed to teach participants how to develop an eLearning course using</a:t>
            </a:r>
            <a:r>
              <a:rPr lang="en-US" sz="1100" b="0" kern="1200" baseline="0" dirty="0" smtClean="0">
                <a:solidFill>
                  <a:schemeClr val="tx1"/>
                </a:solidFill>
                <a:effectLst/>
                <a:latin typeface="+mn-lt"/>
                <a:ea typeface="+mn-ea"/>
                <a:cs typeface="+mn-cs"/>
              </a:rPr>
              <a:t> Articulate</a:t>
            </a:r>
            <a:r>
              <a:rPr lang="en-US" b="0" i="1" dirty="0" smtClean="0"/>
              <a:t>.</a:t>
            </a:r>
            <a:r>
              <a:rPr lang="en-US" b="0" dirty="0" smtClean="0">
                <a:effectLst/>
              </a:rPr>
              <a:t>  The</a:t>
            </a:r>
            <a:r>
              <a:rPr lang="en-US" b="0" baseline="0" dirty="0" smtClean="0">
                <a:effectLst/>
              </a:rPr>
              <a:t> course is a full day course and is composed of the following sections:</a:t>
            </a:r>
          </a:p>
          <a:p>
            <a:endParaRPr lang="en-US" b="1" dirty="0" smtClean="0"/>
          </a:p>
          <a:p>
            <a:pPr marL="177845" marR="0" indent="-177845"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Section 7: Create Engage Interaction </a:t>
            </a:r>
            <a:r>
              <a:rPr lang="en-US" b="0" baseline="0" dirty="0" smtClean="0"/>
              <a:t>– This section takes about 30 minutes to complete and explains the process of converting exercises and demonstrations into screencasts and video narration.</a:t>
            </a:r>
          </a:p>
          <a:p>
            <a:pPr marL="177845" marR="0" indent="-177845"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Section 8:</a:t>
            </a:r>
            <a:r>
              <a:rPr lang="en-US" b="1" baseline="0" dirty="0" smtClean="0"/>
              <a:t> Create and Insert Audio -</a:t>
            </a:r>
            <a:r>
              <a:rPr lang="en-US" b="0" baseline="0" dirty="0" smtClean="0"/>
              <a:t> This section takes about 60 minutes to complete.  This section describes how to create a script using either Studio </a:t>
            </a:r>
            <a:r>
              <a:rPr lang="fr-FR" b="0" baseline="0" dirty="0" smtClean="0"/>
              <a:t>’</a:t>
            </a:r>
            <a:r>
              <a:rPr lang="en-US" b="0" baseline="0" dirty="0" smtClean="0"/>
              <a:t>13 or Audacity to record and add narration to a course.    </a:t>
            </a:r>
            <a:endParaRPr lang="en-US" baseline="0" dirty="0" smtClean="0"/>
          </a:p>
          <a:p>
            <a:pPr marL="177845" marR="0" indent="-177845"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Section 9: Add Annotation </a:t>
            </a:r>
            <a:r>
              <a:rPr lang="en-US" b="0" baseline="0" dirty="0" smtClean="0"/>
              <a:t>– This section takes about 30 minutes to complete and provides details on how to annotate (add movement) to a slide.</a:t>
            </a:r>
            <a:endParaRPr lang="en-US" baseline="0" dirty="0" smtClean="0"/>
          </a:p>
          <a:p>
            <a:pPr marL="177845" indent="-177845">
              <a:buFont typeface="Arial"/>
              <a:buChar char="•"/>
            </a:pPr>
            <a:r>
              <a:rPr lang="en-US" dirty="0" smtClean="0"/>
              <a:t>Section 10</a:t>
            </a:r>
            <a:r>
              <a:rPr lang="en-US" b="1" dirty="0" smtClean="0"/>
              <a:t>: Add Quiz using</a:t>
            </a:r>
            <a:r>
              <a:rPr lang="en-US" b="1" baseline="0" dirty="0" smtClean="0"/>
              <a:t> Quizmaker </a:t>
            </a:r>
            <a:r>
              <a:rPr lang="en-US" b="0" dirty="0" smtClean="0"/>
              <a:t>- This section takes about 30 minutes to complete describes</a:t>
            </a:r>
            <a:r>
              <a:rPr lang="en-US" b="0" baseline="0" dirty="0" smtClean="0"/>
              <a:t> the process of reviewing and adding an assessment to an eLearning course using Quizmaker.</a:t>
            </a:r>
            <a:endParaRPr lang="en-US" b="0" dirty="0" smtClean="0"/>
          </a:p>
          <a:p>
            <a:pPr marL="177845" indent="-177845">
              <a:buFont typeface="Arial"/>
              <a:buChar char="•"/>
            </a:pPr>
            <a:r>
              <a:rPr lang="en-US" baseline="0" dirty="0" smtClean="0"/>
              <a:t>Section 11: Print and Publish Course</a:t>
            </a:r>
            <a:r>
              <a:rPr lang="en-US" b="0" baseline="0" dirty="0" smtClean="0"/>
              <a:t> – This section</a:t>
            </a:r>
            <a:r>
              <a:rPr lang="en-US" b="0" dirty="0" smtClean="0"/>
              <a:t> takes about 30 minutes to complete and describes</a:t>
            </a:r>
            <a:r>
              <a:rPr lang="en-US" b="0" baseline="0" dirty="0" smtClean="0"/>
              <a:t> the different ways you are able to publish your course for review, preview and upload to the Learning Management System (LMS).</a:t>
            </a:r>
            <a:endParaRPr lang="en-US" b="0" dirty="0" smtClean="0"/>
          </a:p>
          <a:p>
            <a:pPr marL="177845" marR="0" indent="-177845"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Section 12: Conclusion</a:t>
            </a:r>
            <a:r>
              <a:rPr lang="en-US" b="0" baseline="0" dirty="0" smtClean="0"/>
              <a:t> – This section</a:t>
            </a:r>
            <a:r>
              <a:rPr lang="en-US" b="0" dirty="0" smtClean="0"/>
              <a:t> takes about 10 minutes to complete and summarizes the course.  It also provides details about where you can get additional help.</a:t>
            </a:r>
            <a:endParaRPr lang="en-US" b="0" dirty="0"/>
          </a:p>
        </p:txBody>
      </p:sp>
      <p:sp>
        <p:nvSpPr>
          <p:cNvPr id="62468" name="Slide Number Placeholder 3"/>
          <p:cNvSpPr>
            <a:spLocks noGrp="1"/>
          </p:cNvSpPr>
          <p:nvPr>
            <p:ph type="sldNum" sz="quarter" idx="5"/>
          </p:nvPr>
        </p:nvSpPr>
        <p:spPr/>
        <p:txBody>
          <a:bodyPr/>
          <a:lstStyle/>
          <a:p>
            <a:fld id="{5E53A2DA-CDF3-48EB-B347-1586A460E593}" type="slidenum">
              <a:rPr lang="en-US" smtClean="0"/>
              <a:pPr/>
              <a:t>5</a:t>
            </a:fld>
            <a:endParaRPr lang="en-US" dirty="0" smtClean="0"/>
          </a:p>
        </p:txBody>
      </p:sp>
      <p:sp>
        <p:nvSpPr>
          <p:cNvPr id="4" name="Slide Image Placeholder 3"/>
          <p:cNvSpPr>
            <a:spLocks noGrp="1" noRot="1" noChangeAspect="1"/>
          </p:cNvSpPr>
          <p:nvPr>
            <p:ph type="sldImg"/>
          </p:nvPr>
        </p:nvSpPr>
        <p:spPr>
          <a:xfrm>
            <a:off x="174625" y="447675"/>
            <a:ext cx="4802188" cy="3600450"/>
          </a:xfrm>
        </p:spPr>
      </p:sp>
    </p:spTree>
    <p:extLst>
      <p:ext uri="{BB962C8B-B14F-4D97-AF65-F5344CB8AC3E}">
        <p14:creationId xmlns:p14="http://schemas.microsoft.com/office/powerpoint/2010/main" val="78147401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Notes Placeholder 2"/>
          <p:cNvSpPr>
            <a:spLocks noGrp="1"/>
          </p:cNvSpPr>
          <p:nvPr>
            <p:ph type="body" idx="1"/>
          </p:nvPr>
        </p:nvSpPr>
        <p:spPr/>
        <p:txBody>
          <a:bodyPr/>
          <a:lstStyle/>
          <a:p>
            <a:r>
              <a:rPr lang="en-US" dirty="0" smtClean="0"/>
              <a:t>Notes:</a:t>
            </a:r>
          </a:p>
          <a:p>
            <a:endParaRPr lang="en-US" b="0" dirty="0" smtClean="0"/>
          </a:p>
          <a:p>
            <a:r>
              <a:rPr lang="en-US" sz="1100" b="0" kern="1200" dirty="0" smtClean="0">
                <a:solidFill>
                  <a:schemeClr val="tx1"/>
                </a:solidFill>
                <a:effectLst/>
                <a:latin typeface="+mn-lt"/>
                <a:ea typeface="+mn-ea"/>
                <a:cs typeface="+mn-cs"/>
              </a:rPr>
              <a:t>This course is designed to teach participants how to develop an eLearning course using</a:t>
            </a:r>
            <a:r>
              <a:rPr lang="en-US" sz="1100" b="0" kern="1200" baseline="0" dirty="0" smtClean="0">
                <a:solidFill>
                  <a:schemeClr val="tx1"/>
                </a:solidFill>
                <a:effectLst/>
                <a:latin typeface="+mn-lt"/>
                <a:ea typeface="+mn-ea"/>
                <a:cs typeface="+mn-cs"/>
              </a:rPr>
              <a:t> Articulate</a:t>
            </a:r>
            <a:r>
              <a:rPr lang="en-US" b="0" i="1" dirty="0" smtClean="0"/>
              <a:t>.</a:t>
            </a:r>
            <a:r>
              <a:rPr lang="en-US" b="0" dirty="0" smtClean="0">
                <a:effectLst/>
              </a:rPr>
              <a:t>  The</a:t>
            </a:r>
            <a:r>
              <a:rPr lang="en-US" b="0" baseline="0" dirty="0" smtClean="0">
                <a:effectLst/>
              </a:rPr>
              <a:t> course is a full day course and is composed of the following sections:</a:t>
            </a:r>
          </a:p>
          <a:p>
            <a:endParaRPr lang="en-US" b="1" dirty="0" smtClean="0"/>
          </a:p>
          <a:p>
            <a:pPr marL="177845" indent="-177845">
              <a:buFont typeface="Arial"/>
              <a:buChar char="•"/>
            </a:pPr>
            <a:r>
              <a:rPr lang="en-US" baseline="0" dirty="0" smtClean="0"/>
              <a:t>Section 3:</a:t>
            </a:r>
            <a:r>
              <a:rPr lang="en-US" b="1" baseline="0" dirty="0" smtClean="0"/>
              <a:t> Introduction to Studio ‘13 -</a:t>
            </a:r>
            <a:r>
              <a:rPr lang="en-US" b="0" baseline="0" dirty="0" smtClean="0"/>
              <a:t> This section takes about 60 minutes to complete and introduces participants to the Articulate Studio </a:t>
            </a:r>
            <a:r>
              <a:rPr lang="fr-FR" b="0" baseline="0" dirty="0" smtClean="0"/>
              <a:t>’</a:t>
            </a:r>
            <a:r>
              <a:rPr lang="en-US" b="0" baseline="0" dirty="0" smtClean="0"/>
              <a:t>13, how to navigate the interface, what slides to keep and change and the available help resources.</a:t>
            </a:r>
          </a:p>
          <a:p>
            <a:pPr marL="177845" indent="-177845">
              <a:buFont typeface="Arial"/>
              <a:buChar char="•"/>
            </a:pPr>
            <a:r>
              <a:rPr lang="en-US" baseline="0" dirty="0" smtClean="0"/>
              <a:t>Section 4: </a:t>
            </a:r>
            <a:r>
              <a:rPr lang="en-US" b="1" baseline="0" dirty="0" smtClean="0"/>
              <a:t>Prepare Presentation for eLearning </a:t>
            </a:r>
            <a:r>
              <a:rPr lang="en-US" b="0" baseline="0" dirty="0" smtClean="0"/>
              <a:t>– This section takes about 30 minutes to complete and describes the proces</a:t>
            </a:r>
            <a:r>
              <a:rPr lang="en-US" b="0" dirty="0" smtClean="0"/>
              <a:t>s of converting an ILT presentation</a:t>
            </a:r>
            <a:r>
              <a:rPr lang="en-US" b="0" baseline="0" dirty="0" smtClean="0"/>
              <a:t> into an eLearning course.  </a:t>
            </a:r>
          </a:p>
          <a:p>
            <a:pPr marL="177845" indent="-177845">
              <a:buFont typeface="Arial"/>
              <a:buChar char="•"/>
            </a:pPr>
            <a:r>
              <a:rPr lang="en-US" baseline="0" dirty="0" smtClean="0"/>
              <a:t>Section 5: Create Glossary</a:t>
            </a:r>
            <a:r>
              <a:rPr lang="en-US" b="0" baseline="0" dirty="0" smtClean="0"/>
              <a:t> – This section</a:t>
            </a:r>
            <a:r>
              <a:rPr lang="en-US" b="0" dirty="0" smtClean="0"/>
              <a:t> takes about 20 minutes to complete and describes</a:t>
            </a:r>
            <a:r>
              <a:rPr lang="en-US" b="0" baseline="0" dirty="0" smtClean="0"/>
              <a:t> the process of creating a glossary and changing the PowerPoint course into an eLearning.</a:t>
            </a:r>
          </a:p>
          <a:p>
            <a:pPr marL="177845" marR="0" indent="-177845"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Section 6: Add Resource Document </a:t>
            </a:r>
            <a:r>
              <a:rPr lang="en-US" b="0" baseline="0" dirty="0" smtClean="0"/>
              <a:t>– The</a:t>
            </a:r>
            <a:r>
              <a:rPr lang="en-US" b="0" dirty="0" smtClean="0"/>
              <a:t> introduction</a:t>
            </a:r>
            <a:r>
              <a:rPr lang="en-US" b="0" baseline="0" dirty="0" smtClean="0"/>
              <a:t> </a:t>
            </a:r>
            <a:r>
              <a:rPr lang="en-US" b="0" dirty="0" smtClean="0"/>
              <a:t>takes about 20 minutes to complete and describes how to insert a resource document</a:t>
            </a:r>
            <a:r>
              <a:rPr lang="en-US" b="0" baseline="0" dirty="0" smtClean="0"/>
              <a:t> into the eLearning course.</a:t>
            </a:r>
            <a:endParaRPr lang="en-US" b="0" dirty="0" smtClean="0"/>
          </a:p>
        </p:txBody>
      </p:sp>
      <p:sp>
        <p:nvSpPr>
          <p:cNvPr id="62468" name="Slide Number Placeholder 3"/>
          <p:cNvSpPr>
            <a:spLocks noGrp="1"/>
          </p:cNvSpPr>
          <p:nvPr>
            <p:ph type="sldNum" sz="quarter" idx="5"/>
          </p:nvPr>
        </p:nvSpPr>
        <p:spPr/>
        <p:txBody>
          <a:bodyPr/>
          <a:lstStyle/>
          <a:p>
            <a:fld id="{5E53A2DA-CDF3-48EB-B347-1586A460E593}" type="slidenum">
              <a:rPr lang="en-US" smtClean="0"/>
              <a:pPr/>
              <a:t>50</a:t>
            </a:fld>
            <a:endParaRPr lang="en-US" dirty="0" smtClean="0"/>
          </a:p>
        </p:txBody>
      </p:sp>
      <p:sp>
        <p:nvSpPr>
          <p:cNvPr id="4" name="Slide Image Placeholder 3"/>
          <p:cNvSpPr>
            <a:spLocks noGrp="1" noRot="1" noChangeAspect="1"/>
          </p:cNvSpPr>
          <p:nvPr>
            <p:ph type="sldImg"/>
          </p:nvPr>
        </p:nvSpPr>
        <p:spPr>
          <a:xfrm>
            <a:off x="174625" y="447675"/>
            <a:ext cx="4802188" cy="3600450"/>
          </a:xfrm>
        </p:spPr>
      </p:sp>
    </p:spTree>
    <p:extLst>
      <p:ext uri="{BB962C8B-B14F-4D97-AF65-F5344CB8AC3E}">
        <p14:creationId xmlns:p14="http://schemas.microsoft.com/office/powerpoint/2010/main" val="298359162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625" y="447675"/>
            <a:ext cx="4802188" cy="3600450"/>
          </a:xfrm>
        </p:spPr>
      </p:sp>
      <p:sp>
        <p:nvSpPr>
          <p:cNvPr id="3" name="Notes Placeholder 2"/>
          <p:cNvSpPr>
            <a:spLocks noGrp="1"/>
          </p:cNvSpPr>
          <p:nvPr>
            <p:ph type="body" idx="1"/>
          </p:nvPr>
        </p:nvSpPr>
        <p:spPr/>
        <p:txBody>
          <a:bodyPr/>
          <a:lstStyle/>
          <a:p>
            <a:r>
              <a:rPr lang="en-US" dirty="0" smtClean="0"/>
              <a:t>Notes:</a:t>
            </a:r>
            <a:endParaRPr lang="en-US" b="0" dirty="0" smtClean="0"/>
          </a:p>
          <a:p>
            <a:endParaRPr lang="en-US" b="0" dirty="0" smtClean="0"/>
          </a:p>
          <a:p>
            <a:pPr marL="171450" indent="-171450">
              <a:buFont typeface="Arial"/>
              <a:buChar char="•"/>
            </a:pPr>
            <a:r>
              <a:rPr lang="en-US" b="0" dirty="0" smtClean="0"/>
              <a:t>Each</a:t>
            </a:r>
            <a:r>
              <a:rPr lang="en-US" b="0" baseline="0" dirty="0" smtClean="0"/>
              <a:t> of the learning objectives corresponds to a slide, or series of slides, in this section of the course.  </a:t>
            </a:r>
          </a:p>
          <a:p>
            <a:pPr marL="171450" indent="-171450">
              <a:buFont typeface="Arial"/>
              <a:buChar char="•"/>
            </a:pPr>
            <a:r>
              <a:rPr lang="en-US" b="0" baseline="0" dirty="0" smtClean="0"/>
              <a:t>By the end of this section, you should be able to perform each of the listed objectives with the support of the training materials.</a:t>
            </a:r>
          </a:p>
          <a:p>
            <a:pPr marL="171450" indent="-171450">
              <a:buFont typeface="Arial"/>
              <a:buChar char="•"/>
            </a:pPr>
            <a:r>
              <a:rPr lang="en-US" b="0" baseline="0" dirty="0" smtClean="0"/>
              <a:t>The section learning objectives are tied directly to the course objectives reviewed at the end of the course.</a:t>
            </a:r>
            <a:endParaRPr lang="en-US" b="0" dirty="0" smtClean="0"/>
          </a:p>
        </p:txBody>
      </p:sp>
      <p:sp>
        <p:nvSpPr>
          <p:cNvPr id="4" name="Slide Number Placeholder 3"/>
          <p:cNvSpPr>
            <a:spLocks noGrp="1"/>
          </p:cNvSpPr>
          <p:nvPr>
            <p:ph type="sldNum" sz="quarter" idx="10"/>
          </p:nvPr>
        </p:nvSpPr>
        <p:spPr/>
        <p:txBody>
          <a:bodyPr/>
          <a:lstStyle/>
          <a:p>
            <a:fld id="{CA846680-62A7-41C5-A79F-706D29C4710E}" type="slidenum">
              <a:rPr lang="en-US" smtClean="0"/>
              <a:pPr/>
              <a:t>51</a:t>
            </a:fld>
            <a:endParaRPr lang="en-US" dirty="0"/>
          </a:p>
        </p:txBody>
      </p:sp>
    </p:spTree>
    <p:extLst>
      <p:ext uri="{BB962C8B-B14F-4D97-AF65-F5344CB8AC3E}">
        <p14:creationId xmlns:p14="http://schemas.microsoft.com/office/powerpoint/2010/main" val="312193655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b="0" dirty="0" smtClean="0"/>
          </a:p>
          <a:p>
            <a:pPr marL="177845" indent="-177845">
              <a:buFont typeface="Wingdings" charset="2"/>
              <a:buChar char="²"/>
            </a:pPr>
            <a:r>
              <a:rPr lang="en-US" b="1" dirty="0" smtClean="0"/>
              <a:t>Tab 01 </a:t>
            </a:r>
            <a:r>
              <a:rPr lang="en-US" b="0" dirty="0" smtClean="0"/>
              <a:t>- Terms and Concepts</a:t>
            </a:r>
          </a:p>
          <a:p>
            <a:endParaRPr lang="en-US" b="0" dirty="0" smtClean="0"/>
          </a:p>
          <a:p>
            <a:pPr marL="177845" indent="-177845">
              <a:buFont typeface="Arial"/>
              <a:buChar char="•"/>
            </a:pPr>
            <a:r>
              <a:rPr lang="en-US" b="0" dirty="0" smtClean="0"/>
              <a:t>The following terms are</a:t>
            </a:r>
            <a:r>
              <a:rPr lang="en-US" b="0" baseline="0" dirty="0" smtClean="0"/>
              <a:t> critical to your understanding of this section of the course.  </a:t>
            </a:r>
          </a:p>
          <a:p>
            <a:pPr marL="177845" indent="-177845">
              <a:buFont typeface="Arial"/>
              <a:buChar char="•"/>
            </a:pPr>
            <a:r>
              <a:rPr lang="en-US" b="0" baseline="0" dirty="0" smtClean="0"/>
              <a:t>Additional terms are located in the Terms and Concepts document located in the reference materials.</a:t>
            </a:r>
          </a:p>
          <a:p>
            <a:pPr marL="177845" indent="-177845">
              <a:buFont typeface="Arial"/>
              <a:buChar char="•"/>
            </a:pPr>
            <a:r>
              <a:rPr lang="en-US" b="0" dirty="0" smtClean="0"/>
              <a:t>If you do not understand the term,</a:t>
            </a:r>
            <a:r>
              <a:rPr lang="en-US" b="0" baseline="0" dirty="0" smtClean="0"/>
              <a:t> please ask for additional clarification.</a:t>
            </a:r>
          </a:p>
          <a:p>
            <a:pPr marL="177845" indent="-177845">
              <a:buFont typeface="Arial"/>
              <a:buChar char="•"/>
            </a:pPr>
            <a:r>
              <a:rPr lang="en-US" b="0" baseline="0" dirty="0" smtClean="0"/>
              <a:t>The Terms and Concepts document contains more terms than are listed in the course and should be reviewed to help with your learning.</a:t>
            </a:r>
          </a:p>
          <a:p>
            <a:endParaRPr lang="en-US"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52</a:t>
            </a:fld>
            <a:endParaRPr lang="en-US" dirty="0"/>
          </a:p>
        </p:txBody>
      </p:sp>
    </p:spTree>
    <p:extLst>
      <p:ext uri="{BB962C8B-B14F-4D97-AF65-F5344CB8AC3E}">
        <p14:creationId xmlns:p14="http://schemas.microsoft.com/office/powerpoint/2010/main" val="188579548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b="0" dirty="0" smtClean="0"/>
          </a:p>
          <a:p>
            <a:pPr marL="177845" indent="-177845">
              <a:buFont typeface="Wingdings" charset="2"/>
              <a:buChar char="²"/>
            </a:pPr>
            <a:r>
              <a:rPr lang="en-US" b="1" dirty="0" smtClean="0"/>
              <a:t>Tab 01 </a:t>
            </a:r>
            <a:r>
              <a:rPr lang="en-US" b="0" dirty="0" smtClean="0"/>
              <a:t>- Terms and Concepts</a:t>
            </a:r>
          </a:p>
          <a:p>
            <a:endParaRPr lang="en-US" b="0" dirty="0" smtClean="0"/>
          </a:p>
          <a:p>
            <a:pPr marL="177845" indent="-177845">
              <a:buFont typeface="Arial"/>
              <a:buChar char="•"/>
            </a:pPr>
            <a:r>
              <a:rPr lang="en-US" b="0" dirty="0" smtClean="0"/>
              <a:t>The following terms are</a:t>
            </a:r>
            <a:r>
              <a:rPr lang="en-US" b="0" baseline="0" dirty="0" smtClean="0"/>
              <a:t> critical to your understanding of this section of the course.  </a:t>
            </a:r>
          </a:p>
          <a:p>
            <a:pPr marL="177845" indent="-177845">
              <a:buFont typeface="Arial"/>
              <a:buChar char="•"/>
            </a:pPr>
            <a:r>
              <a:rPr lang="en-US" b="0" baseline="0" dirty="0" smtClean="0"/>
              <a:t>Additional terms are located in the Terms and Concepts document located in the reference materials.</a:t>
            </a:r>
          </a:p>
          <a:p>
            <a:pPr marL="177845" indent="-177845">
              <a:buFont typeface="Arial"/>
              <a:buChar char="•"/>
            </a:pPr>
            <a:r>
              <a:rPr lang="en-US" b="0" dirty="0" smtClean="0"/>
              <a:t>If you do not understand the term,</a:t>
            </a:r>
            <a:r>
              <a:rPr lang="en-US" b="0" baseline="0" dirty="0" smtClean="0"/>
              <a:t> please ask for additional clarification.</a:t>
            </a:r>
          </a:p>
          <a:p>
            <a:pPr marL="177845" indent="-177845">
              <a:buFont typeface="Arial"/>
              <a:buChar char="•"/>
            </a:pPr>
            <a:r>
              <a:rPr lang="en-US" b="0" baseline="0" dirty="0" smtClean="0"/>
              <a:t>The Terms and Concepts document contains more terms than are listed in the course and should be reviewed to help with your learning.</a:t>
            </a:r>
          </a:p>
          <a:p>
            <a:endParaRPr lang="en-US"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53</a:t>
            </a:fld>
            <a:endParaRPr lang="en-US" dirty="0"/>
          </a:p>
        </p:txBody>
      </p:sp>
    </p:spTree>
    <p:extLst>
      <p:ext uri="{BB962C8B-B14F-4D97-AF65-F5344CB8AC3E}">
        <p14:creationId xmlns:p14="http://schemas.microsoft.com/office/powerpoint/2010/main" val="188579548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r>
              <a:rPr lang="en-US" b="0" dirty="0" smtClean="0"/>
              <a:t>The</a:t>
            </a:r>
            <a:r>
              <a:rPr lang="en-US" b="0" baseline="0" dirty="0" smtClean="0"/>
              <a:t> PowerPoint remains a PowerPoint.  When Articulate functionality is accessed an Articulate file is created for the presentation.  A separate file is created for each time you create a new interaction, or quiz.  You can access the file through the presentation or directly through the file.  When you access Articulate you are prompted with the message “Articulate Presenter cannot proceed without saving this presentation.  Do you wish to save now?  </a:t>
            </a:r>
          </a:p>
          <a:p>
            <a:endParaRPr lang="en-US" b="0" baseline="0" dirty="0" smtClean="0"/>
          </a:p>
          <a:p>
            <a:r>
              <a:rPr lang="en-US" b="0" baseline="0" dirty="0" smtClean="0"/>
              <a:t>If you select “No” then you are not able to complete the Articulate action.  Selecting “Yes” bring a “save as page where you can name the Articulate document.  This should be the same name as your presentation.  Once this action is complete, an Articulate file is created and the articulate functionality works.  To access the presentation you only need to click on the PowerPoint and you do not need to open the Articulate file.  </a:t>
            </a:r>
          </a:p>
          <a:p>
            <a:endParaRPr lang="en-US" b="0" baseline="0" dirty="0" smtClean="0"/>
          </a:p>
          <a:p>
            <a:r>
              <a:rPr lang="en-US" b="0" baseline="0" dirty="0" smtClean="0"/>
              <a:t>The Articulate file should saved along with the original file in a folder that is on the local drive.  There have been reports of errors occurring on shared and networked drives.</a:t>
            </a:r>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54</a:t>
            </a:fld>
            <a:endParaRPr lang="en-US" dirty="0"/>
          </a:p>
        </p:txBody>
      </p:sp>
    </p:spTree>
    <p:extLst>
      <p:ext uri="{BB962C8B-B14F-4D97-AF65-F5344CB8AC3E}">
        <p14:creationId xmlns:p14="http://schemas.microsoft.com/office/powerpoint/2010/main" val="345905433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r>
              <a:rPr lang="en-US" dirty="0" smtClean="0"/>
              <a:t>TAB 05 </a:t>
            </a:r>
            <a:r>
              <a:rPr lang="en-US" b="0" dirty="0" smtClean="0"/>
              <a:t>– Articulate Icon List</a:t>
            </a:r>
            <a:endParaRPr lang="en-US" dirty="0" smtClean="0"/>
          </a:p>
          <a:p>
            <a:endParaRPr lang="en-US" dirty="0" smtClean="0"/>
          </a:p>
          <a:p>
            <a:pPr marL="0" indent="0">
              <a:buFont typeface="Arial" panose="020B0604020202020204" pitchFamily="34" charset="0"/>
              <a:buNone/>
            </a:pPr>
            <a:r>
              <a:rPr lang="en-US" b="0" dirty="0" smtClean="0"/>
              <a:t>The four</a:t>
            </a:r>
            <a:r>
              <a:rPr lang="en-US" b="0" baseline="0" dirty="0" smtClean="0"/>
              <a:t> icons in the slide above describe the icons used by the Articulate suite of software.  Anytime functionality is activated for one of the programs, a file in created and stored in the folder that contains the PowerPoint presentation.  When you create a new course:</a:t>
            </a:r>
          </a:p>
          <a:p>
            <a:pPr marL="171450" indent="-171450">
              <a:buFont typeface="Arial" panose="020B0604020202020204" pitchFamily="34" charset="0"/>
              <a:buChar char="•"/>
            </a:pPr>
            <a:r>
              <a:rPr lang="en-US" b="0" dirty="0" smtClean="0"/>
              <a:t>Always start</a:t>
            </a:r>
            <a:r>
              <a:rPr lang="en-US" b="0" baseline="0" dirty="0" smtClean="0"/>
              <a:t> with creating a working folder for your course and place the renamed PowerPoint file in the folder.</a:t>
            </a:r>
          </a:p>
          <a:p>
            <a:pPr marL="171450" indent="-171450">
              <a:buFont typeface="Arial" panose="020B0604020202020204" pitchFamily="34" charset="0"/>
              <a:buChar char="•"/>
            </a:pPr>
            <a:r>
              <a:rPr lang="en-US" b="0" baseline="0" dirty="0" smtClean="0"/>
              <a:t>Give your file a unique name using the naming conventions to help you identify the file.</a:t>
            </a:r>
          </a:p>
          <a:p>
            <a:pPr marL="171450" indent="-171450">
              <a:buFont typeface="Arial" panose="020B0604020202020204" pitchFamily="34" charset="0"/>
              <a:buChar char="•"/>
            </a:pPr>
            <a:r>
              <a:rPr lang="en-US" b="0" baseline="0" dirty="0" smtClean="0"/>
              <a:t>Copy and paste the template files to the working folder to avoid bad links or overwriting the template.</a:t>
            </a:r>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55</a:t>
            </a:fld>
            <a:endParaRPr lang="en-US" dirty="0"/>
          </a:p>
        </p:txBody>
      </p:sp>
    </p:spTree>
    <p:extLst>
      <p:ext uri="{BB962C8B-B14F-4D97-AF65-F5344CB8AC3E}">
        <p14:creationId xmlns:p14="http://schemas.microsoft.com/office/powerpoint/2010/main" val="190685648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r>
              <a:rPr lang="en-US" dirty="0" smtClean="0"/>
              <a:t>TAB</a:t>
            </a:r>
            <a:r>
              <a:rPr lang="en-US" baseline="0" dirty="0" smtClean="0"/>
              <a:t> 05 – </a:t>
            </a:r>
            <a:r>
              <a:rPr lang="en-US" b="0" baseline="0" dirty="0" smtClean="0"/>
              <a:t>Articulate Icon list</a:t>
            </a:r>
            <a:endParaRPr lang="en-US" b="0" dirty="0" smtClean="0"/>
          </a:p>
          <a:p>
            <a:endParaRPr lang="en-US" dirty="0" smtClean="0"/>
          </a:p>
          <a:p>
            <a:r>
              <a:rPr lang="en-US" b="0" dirty="0" smtClean="0"/>
              <a:t>The</a:t>
            </a:r>
            <a:r>
              <a:rPr lang="en-US" b="0" baseline="0" dirty="0" smtClean="0"/>
              <a:t> majority of the functionality of Articulate can be accessed from the Articulate ribbon.  However, this is a gateway to additional ribbons as shown by the example above.  Clicking on the Record Narration button, for example, displays the Narration ribbon which allows you to access additional functionality all related to recording and annotation.</a:t>
            </a:r>
          </a:p>
          <a:p>
            <a:endParaRPr lang="en-US" b="0" baseline="0" dirty="0" smtClean="0"/>
          </a:p>
          <a:p>
            <a:r>
              <a:rPr lang="en-US" b="0" baseline="0" dirty="0" smtClean="0"/>
              <a:t>When you exit the actions you have accessed through the Articulate ribbon you need to use the Save &amp; Close button or the action is not saved.  </a:t>
            </a:r>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56</a:t>
            </a:fld>
            <a:endParaRPr lang="en-US" dirty="0"/>
          </a:p>
        </p:txBody>
      </p:sp>
    </p:spTree>
    <p:extLst>
      <p:ext uri="{BB962C8B-B14F-4D97-AF65-F5344CB8AC3E}">
        <p14:creationId xmlns:p14="http://schemas.microsoft.com/office/powerpoint/2010/main" val="104210840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r>
              <a:rPr lang="en-US" dirty="0" smtClean="0"/>
              <a:t>TAB</a:t>
            </a:r>
            <a:r>
              <a:rPr lang="en-US" baseline="0" dirty="0" smtClean="0"/>
              <a:t> 05 </a:t>
            </a:r>
            <a:r>
              <a:rPr lang="en-US" b="0" baseline="0" dirty="0" smtClean="0"/>
              <a:t>– Articulate Icon list</a:t>
            </a:r>
            <a:endParaRPr lang="en-US" b="0" dirty="0" smtClean="0"/>
          </a:p>
          <a:p>
            <a:endParaRPr lang="en-US" dirty="0" smtClean="0"/>
          </a:p>
          <a:p>
            <a:r>
              <a:rPr lang="en-US" b="0" dirty="0" smtClean="0"/>
              <a:t>In general,</a:t>
            </a:r>
            <a:r>
              <a:rPr lang="en-US" b="0" baseline="0" dirty="0" smtClean="0"/>
              <a:t> the functionality of Articulate is stored in the PowerPoint or the associated folder.  Understanding what happens when you click on it is key to using Articulate successfully.</a:t>
            </a:r>
          </a:p>
          <a:p>
            <a:endParaRPr lang="en-US" b="0" baseline="0" dirty="0" smtClean="0"/>
          </a:p>
          <a:p>
            <a:pPr marL="171450" indent="-171450">
              <a:buFont typeface="Arial" panose="020B0604020202020204" pitchFamily="34" charset="0"/>
              <a:buChar char="•"/>
            </a:pPr>
            <a:r>
              <a:rPr lang="en-US" b="0" baseline="0" dirty="0" smtClean="0"/>
              <a:t>The areas of the Articulate ribbon that are not highlighted are stored directly on the slide.  </a:t>
            </a:r>
          </a:p>
          <a:p>
            <a:pPr marL="171450" indent="-171450">
              <a:buFont typeface="Arial" panose="020B0604020202020204" pitchFamily="34" charset="0"/>
              <a:buChar char="•"/>
            </a:pPr>
            <a:r>
              <a:rPr lang="en-US" b="0" baseline="0" dirty="0" smtClean="0"/>
              <a:t>The icons highlighted in blue take you outside of Articulate Presenter and into a new program.  The content created in the program must be saved to return to the PowerPoint presentation.  The two buttons at the bottom of the slide are then used to make changes to the content.  The Edit in Quizmaker opens the content in Quizmaker.  The Edit Properties allows you to make changes to the all of the properties of the slide listed in above the button.  Additionally, a file is created to store this content.</a:t>
            </a:r>
          </a:p>
          <a:p>
            <a:pPr marL="171450" indent="-171450">
              <a:buFont typeface="Arial" panose="020B0604020202020204" pitchFamily="34" charset="0"/>
              <a:buChar char="•"/>
            </a:pPr>
            <a:r>
              <a:rPr lang="en-US" b="0" baseline="0" dirty="0" smtClean="0"/>
              <a:t>The icons highlighted in green, make changes to the way the presentation displays when it is published and provides publishing options.  The changes made to this section are not displayed anywhere in the PowerPoint.  </a:t>
            </a:r>
          </a:p>
          <a:p>
            <a:endParaRPr lang="en-US" b="0" dirty="0" smtClean="0"/>
          </a:p>
          <a:p>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57</a:t>
            </a:fld>
            <a:endParaRPr lang="en-US" dirty="0"/>
          </a:p>
        </p:txBody>
      </p:sp>
    </p:spTree>
    <p:extLst>
      <p:ext uri="{BB962C8B-B14F-4D97-AF65-F5344CB8AC3E}">
        <p14:creationId xmlns:p14="http://schemas.microsoft.com/office/powerpoint/2010/main" val="105301182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Notes</a:t>
            </a:r>
          </a:p>
          <a:p>
            <a:endParaRPr lang="en-US" dirty="0" smtClean="0"/>
          </a:p>
          <a:p>
            <a:r>
              <a:rPr lang="en-US" dirty="0" smtClean="0"/>
              <a:t>TAB</a:t>
            </a:r>
            <a:r>
              <a:rPr lang="en-US" baseline="0" dirty="0" smtClean="0"/>
              <a:t> 05 – </a:t>
            </a:r>
            <a:r>
              <a:rPr lang="en-US" b="0" baseline="0" dirty="0" smtClean="0"/>
              <a:t>Articulate Icon list</a:t>
            </a:r>
            <a:endParaRPr lang="en-US" b="0" dirty="0" smtClean="0"/>
          </a:p>
          <a:p>
            <a:endParaRPr lang="en-US" dirty="0" smtClean="0"/>
          </a:p>
          <a:p>
            <a:r>
              <a:rPr lang="en-US" b="0" dirty="0" smtClean="0"/>
              <a:t>There are four main folders in the</a:t>
            </a:r>
            <a:r>
              <a:rPr lang="en-US" b="0" baseline="0" dirty="0" smtClean="0"/>
              <a:t> Articulate ribbon.  Each of the folders allow you to access additional functionality and are grouped according to actions you may want to take.  If you are uncertain about an icon within a folder then you can hover the cursor over the icon for details about the icon.  Details about each of the folders are below:</a:t>
            </a:r>
          </a:p>
          <a:p>
            <a:endParaRPr lang="en-US" b="0" baseline="0" dirty="0" smtClean="0"/>
          </a:p>
          <a:p>
            <a:pPr marL="171450" indent="-171450">
              <a:buFont typeface="Arial" panose="020B0604020202020204" pitchFamily="34" charset="0"/>
              <a:buChar char="•"/>
            </a:pPr>
            <a:r>
              <a:rPr lang="en-US" b="1" baseline="0" dirty="0" smtClean="0"/>
              <a:t>Narration</a:t>
            </a:r>
            <a:r>
              <a:rPr lang="en-US" b="0" baseline="0" dirty="0" smtClean="0"/>
              <a:t> – This folder contains all of the icons used to record narration and time both the slides and any annotations or animations you may have added to your presentation.  </a:t>
            </a:r>
          </a:p>
          <a:p>
            <a:pPr marL="171450" indent="-171450">
              <a:buFont typeface="Arial" panose="020B0604020202020204" pitchFamily="34" charset="0"/>
              <a:buChar char="•"/>
            </a:pPr>
            <a:r>
              <a:rPr lang="en-US" b="1" baseline="0" dirty="0" smtClean="0"/>
              <a:t>Insert</a:t>
            </a:r>
            <a:r>
              <a:rPr lang="en-US" b="0" baseline="0" dirty="0" smtClean="0"/>
              <a:t> – This folder allows you to access and add additional objects to the presentation, such as characters, videos, flash and web objects.  Additionally, you are able to add quizzes using Quizmaker and interactions through Engage.  </a:t>
            </a:r>
          </a:p>
          <a:p>
            <a:pPr marL="171450" indent="-171450">
              <a:buFont typeface="Arial" panose="020B0604020202020204" pitchFamily="34" charset="0"/>
              <a:buChar char="•"/>
            </a:pPr>
            <a:r>
              <a:rPr lang="en-US" b="1" baseline="0" dirty="0" smtClean="0"/>
              <a:t>Tools</a:t>
            </a:r>
            <a:r>
              <a:rPr lang="en-US" b="0" baseline="0" dirty="0" smtClean="0"/>
              <a:t> – This folder is used to control the way the user interacts with the course, and the look and feel of the course.</a:t>
            </a:r>
          </a:p>
          <a:p>
            <a:pPr marL="171450" indent="-171450">
              <a:buFont typeface="Arial" panose="020B0604020202020204" pitchFamily="34" charset="0"/>
              <a:buChar char="•"/>
            </a:pPr>
            <a:r>
              <a:rPr lang="en-US" b="1" dirty="0" smtClean="0"/>
              <a:t>Publish</a:t>
            </a:r>
            <a:r>
              <a:rPr lang="en-US" b="0" dirty="0" smtClean="0"/>
              <a:t> – Publish allows</a:t>
            </a:r>
            <a:r>
              <a:rPr lang="en-US" b="0" baseline="0" dirty="0" smtClean="0"/>
              <a:t> you to preview what the course will look like and make changes to the skin of the course and add additional tabs to the skin such as resource documents and the glossary.  From here you can also choose what you will publish (Word document, web, or to the LMS).</a:t>
            </a:r>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58</a:t>
            </a:fld>
            <a:endParaRPr lang="en-US" dirty="0"/>
          </a:p>
        </p:txBody>
      </p:sp>
    </p:spTree>
    <p:extLst>
      <p:ext uri="{BB962C8B-B14F-4D97-AF65-F5344CB8AC3E}">
        <p14:creationId xmlns:p14="http://schemas.microsoft.com/office/powerpoint/2010/main" val="52407220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r>
              <a:rPr lang="en-US" dirty="0" smtClean="0"/>
              <a:t>TAB</a:t>
            </a:r>
            <a:r>
              <a:rPr lang="en-US" baseline="0" dirty="0" smtClean="0"/>
              <a:t> 05 </a:t>
            </a:r>
            <a:r>
              <a:rPr lang="en-US" b="0" baseline="0" dirty="0" smtClean="0"/>
              <a:t>– Articulate Icon list</a:t>
            </a:r>
            <a:endParaRPr lang="en-US" b="0" dirty="0" smtClean="0"/>
          </a:p>
          <a:p>
            <a:endParaRPr lang="en-US" b="0" dirty="0" smtClean="0"/>
          </a:p>
          <a:p>
            <a:r>
              <a:rPr lang="en-US" b="0" dirty="0" smtClean="0"/>
              <a:t>Now</a:t>
            </a:r>
            <a:r>
              <a:rPr lang="en-US" b="0" baseline="0" dirty="0" smtClean="0"/>
              <a:t> let’s go into detail on the icons within the Narration folder. </a:t>
            </a:r>
          </a:p>
          <a:p>
            <a:pPr marL="171450" indent="-171450">
              <a:buFont typeface="Arial" panose="020B0604020202020204" pitchFamily="34" charset="0"/>
              <a:buChar char="•"/>
            </a:pPr>
            <a:r>
              <a:rPr lang="en-US" b="1" dirty="0" smtClean="0"/>
              <a:t>Record</a:t>
            </a:r>
            <a:r>
              <a:rPr lang="en-US" b="1" baseline="0" dirty="0" smtClean="0"/>
              <a:t> Narration </a:t>
            </a:r>
            <a:r>
              <a:rPr lang="en-US" b="0" baseline="0" dirty="0" smtClean="0"/>
              <a:t>– This is one of to ways you can add narration to the presentation.  When you record narration the default timing of the slide changes to the length of the script you are recording.  You are also able to select the Show Annotations option to highlight a detail on the screen.</a:t>
            </a:r>
          </a:p>
          <a:p>
            <a:pPr marL="171450" indent="-171450">
              <a:buFont typeface="Arial" panose="020B0604020202020204" pitchFamily="34" charset="0"/>
              <a:buChar char="•"/>
            </a:pPr>
            <a:r>
              <a:rPr lang="en-US" b="1" baseline="0" dirty="0" smtClean="0"/>
              <a:t>Add Annotation </a:t>
            </a:r>
            <a:r>
              <a:rPr lang="en-US" b="0" baseline="0" dirty="0" smtClean="0"/>
              <a:t>– Adding annotations is used to draw the attention of the participant to an area of the screen.  This is done through the use of arrows, checks, rectangles, spotlights timed with the script.  Because this occurs during the narration this is best done while you record narration.  </a:t>
            </a:r>
          </a:p>
          <a:p>
            <a:pPr marL="171450" indent="-171450">
              <a:buFont typeface="Arial" panose="020B0604020202020204" pitchFamily="34" charset="0"/>
              <a:buChar char="•"/>
            </a:pPr>
            <a:r>
              <a:rPr lang="en-US" b="1" baseline="0" dirty="0" smtClean="0"/>
              <a:t>Sync Animations </a:t>
            </a:r>
            <a:r>
              <a:rPr lang="en-US" b="0" baseline="0" dirty="0" smtClean="0"/>
              <a:t>– This allows you to change the timing of animations you may have created using the animations tab.  This is most commonly used to highlight the narration of a conversation between characters with or without recorded narration.  </a:t>
            </a:r>
          </a:p>
          <a:p>
            <a:pPr marL="171450" indent="-171450">
              <a:buFont typeface="Arial" panose="020B0604020202020204" pitchFamily="34" charset="0"/>
              <a:buChar char="•"/>
            </a:pPr>
            <a:r>
              <a:rPr lang="en-US" b="1" baseline="0" dirty="0" smtClean="0"/>
              <a:t>Import Audio </a:t>
            </a:r>
            <a:r>
              <a:rPr lang="en-US" b="0" baseline="0" dirty="0" smtClean="0"/>
              <a:t>– This button is used to import audio files into the presentation.  The files can be in most audio formats.  </a:t>
            </a:r>
          </a:p>
          <a:p>
            <a:pPr marL="171450" indent="-171450">
              <a:buFont typeface="Arial" panose="020B0604020202020204" pitchFamily="34" charset="0"/>
              <a:buChar char="•"/>
            </a:pPr>
            <a:r>
              <a:rPr lang="en-US" b="1" baseline="0" dirty="0" smtClean="0"/>
              <a:t>Audio Editor </a:t>
            </a:r>
            <a:r>
              <a:rPr lang="en-US" b="0" baseline="0" dirty="0" smtClean="0"/>
              <a:t>– The audio editor is a tool that allows you to edit audio and edit, merge and add to sound files.</a:t>
            </a:r>
          </a:p>
          <a:p>
            <a:pPr marL="171450" indent="-171450">
              <a:buFont typeface="Arial" panose="020B0604020202020204" pitchFamily="34" charset="0"/>
              <a:buChar char="•"/>
            </a:pPr>
            <a:endParaRPr lang="en-US" b="0" dirty="0" smtClean="0"/>
          </a:p>
        </p:txBody>
      </p:sp>
      <p:sp>
        <p:nvSpPr>
          <p:cNvPr id="4" name="Slide Number Placeholder 3"/>
          <p:cNvSpPr>
            <a:spLocks noGrp="1"/>
          </p:cNvSpPr>
          <p:nvPr>
            <p:ph type="sldNum" sz="quarter" idx="10"/>
          </p:nvPr>
        </p:nvSpPr>
        <p:spPr/>
        <p:txBody>
          <a:bodyPr/>
          <a:lstStyle/>
          <a:p>
            <a:fld id="{CA846680-62A7-41C5-A79F-706D29C4710E}" type="slidenum">
              <a:rPr lang="en-US" smtClean="0"/>
              <a:pPr/>
              <a:t>59</a:t>
            </a:fld>
            <a:endParaRPr lang="en-US" dirty="0"/>
          </a:p>
        </p:txBody>
      </p:sp>
    </p:spTree>
    <p:extLst>
      <p:ext uri="{BB962C8B-B14F-4D97-AF65-F5344CB8AC3E}">
        <p14:creationId xmlns:p14="http://schemas.microsoft.com/office/powerpoint/2010/main" val="38613384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xfrm>
            <a:off x="174625" y="447675"/>
            <a:ext cx="4802188" cy="3600450"/>
          </a:xfrm>
          <a:noFill/>
          <a:ln>
            <a:solidFill>
              <a:srgbClr val="000000"/>
            </a:solidFill>
            <a:miter lim="800000"/>
            <a:headEnd/>
            <a:tailEnd/>
          </a:ln>
        </p:spPr>
      </p:sp>
      <p:sp>
        <p:nvSpPr>
          <p:cNvPr id="61443" name="Notes Placeholder 2"/>
          <p:cNvSpPr>
            <a:spLocks noGrp="1"/>
          </p:cNvSpPr>
          <p:nvPr>
            <p:ph type="body" idx="1"/>
            <p:custDataLst>
              <p:tags r:id="rId1"/>
            </p:custDataLst>
          </p:nvPr>
        </p:nvSpPr>
        <p:spPr bwMode="auto"/>
        <p:txBody>
          <a:bodyPr wrap="square" numCol="1" anchor="t" anchorCtr="0" compatLnSpc="1">
            <a:prstTxWarp prst="textNoShape">
              <a:avLst/>
            </a:prstTxWarp>
            <a:normAutofit/>
          </a:bodyPr>
          <a:lstStyle/>
          <a:p>
            <a:pPr>
              <a:defRPr/>
            </a:pPr>
            <a:r>
              <a:rPr lang="en-US" b="1" dirty="0" smtClean="0"/>
              <a:t>Notes:</a:t>
            </a:r>
          </a:p>
          <a:p>
            <a:pPr>
              <a:defRPr/>
            </a:pPr>
            <a:endParaRPr lang="en-US" b="1" dirty="0" smtClean="0"/>
          </a:p>
          <a:p>
            <a:pPr>
              <a:defRPr/>
            </a:pPr>
            <a:r>
              <a:rPr lang="en-US" b="0" dirty="0" smtClean="0"/>
              <a:t>Upon</a:t>
            </a:r>
            <a:r>
              <a:rPr lang="en-US" b="0" baseline="0" dirty="0" smtClean="0"/>
              <a:t> completing this course you should be able to perform each of the learning objectives.  This will be confirmed at the end of the course.  </a:t>
            </a:r>
            <a:endParaRPr lang="en-US" b="0" dirty="0" smtClean="0"/>
          </a:p>
          <a:p>
            <a:pPr>
              <a:defRPr/>
            </a:pPr>
            <a:endParaRPr lang="en-US" dirty="0" smtClean="0"/>
          </a:p>
          <a:p>
            <a:pPr>
              <a:defRPr/>
            </a:pPr>
            <a:endParaRPr lang="en-US" dirty="0" smtClean="0"/>
          </a:p>
          <a:p>
            <a:pPr>
              <a:defRPr/>
            </a:pPr>
            <a:endParaRPr lang="en-US" dirty="0" smtClean="0"/>
          </a:p>
        </p:txBody>
      </p:sp>
      <p:sp>
        <p:nvSpPr>
          <p:cNvPr id="645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E6D0CC2-4D05-424C-9583-1199117693C8}" type="slidenum">
              <a:rPr lang="en-US" smtClean="0"/>
              <a:pPr/>
              <a:t>6</a:t>
            </a:fld>
            <a:endParaRPr lang="en-US" dirty="0" smtClean="0"/>
          </a:p>
        </p:txBody>
      </p:sp>
    </p:spTree>
    <p:extLst>
      <p:ext uri="{BB962C8B-B14F-4D97-AF65-F5344CB8AC3E}">
        <p14:creationId xmlns:p14="http://schemas.microsoft.com/office/powerpoint/2010/main" val="351525916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Notes</a:t>
            </a:r>
          </a:p>
          <a:p>
            <a:endParaRPr lang="en-US" dirty="0" smtClean="0"/>
          </a:p>
          <a:p>
            <a:r>
              <a:rPr lang="en-US" dirty="0" smtClean="0"/>
              <a:t>TAB</a:t>
            </a:r>
            <a:r>
              <a:rPr lang="en-US" baseline="0" dirty="0" smtClean="0"/>
              <a:t> 05 </a:t>
            </a:r>
            <a:r>
              <a:rPr lang="en-US" b="0" baseline="0" dirty="0" smtClean="0"/>
              <a:t>– Articulate Icon list</a:t>
            </a:r>
            <a:endParaRPr lang="en-US" b="0" dirty="0" smtClean="0"/>
          </a:p>
          <a:p>
            <a:endParaRPr lang="en-US" b="0" dirty="0" smtClean="0"/>
          </a:p>
          <a:p>
            <a:pPr marL="171450" indent="-171450">
              <a:buFont typeface="Arial" panose="020B0604020202020204" pitchFamily="34" charset="0"/>
              <a:buChar char="•"/>
            </a:pPr>
            <a:r>
              <a:rPr lang="en-US" b="1" dirty="0" smtClean="0"/>
              <a:t>Quizmaker</a:t>
            </a:r>
            <a:r>
              <a:rPr lang="en-US" b="0" baseline="0" dirty="0" smtClean="0"/>
              <a:t> – Quizmaker is used to add interactive questions for both knowledge checks and assessment.  This is also used to replace the questions slide produced by the SME.  You are able to insert as many quizzes as needed throughout the course.  There are two options for the questions the graded and survey questions.  If you select survey, the question is not used for assessment.  If you select graded then you must also assign a value to the question for the assessment.  For help on how to create an assessment go to Section 10 Add a Quiz Using Quizmaker.  </a:t>
            </a:r>
          </a:p>
          <a:p>
            <a:pPr marL="171450" indent="-171450">
              <a:buFont typeface="Arial" panose="020B0604020202020204" pitchFamily="34" charset="0"/>
              <a:buChar char="•"/>
            </a:pPr>
            <a:r>
              <a:rPr lang="en-US" b="1" baseline="0" dirty="0" smtClean="0"/>
              <a:t>Engage</a:t>
            </a:r>
            <a:r>
              <a:rPr lang="en-US" b="0" baseline="0" dirty="0" smtClean="0"/>
              <a:t> – Engage is used to insert interactions into the presentation.  You can enter as many Engage interactions as are need create your eLearning.  Engage interactions work best for tables of information, dialog between two people and process flows.  To learning about how to create an Engage interactions go to Section 7 Create an Interaction Using Engage.</a:t>
            </a:r>
          </a:p>
          <a:p>
            <a:pPr marL="171450" indent="-171450">
              <a:buFont typeface="Arial" panose="020B0604020202020204" pitchFamily="34" charset="0"/>
              <a:buChar char="•"/>
            </a:pPr>
            <a:r>
              <a:rPr lang="en-US" b="1" baseline="0" dirty="0" smtClean="0"/>
              <a:t>Character</a:t>
            </a:r>
            <a:r>
              <a:rPr lang="en-US" b="0" baseline="0" dirty="0" smtClean="0"/>
              <a:t> – This displays a list of nine characters that have three types of poses (headshot, torso and full) with a variety of expressions.  The characters can be used in conjunction with the animations and dialog boxes from the Shapes icon on the Insert ribbon to create an interactive dialog.  This is most useful to replace a demo slide or a scenario.  </a:t>
            </a:r>
          </a:p>
          <a:p>
            <a:pPr marL="171450" indent="-171450">
              <a:buFont typeface="Arial" panose="020B0604020202020204" pitchFamily="34" charset="0"/>
              <a:buChar char="•"/>
            </a:pPr>
            <a:r>
              <a:rPr lang="en-US" b="1" baseline="0" dirty="0" smtClean="0"/>
              <a:t>Video</a:t>
            </a:r>
            <a:r>
              <a:rPr lang="en-US" b="0" baseline="0" dirty="0" smtClean="0"/>
              <a:t> – This allows you to insert a video you have on your computer into the presentation.  Please be sure to make sure the video is not under copyright before it is inserted into the course.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baseline="0" dirty="0" smtClean="0"/>
              <a:t>Flash </a:t>
            </a:r>
            <a:r>
              <a:rPr lang="en-US" b="0" baseline="0" dirty="0" smtClean="0"/>
              <a:t>– This allows you to insert a Flash file you have on your computer into the presentation.  Please be sure to make sure the file is not under copyright before it is inserted into the course.  Note the file extension for flash is .swf.</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baseline="0" dirty="0" smtClean="0"/>
              <a:t>Web Object </a:t>
            </a:r>
            <a:r>
              <a:rPr lang="en-US" b="0" baseline="0" dirty="0" smtClean="0"/>
              <a:t>– This allows you to insert a web address into your presentation.  You are also able to chose if it opens in a new window of time it so it appears automatically after the narration.  When importing a link be sure to test how, or if, the link displays using the Test Link… button.  </a:t>
            </a:r>
          </a:p>
          <a:p>
            <a:pPr marL="171450" indent="-171450">
              <a:buFont typeface="Arial" panose="020B0604020202020204" pitchFamily="34" charset="0"/>
              <a:buChar char="•"/>
            </a:pPr>
            <a:endParaRPr lang="en-US" b="0" baseline="0" dirty="0" smtClean="0"/>
          </a:p>
          <a:p>
            <a:endParaRPr lang="en-US" b="0" baseline="0" dirty="0" smtClean="0"/>
          </a:p>
          <a:p>
            <a:endParaRPr lang="en-US" b="0" dirty="0" smtClean="0"/>
          </a:p>
        </p:txBody>
      </p:sp>
      <p:sp>
        <p:nvSpPr>
          <p:cNvPr id="4" name="Slide Number Placeholder 3"/>
          <p:cNvSpPr>
            <a:spLocks noGrp="1"/>
          </p:cNvSpPr>
          <p:nvPr>
            <p:ph type="sldNum" sz="quarter" idx="10"/>
          </p:nvPr>
        </p:nvSpPr>
        <p:spPr/>
        <p:txBody>
          <a:bodyPr/>
          <a:lstStyle/>
          <a:p>
            <a:fld id="{CA846680-62A7-41C5-A79F-706D29C4710E}" type="slidenum">
              <a:rPr lang="en-US" smtClean="0"/>
              <a:pPr/>
              <a:t>60</a:t>
            </a:fld>
            <a:endParaRPr lang="en-US" dirty="0"/>
          </a:p>
        </p:txBody>
      </p:sp>
    </p:spTree>
    <p:extLst>
      <p:ext uri="{BB962C8B-B14F-4D97-AF65-F5344CB8AC3E}">
        <p14:creationId xmlns:p14="http://schemas.microsoft.com/office/powerpoint/2010/main" val="299161678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r>
              <a:rPr lang="en-US" dirty="0" smtClean="0"/>
              <a:t>TAB</a:t>
            </a:r>
            <a:r>
              <a:rPr lang="en-US" baseline="0" dirty="0" smtClean="0"/>
              <a:t> 05 </a:t>
            </a:r>
            <a:r>
              <a:rPr lang="en-US" b="0" baseline="0" dirty="0" smtClean="0"/>
              <a:t>– Articulate Icon list</a:t>
            </a:r>
            <a:endParaRPr lang="en-US" b="0" dirty="0" smtClean="0"/>
          </a:p>
          <a:p>
            <a:endParaRPr lang="en-US" dirty="0" smtClean="0"/>
          </a:p>
          <a:p>
            <a:r>
              <a:rPr lang="en-US" b="1" dirty="0" smtClean="0"/>
              <a:t>Slide</a:t>
            </a:r>
            <a:r>
              <a:rPr lang="en-US" b="1" baseline="0" dirty="0" smtClean="0"/>
              <a:t> Properties </a:t>
            </a:r>
            <a:r>
              <a:rPr lang="en-US" b="0" baseline="0" dirty="0" smtClean="0"/>
              <a:t>–is used to change almost any aspect of a slide.  If you are uncertain about where to find a feature of Articulate this is the best place to start looking for details.  Selecting Slide properties takes you to a menu where you are able to lock the editing of the slide, change how the user is able to advance (timing of the slide or manual) identify the presenter (useful for scripts with two or more people and the printed storyboard), create a playlist of one or more sounds tracks, and create branches.  You are also able to change the skin to allow the menu, glossary, resources and notes to display. </a:t>
            </a:r>
          </a:p>
          <a:p>
            <a:r>
              <a:rPr lang="en-US" b="1" baseline="0" dirty="0" smtClean="0"/>
              <a:t>Options</a:t>
            </a:r>
            <a:r>
              <a:rPr lang="en-US" b="0" baseline="0" dirty="0" smtClean="0"/>
              <a:t> – allows you to change the amount of time the slide displays and has a shortcut to the publishing button.</a:t>
            </a:r>
          </a:p>
          <a:p>
            <a:r>
              <a:rPr lang="en-US" b="1" baseline="0" dirty="0" smtClean="0"/>
              <a:t>Help and Support </a:t>
            </a:r>
            <a:r>
              <a:rPr lang="en-US" b="0" baseline="0" dirty="0" smtClean="0"/>
              <a:t>–allows you to access the extensive list of help documentation available to answer any of your questions.  If you need a specific link go to the Technical Help Questions slides for a description of the types of help resources you can find on the Articulate site.  </a:t>
            </a:r>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61</a:t>
            </a:fld>
            <a:endParaRPr lang="en-US" dirty="0"/>
          </a:p>
        </p:txBody>
      </p:sp>
    </p:spTree>
    <p:extLst>
      <p:ext uri="{BB962C8B-B14F-4D97-AF65-F5344CB8AC3E}">
        <p14:creationId xmlns:p14="http://schemas.microsoft.com/office/powerpoint/2010/main" val="159252614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r>
              <a:rPr lang="en-US" dirty="0" smtClean="0"/>
              <a:t>TAB</a:t>
            </a:r>
            <a:r>
              <a:rPr lang="en-US" baseline="0" dirty="0" smtClean="0"/>
              <a:t> 05 </a:t>
            </a:r>
            <a:r>
              <a:rPr lang="en-US" b="0" baseline="0" dirty="0" smtClean="0"/>
              <a:t>– Articulate Icon list</a:t>
            </a:r>
            <a:endParaRPr lang="en-US" b="0" dirty="0" smtClean="0"/>
          </a:p>
          <a:p>
            <a:endParaRPr lang="en-US" dirty="0" smtClean="0"/>
          </a:p>
          <a:p>
            <a:r>
              <a:rPr lang="en-US" b="0" dirty="0" smtClean="0"/>
              <a:t>During the process</a:t>
            </a:r>
            <a:r>
              <a:rPr lang="en-US" b="0" baseline="0" dirty="0" smtClean="0"/>
              <a:t> of transferring materials or creating content the font may change.  This occurs when:</a:t>
            </a:r>
          </a:p>
          <a:p>
            <a:pPr marL="171450" indent="-171450">
              <a:buFont typeface="Arial" panose="020B0604020202020204" pitchFamily="34" charset="0"/>
              <a:buChar char="•"/>
            </a:pPr>
            <a:r>
              <a:rPr lang="en-US" b="0" dirty="0" smtClean="0"/>
              <a:t>Slides</a:t>
            </a:r>
            <a:r>
              <a:rPr lang="en-US" b="0" baseline="0" dirty="0" smtClean="0"/>
              <a:t> are not imported correctly so they keep the source formatting.</a:t>
            </a:r>
          </a:p>
          <a:p>
            <a:pPr marL="171450" indent="-171450">
              <a:buFont typeface="Arial" panose="020B0604020202020204" pitchFamily="34" charset="0"/>
              <a:buChar char="•"/>
            </a:pPr>
            <a:r>
              <a:rPr lang="en-US" b="0" baseline="0" dirty="0" smtClean="0"/>
              <a:t>Quizzes are not copied from the template.</a:t>
            </a:r>
          </a:p>
          <a:p>
            <a:pPr marL="171450" indent="-171450">
              <a:buFont typeface="Arial" panose="020B0604020202020204" pitchFamily="34" charset="0"/>
              <a:buChar char="•"/>
            </a:pPr>
            <a:r>
              <a:rPr lang="en-US" b="0" baseline="0" dirty="0" smtClean="0"/>
              <a:t>Interactions are not created from the template. </a:t>
            </a:r>
          </a:p>
          <a:p>
            <a:pPr marL="171450" indent="-171450">
              <a:buFont typeface="Arial" panose="020B0604020202020204" pitchFamily="34" charset="0"/>
              <a:buChar char="•"/>
            </a:pPr>
            <a:r>
              <a:rPr lang="en-US" b="0" baseline="0" dirty="0" smtClean="0"/>
              <a:t>Slides are copied</a:t>
            </a:r>
            <a:r>
              <a:rPr lang="en-US" b="0" dirty="0" smtClean="0"/>
              <a:t> </a:t>
            </a:r>
            <a:r>
              <a:rPr lang="en-US" b="0" baseline="0" dirty="0" smtClean="0"/>
              <a:t>into the PowerPoint.</a:t>
            </a:r>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62</a:t>
            </a:fld>
            <a:endParaRPr lang="en-US" dirty="0"/>
          </a:p>
        </p:txBody>
      </p:sp>
    </p:spTree>
    <p:extLst>
      <p:ext uri="{BB962C8B-B14F-4D97-AF65-F5344CB8AC3E}">
        <p14:creationId xmlns:p14="http://schemas.microsoft.com/office/powerpoint/2010/main" val="325165012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r>
              <a:rPr lang="en-US" dirty="0" smtClean="0"/>
              <a:t>TAB</a:t>
            </a:r>
            <a:r>
              <a:rPr lang="en-US" baseline="0" dirty="0" smtClean="0"/>
              <a:t> 05 </a:t>
            </a:r>
            <a:r>
              <a:rPr lang="en-US" b="0" baseline="0" dirty="0" smtClean="0"/>
              <a:t>– Articulate Icon list</a:t>
            </a:r>
            <a:endParaRPr lang="en-US" b="0" dirty="0" smtClean="0"/>
          </a:p>
          <a:p>
            <a:endParaRPr lang="en-US" dirty="0" smtClean="0"/>
          </a:p>
          <a:p>
            <a:r>
              <a:rPr lang="en-US" b="1" dirty="0" smtClean="0"/>
              <a:t>Player</a:t>
            </a:r>
            <a:r>
              <a:rPr lang="en-US" b="0" baseline="0" dirty="0" smtClean="0"/>
              <a:t> -  This button is the best place to go if you want to make changes to the “look and feel” of your presentation.  From this button the properties menu displays where you can change where the toolbars display, if a glossary, resource documents and notes display.  You are also able to change all of the text, text labels and color schemes of the course. </a:t>
            </a:r>
          </a:p>
          <a:p>
            <a:r>
              <a:rPr lang="en-US" b="1" baseline="0" dirty="0" smtClean="0"/>
              <a:t>Preview</a:t>
            </a:r>
            <a:r>
              <a:rPr lang="en-US" b="0" baseline="0" dirty="0" smtClean="0"/>
              <a:t> – This displays how the slide you are working on will look, sound and interact with the participant.  Selecting the drop-down under the Preview button also allows you to choose one, three or a range of slides to display.  </a:t>
            </a:r>
          </a:p>
          <a:p>
            <a:r>
              <a:rPr lang="en-US" b="1" baseline="0" dirty="0" smtClean="0"/>
              <a:t>Publish</a:t>
            </a:r>
            <a:r>
              <a:rPr lang="en-US" b="0" baseline="0" dirty="0" smtClean="0"/>
              <a:t> – Allows you to publish the course in a variety of ways.  The options that are available to you are web, LMS, CD, and Word.</a:t>
            </a:r>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63</a:t>
            </a:fld>
            <a:endParaRPr lang="en-US" dirty="0"/>
          </a:p>
        </p:txBody>
      </p:sp>
    </p:spTree>
    <p:extLst>
      <p:ext uri="{BB962C8B-B14F-4D97-AF65-F5344CB8AC3E}">
        <p14:creationId xmlns:p14="http://schemas.microsoft.com/office/powerpoint/2010/main" val="32471829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r>
              <a:rPr lang="en-US" b="0" dirty="0" smtClean="0"/>
              <a:t>When</a:t>
            </a:r>
            <a:r>
              <a:rPr lang="en-US" b="0" baseline="0" dirty="0" smtClean="0"/>
              <a:t> you are creating your presentation most of the initial design work can and should be done in PowerPoint using the existing CDOT Templates.  </a:t>
            </a:r>
          </a:p>
          <a:p>
            <a:endParaRPr lang="en-US" b="0" baseline="0" dirty="0" smtClean="0"/>
          </a:p>
          <a:p>
            <a:r>
              <a:rPr lang="en-US" b="0" baseline="0" dirty="0" smtClean="0"/>
              <a:t>At any point in the design process, if you access Articulate functionality, you are prompted to save the file as an articulate file.  It is best practice to have your presentation and all of the associated documents in one folder that is located on your computer.  There have been some reported instances where files stored on a network drive have had issues.  </a:t>
            </a:r>
          </a:p>
          <a:p>
            <a:endParaRPr lang="en-US" b="0" baseline="0" dirty="0" smtClean="0"/>
          </a:p>
          <a:p>
            <a:r>
              <a:rPr lang="en-US" b="0" baseline="0" dirty="0" smtClean="0"/>
              <a:t>Replay is a separate program and the files created using the program need to be published before they are inserted into the course.  The file output is MP4 video.</a:t>
            </a:r>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64</a:t>
            </a:fld>
            <a:endParaRPr lang="en-US" dirty="0"/>
          </a:p>
        </p:txBody>
      </p:sp>
    </p:spTree>
    <p:extLst>
      <p:ext uri="{BB962C8B-B14F-4D97-AF65-F5344CB8AC3E}">
        <p14:creationId xmlns:p14="http://schemas.microsoft.com/office/powerpoint/2010/main" val="396158698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pPr>
              <a:defRPr/>
            </a:pPr>
            <a:r>
              <a:rPr lang="en-US" b="0" dirty="0" smtClean="0">
                <a:solidFill>
                  <a:srgbClr val="000000"/>
                </a:solidFill>
              </a:rPr>
              <a:t>The</a:t>
            </a:r>
            <a:r>
              <a:rPr lang="en-US" b="0" baseline="0" dirty="0" smtClean="0">
                <a:solidFill>
                  <a:srgbClr val="000000"/>
                </a:solidFill>
              </a:rPr>
              <a:t> links above may require you to have an account to access the site.  The process to create an account is simple and requires the following information:</a:t>
            </a:r>
          </a:p>
          <a:p>
            <a:pPr marL="171450" indent="-171450">
              <a:buFont typeface="Arial"/>
              <a:buChar char="•"/>
              <a:defRPr/>
            </a:pPr>
            <a:r>
              <a:rPr lang="en-US" b="0" baseline="0" dirty="0" smtClean="0">
                <a:solidFill>
                  <a:srgbClr val="000000"/>
                </a:solidFill>
              </a:rPr>
              <a:t>Email address</a:t>
            </a:r>
          </a:p>
          <a:p>
            <a:pPr marL="171450" indent="-171450">
              <a:buFont typeface="Arial"/>
              <a:buChar char="•"/>
              <a:defRPr/>
            </a:pPr>
            <a:r>
              <a:rPr lang="en-US" b="0" baseline="0" dirty="0" smtClean="0">
                <a:solidFill>
                  <a:srgbClr val="000000"/>
                </a:solidFill>
              </a:rPr>
              <a:t>First and Last Name</a:t>
            </a:r>
          </a:p>
          <a:p>
            <a:pPr marL="171450" indent="-171450">
              <a:buFont typeface="Arial"/>
              <a:buChar char="•"/>
              <a:defRPr/>
            </a:pPr>
            <a:r>
              <a:rPr lang="en-US" b="0" baseline="0" dirty="0" smtClean="0">
                <a:solidFill>
                  <a:srgbClr val="000000"/>
                </a:solidFill>
              </a:rPr>
              <a:t>User assigned password</a:t>
            </a:r>
          </a:p>
          <a:p>
            <a:pPr marL="171450" indent="-171450">
              <a:buFont typeface="Arial"/>
              <a:buChar char="•"/>
              <a:defRPr/>
            </a:pPr>
            <a:r>
              <a:rPr lang="en-US" b="0" baseline="0" dirty="0" smtClean="0">
                <a:solidFill>
                  <a:srgbClr val="000000"/>
                </a:solidFill>
              </a:rPr>
              <a:t>An optional picture for your profile</a:t>
            </a:r>
          </a:p>
          <a:p>
            <a:pPr marL="171450" indent="-171450">
              <a:buFont typeface="Arial"/>
              <a:buChar char="•"/>
              <a:defRPr/>
            </a:pPr>
            <a:endParaRPr lang="en-US" b="0" baseline="0" dirty="0" smtClean="0">
              <a:solidFill>
                <a:srgbClr val="000000"/>
              </a:solidFill>
            </a:endParaRPr>
          </a:p>
          <a:p>
            <a:endParaRPr lang="en-US" dirty="0" smtClean="0"/>
          </a:p>
          <a:p>
            <a:endParaRPr lang="en-US" dirty="0" smtClean="0"/>
          </a:p>
          <a:p>
            <a:endParaRPr lang="en-US" dirty="0" smtClean="0"/>
          </a:p>
          <a:p>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65</a:t>
            </a:fld>
            <a:endParaRPr lang="en-US" dirty="0"/>
          </a:p>
        </p:txBody>
      </p:sp>
    </p:spTree>
    <p:extLst>
      <p:ext uri="{BB962C8B-B14F-4D97-AF65-F5344CB8AC3E}">
        <p14:creationId xmlns:p14="http://schemas.microsoft.com/office/powerpoint/2010/main" val="293843085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pPr marL="0" indent="0">
              <a:buFont typeface="Arial"/>
              <a:buNone/>
              <a:defRPr/>
            </a:pPr>
            <a:endParaRPr lang="en-US" b="0" baseline="0" dirty="0" smtClean="0">
              <a:solidFill>
                <a:srgbClr val="000000"/>
              </a:solidFill>
            </a:endParaRPr>
          </a:p>
          <a:p>
            <a:pPr marL="0" indent="0">
              <a:buFont typeface="Arial"/>
              <a:buNone/>
              <a:defRPr/>
            </a:pPr>
            <a:r>
              <a:rPr lang="en-US" b="0" baseline="0" dirty="0" smtClean="0">
                <a:solidFill>
                  <a:srgbClr val="000000"/>
                </a:solidFill>
              </a:rPr>
              <a:t>The links are for the Instructional design resources of the E-learning Heroes community.  This is a great resource if you have questions about how to design your course or need to see samples of what others have produced.  The link to the </a:t>
            </a:r>
            <a:r>
              <a:rPr lang="en-US" b="0" baseline="0" dirty="0" smtClean="0"/>
              <a:t>discussion forum is: </a:t>
            </a:r>
            <a:r>
              <a:rPr lang="en-US" b="0" dirty="0" smtClean="0">
                <a:hlinkClick r:id="rId3"/>
              </a:rPr>
              <a:t>https://community.articulate.com/discuss</a:t>
            </a:r>
            <a:r>
              <a:rPr lang="en-US" b="0" dirty="0" smtClean="0"/>
              <a:t> </a:t>
            </a:r>
            <a:endParaRPr lang="en-US" b="0" baseline="0" dirty="0" smtClean="0">
              <a:solidFill>
                <a:srgbClr val="000000"/>
              </a:solidFill>
            </a:endParaRPr>
          </a:p>
          <a:p>
            <a:pPr marL="0" indent="0">
              <a:buFont typeface="Arial"/>
              <a:buNone/>
              <a:defRPr/>
            </a:pPr>
            <a:endParaRPr lang="en-US" b="0" baseline="0" dirty="0" smtClean="0">
              <a:solidFill>
                <a:srgbClr val="000000"/>
              </a:solidFill>
            </a:endParaRPr>
          </a:p>
          <a:p>
            <a:pPr marL="0" indent="0">
              <a:buFont typeface="Arial"/>
              <a:buNone/>
              <a:defRPr/>
            </a:pPr>
            <a:r>
              <a:rPr lang="en-US" b="0" baseline="0" dirty="0" smtClean="0">
                <a:solidFill>
                  <a:srgbClr val="000000"/>
                </a:solidFill>
              </a:rPr>
              <a:t>The best place to start is the discussion forum if you have a questions that is not specific to any one product.</a:t>
            </a:r>
          </a:p>
          <a:p>
            <a:endParaRPr lang="en-US"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66</a:t>
            </a:fld>
            <a:endParaRPr lang="en-US" dirty="0"/>
          </a:p>
        </p:txBody>
      </p:sp>
    </p:spTree>
    <p:extLst>
      <p:ext uri="{BB962C8B-B14F-4D97-AF65-F5344CB8AC3E}">
        <p14:creationId xmlns:p14="http://schemas.microsoft.com/office/powerpoint/2010/main" val="30201942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625" y="447675"/>
            <a:ext cx="4802188" cy="3600450"/>
          </a:xfrm>
        </p:spPr>
      </p:sp>
      <p:sp>
        <p:nvSpPr>
          <p:cNvPr id="3" name="Notes Placeholder 2"/>
          <p:cNvSpPr>
            <a:spLocks noGrp="1"/>
          </p:cNvSpPr>
          <p:nvPr>
            <p:ph type="body" idx="1"/>
          </p:nvPr>
        </p:nvSpPr>
        <p:spPr/>
        <p:txBody>
          <a:bodyPr/>
          <a:lstStyle/>
          <a:p>
            <a:r>
              <a:rPr lang="en-US" dirty="0" smtClean="0"/>
              <a:t>Notes:</a:t>
            </a:r>
          </a:p>
          <a:p>
            <a:endParaRPr lang="en-US" dirty="0" smtClean="0"/>
          </a:p>
          <a:p>
            <a:r>
              <a:rPr lang="en-US" dirty="0" smtClean="0"/>
              <a:t>Question</a:t>
            </a:r>
            <a:r>
              <a:rPr lang="en-US" baseline="0" dirty="0" smtClean="0"/>
              <a:t> One</a:t>
            </a:r>
            <a:endParaRPr lang="en-US" dirty="0" smtClean="0"/>
          </a:p>
          <a:p>
            <a:r>
              <a:rPr lang="en-US" b="0" dirty="0" smtClean="0"/>
              <a:t>When does the PowerPoint have an associated</a:t>
            </a:r>
            <a:r>
              <a:rPr lang="en-US" b="0" baseline="0" dirty="0" smtClean="0"/>
              <a:t> Articulate file?</a:t>
            </a:r>
            <a:endParaRPr lang="en-US" b="0" dirty="0" smtClean="0"/>
          </a:p>
          <a:p>
            <a:endParaRPr lang="en-US" baseline="0" dirty="0" smtClean="0"/>
          </a:p>
          <a:p>
            <a:r>
              <a:rPr lang="en-US" baseline="0" dirty="0" smtClean="0"/>
              <a:t>Answer One</a:t>
            </a:r>
            <a:endParaRPr lang="en-US" dirty="0" smtClean="0"/>
          </a:p>
          <a:p>
            <a:pPr marL="171450" indent="-171450">
              <a:buFont typeface="Arial"/>
              <a:buChar char="•"/>
            </a:pPr>
            <a:r>
              <a:rPr lang="en-US" b="0" dirty="0" smtClean="0"/>
              <a:t>When Articulate</a:t>
            </a:r>
            <a:r>
              <a:rPr lang="en-US" b="0" baseline="0" dirty="0" smtClean="0"/>
              <a:t> functionality is accessed.</a:t>
            </a:r>
            <a:endParaRPr lang="en-US" b="0" dirty="0" smtClean="0"/>
          </a:p>
          <a:p>
            <a:endParaRPr lang="en-US" dirty="0" smtClean="0"/>
          </a:p>
          <a:p>
            <a:r>
              <a:rPr lang="en-US" dirty="0" smtClean="0"/>
              <a:t>Question</a:t>
            </a:r>
            <a:r>
              <a:rPr lang="en-US" baseline="0" dirty="0" smtClean="0"/>
              <a:t> Two</a:t>
            </a:r>
            <a:endParaRPr lang="en-US" dirty="0" smtClean="0"/>
          </a:p>
          <a:p>
            <a:r>
              <a:rPr lang="en-US" b="0" dirty="0" smtClean="0"/>
              <a:t>How many folders</a:t>
            </a:r>
            <a:r>
              <a:rPr lang="en-US" b="0" baseline="0" dirty="0" smtClean="0"/>
              <a:t> are there in the Articulate ribbon?</a:t>
            </a:r>
            <a:endParaRPr lang="en-US" b="0" dirty="0" smtClean="0"/>
          </a:p>
          <a:p>
            <a:endParaRPr lang="en-US" baseline="0" dirty="0" smtClean="0"/>
          </a:p>
          <a:p>
            <a:r>
              <a:rPr lang="en-US" baseline="0" dirty="0" smtClean="0"/>
              <a:t>Answer Two</a:t>
            </a:r>
            <a:endParaRPr lang="en-US" dirty="0" smtClean="0"/>
          </a:p>
          <a:p>
            <a:pPr marL="171450" indent="-171450">
              <a:buFont typeface="Arial"/>
              <a:buChar char="•"/>
            </a:pPr>
            <a:r>
              <a:rPr lang="en-US" b="0" dirty="0" smtClean="0"/>
              <a:t>Four (Narration,</a:t>
            </a:r>
            <a:r>
              <a:rPr lang="en-US" b="0" baseline="0" dirty="0" smtClean="0"/>
              <a:t> Insert, Tools and Publish)</a:t>
            </a:r>
            <a:endParaRPr lang="en-US"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67</a:t>
            </a:fld>
            <a:endParaRPr lang="en-US" dirty="0"/>
          </a:p>
        </p:txBody>
      </p:sp>
    </p:spTree>
    <p:extLst>
      <p:ext uri="{BB962C8B-B14F-4D97-AF65-F5344CB8AC3E}">
        <p14:creationId xmlns:p14="http://schemas.microsoft.com/office/powerpoint/2010/main" val="256183225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70662" indent="-296408">
              <a:defRPr>
                <a:solidFill>
                  <a:schemeClr val="tx1"/>
                </a:solidFill>
                <a:latin typeface="Calibri" charset="0"/>
                <a:ea typeface="ＭＳ Ｐゴシック" charset="0"/>
              </a:defRPr>
            </a:lvl2pPr>
            <a:lvl3pPr marL="1185634" indent="-237127">
              <a:defRPr>
                <a:solidFill>
                  <a:schemeClr val="tx1"/>
                </a:solidFill>
                <a:latin typeface="Calibri" charset="0"/>
                <a:ea typeface="ＭＳ Ｐゴシック" charset="0"/>
              </a:defRPr>
            </a:lvl3pPr>
            <a:lvl4pPr marL="1659887" indent="-237127">
              <a:defRPr>
                <a:solidFill>
                  <a:schemeClr val="tx1"/>
                </a:solidFill>
                <a:latin typeface="Calibri" charset="0"/>
                <a:ea typeface="ＭＳ Ｐゴシック" charset="0"/>
              </a:defRPr>
            </a:lvl4pPr>
            <a:lvl5pPr marL="2134141" indent="-237127">
              <a:defRPr>
                <a:solidFill>
                  <a:schemeClr val="tx1"/>
                </a:solidFill>
                <a:latin typeface="Calibri" charset="0"/>
                <a:ea typeface="ＭＳ Ｐゴシック" charset="0"/>
              </a:defRPr>
            </a:lvl5pPr>
            <a:lvl6pPr marL="2608395" indent="-237127" defTabSz="946861" fontAlgn="base">
              <a:spcBef>
                <a:spcPct val="0"/>
              </a:spcBef>
              <a:spcAft>
                <a:spcPct val="0"/>
              </a:spcAft>
              <a:defRPr>
                <a:solidFill>
                  <a:schemeClr val="tx1"/>
                </a:solidFill>
                <a:latin typeface="Calibri" charset="0"/>
                <a:ea typeface="ＭＳ Ｐゴシック" charset="0"/>
              </a:defRPr>
            </a:lvl6pPr>
            <a:lvl7pPr marL="3082648" indent="-237127" defTabSz="946861" fontAlgn="base">
              <a:spcBef>
                <a:spcPct val="0"/>
              </a:spcBef>
              <a:spcAft>
                <a:spcPct val="0"/>
              </a:spcAft>
              <a:defRPr>
                <a:solidFill>
                  <a:schemeClr val="tx1"/>
                </a:solidFill>
                <a:latin typeface="Calibri" charset="0"/>
                <a:ea typeface="ＭＳ Ｐゴシック" charset="0"/>
              </a:defRPr>
            </a:lvl7pPr>
            <a:lvl8pPr marL="3556902" indent="-237127" defTabSz="946861" fontAlgn="base">
              <a:spcBef>
                <a:spcPct val="0"/>
              </a:spcBef>
              <a:spcAft>
                <a:spcPct val="0"/>
              </a:spcAft>
              <a:defRPr>
                <a:solidFill>
                  <a:schemeClr val="tx1"/>
                </a:solidFill>
                <a:latin typeface="Calibri" charset="0"/>
                <a:ea typeface="ＭＳ Ｐゴシック" charset="0"/>
              </a:defRPr>
            </a:lvl8pPr>
            <a:lvl9pPr marL="4031155" indent="-237127" defTabSz="946861" fontAlgn="base">
              <a:spcBef>
                <a:spcPct val="0"/>
              </a:spcBef>
              <a:spcAft>
                <a:spcPct val="0"/>
              </a:spcAft>
              <a:defRPr>
                <a:solidFill>
                  <a:schemeClr val="tx1"/>
                </a:solidFill>
                <a:latin typeface="Calibri" charset="0"/>
                <a:ea typeface="ＭＳ Ｐゴシック" charset="0"/>
              </a:defRPr>
            </a:lvl9pPr>
          </a:lstStyle>
          <a:p>
            <a:pPr defTabSz="946861" fontAlgn="base">
              <a:spcBef>
                <a:spcPct val="0"/>
              </a:spcBef>
              <a:spcAft>
                <a:spcPct val="0"/>
              </a:spcAft>
            </a:pPr>
            <a:fld id="{54DAA604-E6B6-094A-BDE6-B0CBD11BBF18}" type="slidenum">
              <a:rPr lang="en-US"/>
              <a:pPr defTabSz="946861" fontAlgn="base">
                <a:spcBef>
                  <a:spcPct val="0"/>
                </a:spcBef>
                <a:spcAft>
                  <a:spcPct val="0"/>
                </a:spcAft>
              </a:pPr>
              <a:t>68</a:t>
            </a:fld>
            <a:endParaRPr lang="en-US" dirty="0"/>
          </a:p>
        </p:txBody>
      </p:sp>
      <p:sp>
        <p:nvSpPr>
          <p:cNvPr id="5" name="Rectangle 4"/>
          <p:cNvSpPr/>
          <p:nvPr/>
        </p:nvSpPr>
        <p:spPr>
          <a:xfrm>
            <a:off x="3207026" y="382016"/>
            <a:ext cx="4108174" cy="8966694"/>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lIns="94851" tIns="47425" rIns="94851" bIns="47425" anchor="ctr"/>
          <a:lstStyle/>
          <a:p>
            <a:pPr algn="ctr" defTabSz="948294">
              <a:defRPr/>
            </a:pPr>
            <a:endParaRPr lang="en-US" sz="1500" dirty="0">
              <a:solidFill>
                <a:schemeClr val="tx1"/>
              </a:solidFill>
            </a:endParaRPr>
          </a:p>
        </p:txBody>
      </p:sp>
      <p:graphicFrame>
        <p:nvGraphicFramePr>
          <p:cNvPr id="2051" name="Object 5"/>
          <p:cNvGraphicFramePr>
            <a:graphicFrameLocks noChangeAspect="1"/>
          </p:cNvGraphicFramePr>
          <p:nvPr/>
        </p:nvGraphicFramePr>
        <p:xfrm>
          <a:off x="1470991" y="4382515"/>
          <a:ext cx="5486400" cy="183630"/>
        </p:xfrm>
        <a:graphic>
          <a:graphicData uri="http://schemas.openxmlformats.org/presentationml/2006/ole">
            <mc:AlternateContent xmlns:mc="http://schemas.openxmlformats.org/markup-compatibility/2006">
              <mc:Choice xmlns:v="urn:schemas-microsoft-com:vml" Requires="v">
                <p:oleObj spid="_x0000_s42353" name="Document" r:id="rId4" imgW="5257800" imgH="177800" progId="Word.Document.12">
                  <p:embed/>
                </p:oleObj>
              </mc:Choice>
              <mc:Fallback>
                <p:oleObj name="Document" r:id="rId4" imgW="5257800" imgH="177800" progId="Word.Document.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0991" y="4382515"/>
                        <a:ext cx="5486400" cy="1836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2052" name="Object 6"/>
          <p:cNvGraphicFramePr>
            <a:graphicFrameLocks noChangeAspect="1"/>
          </p:cNvGraphicFramePr>
          <p:nvPr>
            <p:extLst>
              <p:ext uri="{D42A27DB-BD31-4B8C-83A1-F6EECF244321}">
                <p14:modId xmlns:p14="http://schemas.microsoft.com/office/powerpoint/2010/main" val="3092095123"/>
              </p:ext>
            </p:extLst>
          </p:nvPr>
        </p:nvGraphicFramePr>
        <p:xfrm>
          <a:off x="0" y="0"/>
          <a:ext cx="7313507" cy="9599533"/>
        </p:xfrm>
        <a:graphic>
          <a:graphicData uri="http://schemas.openxmlformats.org/presentationml/2006/ole">
            <mc:AlternateContent xmlns:mc="http://schemas.openxmlformats.org/markup-compatibility/2006">
              <mc:Choice xmlns:v="urn:schemas-microsoft-com:vml" Requires="v">
                <p:oleObj spid="_x0000_s42354" name="Document" r:id="rId6" imgW="8157062" imgH="10597372" progId="Word.Document.12">
                  <p:embed/>
                </p:oleObj>
              </mc:Choice>
              <mc:Fallback>
                <p:oleObj name="Document" r:id="rId6" imgW="8157062" imgH="10597372" progId="Word.Document.12">
                  <p:embed/>
                  <p:pic>
                    <p:nvPicPr>
                      <p:cNvPr id="0" name=""/>
                      <p:cNvPicPr>
                        <a:picLocks noChangeAspect="1" noChangeArrowheads="1"/>
                      </p:cNvPicPr>
                      <p:nvPr/>
                    </p:nvPicPr>
                    <p:blipFill>
                      <a:blip r:embed="rId7"/>
                      <a:srcRect/>
                      <a:stretch>
                        <a:fillRect/>
                      </a:stretch>
                    </p:blipFill>
                    <p:spPr bwMode="auto">
                      <a:xfrm>
                        <a:off x="0" y="0"/>
                        <a:ext cx="7313507" cy="95995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79777610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Notes Placeholder 2"/>
          <p:cNvSpPr>
            <a:spLocks noGrp="1"/>
          </p:cNvSpPr>
          <p:nvPr>
            <p:ph type="body" idx="1"/>
          </p:nvPr>
        </p:nvSpPr>
        <p:spPr/>
        <p:txBody>
          <a:bodyPr/>
          <a:lstStyle/>
          <a:p>
            <a:r>
              <a:rPr lang="en-US" dirty="0" smtClean="0"/>
              <a:t>Notes:</a:t>
            </a:r>
          </a:p>
          <a:p>
            <a:endParaRPr lang="en-US" b="0" dirty="0" smtClean="0"/>
          </a:p>
          <a:p>
            <a:r>
              <a:rPr lang="en-US" sz="1100" b="0" kern="1200" dirty="0" smtClean="0">
                <a:solidFill>
                  <a:schemeClr val="tx1"/>
                </a:solidFill>
                <a:effectLst/>
                <a:latin typeface="+mn-lt"/>
                <a:ea typeface="+mn-ea"/>
                <a:cs typeface="+mn-cs"/>
              </a:rPr>
              <a:t>This course is designed to teach participants how to develop an eLearning course using</a:t>
            </a:r>
            <a:r>
              <a:rPr lang="en-US" sz="1100" b="0" kern="1200" baseline="0" dirty="0" smtClean="0">
                <a:solidFill>
                  <a:schemeClr val="tx1"/>
                </a:solidFill>
                <a:effectLst/>
                <a:latin typeface="+mn-lt"/>
                <a:ea typeface="+mn-ea"/>
                <a:cs typeface="+mn-cs"/>
              </a:rPr>
              <a:t> Articulate</a:t>
            </a:r>
            <a:r>
              <a:rPr lang="en-US" b="0" i="1" dirty="0" smtClean="0"/>
              <a:t>.</a:t>
            </a:r>
            <a:r>
              <a:rPr lang="en-US" b="0" dirty="0" smtClean="0">
                <a:effectLst/>
              </a:rPr>
              <a:t>  The</a:t>
            </a:r>
            <a:r>
              <a:rPr lang="en-US" b="0" baseline="0" dirty="0" smtClean="0">
                <a:effectLst/>
              </a:rPr>
              <a:t> course is a full day course and is composed of the following sections:</a:t>
            </a:r>
          </a:p>
          <a:p>
            <a:endParaRPr lang="en-US" b="1" dirty="0" smtClean="0"/>
          </a:p>
          <a:p>
            <a:pPr marL="177845" indent="-177845">
              <a:buFont typeface="Arial"/>
              <a:buChar char="•"/>
            </a:pPr>
            <a:r>
              <a:rPr lang="en-US" baseline="0" dirty="0" smtClean="0"/>
              <a:t>Section 4: </a:t>
            </a:r>
            <a:r>
              <a:rPr lang="en-US" b="1" baseline="0" dirty="0" smtClean="0"/>
              <a:t>Prepare Presentation for eLearning </a:t>
            </a:r>
            <a:r>
              <a:rPr lang="en-US" b="0" baseline="0" dirty="0" smtClean="0"/>
              <a:t>– This section takes about 30 minutes to complete and describes the proces</a:t>
            </a:r>
            <a:r>
              <a:rPr lang="en-US" b="0" dirty="0" smtClean="0"/>
              <a:t>s of converting an ILT presentation</a:t>
            </a:r>
            <a:r>
              <a:rPr lang="en-US" b="0" baseline="0" dirty="0" smtClean="0"/>
              <a:t> into an eLearning course.  </a:t>
            </a:r>
          </a:p>
          <a:p>
            <a:pPr marL="177845" indent="-177845">
              <a:buFont typeface="Arial"/>
              <a:buChar char="•"/>
            </a:pPr>
            <a:r>
              <a:rPr lang="en-US" baseline="0" dirty="0" smtClean="0"/>
              <a:t>Section 5: Create Glossary</a:t>
            </a:r>
            <a:r>
              <a:rPr lang="en-US" b="0" baseline="0" dirty="0" smtClean="0"/>
              <a:t> – This section</a:t>
            </a:r>
            <a:r>
              <a:rPr lang="en-US" b="0" dirty="0" smtClean="0"/>
              <a:t> takes about 20 minutes to complete and describes</a:t>
            </a:r>
            <a:r>
              <a:rPr lang="en-US" b="0" baseline="0" dirty="0" smtClean="0"/>
              <a:t> the process of creating a glossary and changing the PowerPoint course into an eLearning.</a:t>
            </a:r>
          </a:p>
          <a:p>
            <a:pPr marL="177845" marR="0" indent="-177845"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Section 6: Add Resource Documents </a:t>
            </a:r>
            <a:r>
              <a:rPr lang="en-US" b="0" baseline="0" dirty="0" smtClean="0"/>
              <a:t>– The</a:t>
            </a:r>
            <a:r>
              <a:rPr lang="en-US" b="0" dirty="0" smtClean="0"/>
              <a:t> introduction</a:t>
            </a:r>
            <a:r>
              <a:rPr lang="en-US" b="0" baseline="0" dirty="0" smtClean="0"/>
              <a:t> </a:t>
            </a:r>
            <a:r>
              <a:rPr lang="en-US" b="0" dirty="0" smtClean="0"/>
              <a:t>takes about 20 minutes to complete and describes how to insert a resource document</a:t>
            </a:r>
            <a:r>
              <a:rPr lang="en-US" b="0" baseline="0" dirty="0" smtClean="0"/>
              <a:t> into the eLearning course.</a:t>
            </a:r>
            <a:endParaRPr lang="en-US" b="0" dirty="0" smtClean="0"/>
          </a:p>
        </p:txBody>
      </p:sp>
      <p:sp>
        <p:nvSpPr>
          <p:cNvPr id="62468" name="Slide Number Placeholder 3"/>
          <p:cNvSpPr>
            <a:spLocks noGrp="1"/>
          </p:cNvSpPr>
          <p:nvPr>
            <p:ph type="sldNum" sz="quarter" idx="5"/>
          </p:nvPr>
        </p:nvSpPr>
        <p:spPr/>
        <p:txBody>
          <a:bodyPr/>
          <a:lstStyle/>
          <a:p>
            <a:fld id="{5E53A2DA-CDF3-48EB-B347-1586A460E593}" type="slidenum">
              <a:rPr lang="en-US" smtClean="0"/>
              <a:pPr/>
              <a:t>69</a:t>
            </a:fld>
            <a:endParaRPr lang="en-US" dirty="0" smtClean="0"/>
          </a:p>
        </p:txBody>
      </p:sp>
      <p:sp>
        <p:nvSpPr>
          <p:cNvPr id="4" name="Slide Image Placeholder 3"/>
          <p:cNvSpPr>
            <a:spLocks noGrp="1" noRot="1" noChangeAspect="1"/>
          </p:cNvSpPr>
          <p:nvPr>
            <p:ph type="sldImg"/>
          </p:nvPr>
        </p:nvSpPr>
        <p:spPr>
          <a:xfrm>
            <a:off x="174625" y="447675"/>
            <a:ext cx="4802188" cy="3600450"/>
          </a:xfrm>
        </p:spPr>
      </p:sp>
    </p:spTree>
    <p:extLst>
      <p:ext uri="{BB962C8B-B14F-4D97-AF65-F5344CB8AC3E}">
        <p14:creationId xmlns:p14="http://schemas.microsoft.com/office/powerpoint/2010/main" val="2184377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xfrm>
            <a:off x="174625" y="447675"/>
            <a:ext cx="4802188" cy="3600450"/>
          </a:xfrm>
          <a:noFill/>
          <a:ln>
            <a:solidFill>
              <a:srgbClr val="000000"/>
            </a:solidFill>
            <a:miter lim="800000"/>
            <a:headEnd/>
            <a:tailEnd/>
          </a:ln>
        </p:spPr>
      </p:sp>
      <p:sp>
        <p:nvSpPr>
          <p:cNvPr id="62467" name="Notes Placeholder 2"/>
          <p:cNvSpPr>
            <a:spLocks noGrp="1"/>
          </p:cNvSpPr>
          <p:nvPr>
            <p:ph type="body" idx="1"/>
          </p:nvPr>
        </p:nvSpPr>
        <p:spPr bwMode="auto"/>
        <p:txBody>
          <a:bodyPr wrap="square" numCol="1" anchor="t" anchorCtr="0" compatLnSpc="1">
            <a:prstTxWarp prst="textNoShape">
              <a:avLst/>
            </a:prstTxWarp>
            <a:normAutofit/>
          </a:bodyPr>
          <a:lstStyle/>
          <a:p>
            <a:pPr>
              <a:defRPr/>
            </a:pPr>
            <a:r>
              <a:rPr lang="en-US" b="1" dirty="0" smtClean="0"/>
              <a:t>Notes:</a:t>
            </a:r>
          </a:p>
          <a:p>
            <a:pPr>
              <a:defRPr/>
            </a:pPr>
            <a:endParaRPr lang="en-US" b="1" dirty="0" smtClean="0"/>
          </a:p>
          <a:p>
            <a:pPr lvl="1">
              <a:defRPr/>
            </a:pPr>
            <a:r>
              <a:rPr lang="en-US" b="0" baseline="0" dirty="0" smtClean="0"/>
              <a:t>Your Name_________________________________________________________</a:t>
            </a:r>
          </a:p>
          <a:p>
            <a:pPr lvl="1">
              <a:defRPr/>
            </a:pPr>
            <a:endParaRPr lang="en-US" b="0" baseline="0" dirty="0" smtClean="0"/>
          </a:p>
          <a:p>
            <a:pPr lvl="1">
              <a:defRPr/>
            </a:pPr>
            <a:r>
              <a:rPr lang="en-US" b="0" baseline="0" dirty="0" smtClean="0"/>
              <a:t>Your Role at CDOT ___________________________________________________</a:t>
            </a:r>
          </a:p>
          <a:p>
            <a:pPr marL="237669" lvl="1" indent="-237669">
              <a:buFont typeface="Arial" pitchFamily="34" charset="0"/>
              <a:buChar char="•"/>
              <a:defRPr/>
            </a:pPr>
            <a:endParaRPr lang="en-US" b="0" baseline="0" dirty="0" smtClean="0"/>
          </a:p>
          <a:p>
            <a:pPr lvl="1">
              <a:defRPr/>
            </a:pPr>
            <a:r>
              <a:rPr lang="en-US" b="0" baseline="0" dirty="0" smtClean="0"/>
              <a:t>What would you like to get from the course? </a:t>
            </a:r>
          </a:p>
          <a:p>
            <a:pPr marL="237669" lvl="1" indent="-237669">
              <a:lnSpc>
                <a:spcPct val="200000"/>
              </a:lnSpc>
              <a:buFont typeface="+mj-lt"/>
              <a:buAutoNum type="arabicPeriod"/>
              <a:defRPr/>
            </a:pPr>
            <a:r>
              <a:rPr lang="en-US" b="0" baseline="0" dirty="0" smtClean="0"/>
              <a:t>_______________________________________________________________</a:t>
            </a:r>
          </a:p>
          <a:p>
            <a:pPr marL="237669" lvl="1" indent="-237669">
              <a:lnSpc>
                <a:spcPct val="200000"/>
              </a:lnSpc>
              <a:buFont typeface="+mj-lt"/>
              <a:buAutoNum type="arabicPeriod"/>
              <a:defRPr/>
            </a:pPr>
            <a:r>
              <a:rPr lang="en-US" b="0" baseline="0" dirty="0" smtClean="0"/>
              <a:t>_______________________________________________________________</a:t>
            </a:r>
          </a:p>
          <a:p>
            <a:pPr marL="237669" lvl="1" indent="-237669">
              <a:lnSpc>
                <a:spcPct val="200000"/>
              </a:lnSpc>
              <a:buFont typeface="+mj-lt"/>
              <a:buAutoNum type="arabicPeriod"/>
              <a:defRPr/>
            </a:pPr>
            <a:r>
              <a:rPr lang="en-US" b="0" baseline="0" dirty="0" smtClean="0"/>
              <a:t>_______________________________________________________________</a:t>
            </a:r>
          </a:p>
          <a:p>
            <a:pPr lvl="2" indent="0">
              <a:buNone/>
              <a:defRPr/>
            </a:pPr>
            <a:endParaRPr lang="en-US" b="0" baseline="0" dirty="0" smtClean="0"/>
          </a:p>
          <a:p>
            <a:pPr lvl="1">
              <a:defRPr/>
            </a:pPr>
            <a:r>
              <a:rPr lang="en-US" b="0" baseline="0" dirty="0" smtClean="0"/>
              <a:t>What is your comfort level with the development of eLearning courses?</a:t>
            </a:r>
          </a:p>
          <a:p>
            <a:pPr lvl="1">
              <a:lnSpc>
                <a:spcPct val="200000"/>
              </a:lnSpc>
              <a:defRPr/>
            </a:pPr>
            <a:r>
              <a:rPr lang="en-US" dirty="0" smtClean="0"/>
              <a:t>______________________________________________________________________________________________________________________________________________________________________________________________________</a:t>
            </a:r>
            <a:endParaRPr lang="en-US" dirty="0"/>
          </a:p>
        </p:txBody>
      </p:sp>
      <p:sp>
        <p:nvSpPr>
          <p:cNvPr id="655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937239B-49A8-461D-9CE5-1BFD310E3C09}" type="slidenum">
              <a:rPr lang="en-US" smtClean="0"/>
              <a:pPr/>
              <a:t>7</a:t>
            </a:fld>
            <a:endParaRPr lang="en-US" dirty="0" smtClean="0"/>
          </a:p>
        </p:txBody>
      </p:sp>
    </p:spTree>
    <p:extLst>
      <p:ext uri="{BB962C8B-B14F-4D97-AF65-F5344CB8AC3E}">
        <p14:creationId xmlns:p14="http://schemas.microsoft.com/office/powerpoint/2010/main" val="133999876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625" y="447675"/>
            <a:ext cx="4802188" cy="3600450"/>
          </a:xfrm>
        </p:spPr>
      </p:sp>
      <p:sp>
        <p:nvSpPr>
          <p:cNvPr id="3" name="Notes Placeholder 2"/>
          <p:cNvSpPr>
            <a:spLocks noGrp="1"/>
          </p:cNvSpPr>
          <p:nvPr>
            <p:ph type="body" idx="1"/>
            <p:custDataLst>
              <p:tags r:id="rId1"/>
            </p:custDataLst>
          </p:nvPr>
        </p:nvSpPr>
        <p:spPr/>
        <p:txBody>
          <a:bodyPr/>
          <a:lstStyle/>
          <a:p>
            <a:r>
              <a:rPr lang="en-US" dirty="0" smtClean="0"/>
              <a:t>Notes:</a:t>
            </a:r>
            <a:endParaRPr lang="en-US" b="0" dirty="0" smtClean="0"/>
          </a:p>
          <a:p>
            <a:endParaRPr lang="en-US" b="0" dirty="0" smtClean="0"/>
          </a:p>
          <a:p>
            <a:pPr marL="171450" indent="-171450">
              <a:buFont typeface="Arial"/>
              <a:buChar char="•"/>
            </a:pPr>
            <a:r>
              <a:rPr lang="en-US" b="0" dirty="0" smtClean="0"/>
              <a:t>Each</a:t>
            </a:r>
            <a:r>
              <a:rPr lang="en-US" b="0" baseline="0" dirty="0" smtClean="0"/>
              <a:t> of the learning objectives corresponds to a slide, or series of slides, in this section of the course.  </a:t>
            </a:r>
          </a:p>
          <a:p>
            <a:pPr marL="171450" indent="-171450">
              <a:buFont typeface="Arial"/>
              <a:buChar char="•"/>
            </a:pPr>
            <a:r>
              <a:rPr lang="en-US" b="0" baseline="0" dirty="0" smtClean="0"/>
              <a:t>By the end of this section, you should be able to perform each of the listed objectives with the support of the training materials.</a:t>
            </a:r>
          </a:p>
          <a:p>
            <a:pPr marL="171450" indent="-171450">
              <a:buFont typeface="Arial"/>
              <a:buChar char="•"/>
            </a:pPr>
            <a:r>
              <a:rPr lang="en-US" b="0" baseline="0" dirty="0" smtClean="0"/>
              <a:t>The section learning objectives are tied directly to the course objectives reviewed at the end of the course.</a:t>
            </a:r>
            <a:endParaRPr lang="en-US" b="0" dirty="0" smtClean="0"/>
          </a:p>
        </p:txBody>
      </p:sp>
      <p:sp>
        <p:nvSpPr>
          <p:cNvPr id="4" name="Slide Number Placeholder 3"/>
          <p:cNvSpPr>
            <a:spLocks noGrp="1"/>
          </p:cNvSpPr>
          <p:nvPr>
            <p:ph type="sldNum" sz="quarter" idx="10"/>
          </p:nvPr>
        </p:nvSpPr>
        <p:spPr/>
        <p:txBody>
          <a:bodyPr/>
          <a:lstStyle/>
          <a:p>
            <a:fld id="{CA846680-62A7-41C5-A79F-706D29C4710E}" type="slidenum">
              <a:rPr lang="en-US" smtClean="0"/>
              <a:pPr/>
              <a:t>70</a:t>
            </a:fld>
            <a:endParaRPr lang="en-US" dirty="0"/>
          </a:p>
        </p:txBody>
      </p:sp>
    </p:spTree>
    <p:extLst>
      <p:ext uri="{BB962C8B-B14F-4D97-AF65-F5344CB8AC3E}">
        <p14:creationId xmlns:p14="http://schemas.microsoft.com/office/powerpoint/2010/main" val="312193655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b="0" dirty="0" smtClean="0"/>
          </a:p>
          <a:p>
            <a:pPr marL="177845" indent="-177845">
              <a:buFont typeface="Wingdings" charset="2"/>
              <a:buChar char="²"/>
            </a:pPr>
            <a:r>
              <a:rPr lang="en-US" b="1" dirty="0" smtClean="0"/>
              <a:t>TAB 01 </a:t>
            </a:r>
            <a:r>
              <a:rPr lang="en-US" b="0" dirty="0" smtClean="0"/>
              <a:t>- Terms and Concepts</a:t>
            </a:r>
          </a:p>
          <a:p>
            <a:endParaRPr lang="en-US" b="0" dirty="0" smtClean="0"/>
          </a:p>
          <a:p>
            <a:pPr marL="177845" indent="-177845">
              <a:buFont typeface="Arial"/>
              <a:buChar char="•"/>
            </a:pPr>
            <a:r>
              <a:rPr lang="en-US" b="0" dirty="0" smtClean="0"/>
              <a:t>The following terms are</a:t>
            </a:r>
            <a:r>
              <a:rPr lang="en-US" b="0" baseline="0" dirty="0" smtClean="0"/>
              <a:t> critical to your understanding of this section of the course.  </a:t>
            </a:r>
          </a:p>
          <a:p>
            <a:pPr marL="177845" indent="-177845">
              <a:buFont typeface="Arial"/>
              <a:buChar char="•"/>
            </a:pPr>
            <a:r>
              <a:rPr lang="en-US" b="0" baseline="0" dirty="0" smtClean="0"/>
              <a:t>Additional terms are located in the Terms and Concepts document located in the reference materials.</a:t>
            </a:r>
          </a:p>
          <a:p>
            <a:pPr marL="177845" indent="-177845">
              <a:buFont typeface="Arial"/>
              <a:buChar char="•"/>
            </a:pPr>
            <a:r>
              <a:rPr lang="en-US" b="0" dirty="0" smtClean="0"/>
              <a:t>If you do not understand the term,</a:t>
            </a:r>
            <a:r>
              <a:rPr lang="en-US" b="0" baseline="0" dirty="0" smtClean="0"/>
              <a:t> please ask for additional clarification.</a:t>
            </a:r>
          </a:p>
          <a:p>
            <a:pPr marL="177845" indent="-177845">
              <a:buFont typeface="Arial"/>
              <a:buChar char="•"/>
            </a:pPr>
            <a:r>
              <a:rPr lang="en-US" b="0" baseline="0" dirty="0" smtClean="0"/>
              <a:t>The Terms and Concepts document contains more terms than are listed in the course and should be reviewed to help with your learning.</a:t>
            </a:r>
          </a:p>
          <a:p>
            <a:endParaRPr lang="en-US"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71</a:t>
            </a:fld>
            <a:endParaRPr lang="en-US" dirty="0"/>
          </a:p>
        </p:txBody>
      </p:sp>
    </p:spTree>
    <p:extLst>
      <p:ext uri="{BB962C8B-B14F-4D97-AF65-F5344CB8AC3E}">
        <p14:creationId xmlns:p14="http://schemas.microsoft.com/office/powerpoint/2010/main" val="188579548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pPr marL="0" indent="0">
              <a:buFont typeface="Arial" panose="020B0604020202020204" pitchFamily="34" charset="0"/>
              <a:buNone/>
            </a:pPr>
            <a:r>
              <a:rPr lang="en-US" b="1" baseline="0" dirty="0" smtClean="0"/>
              <a:t>There are four ways in which you may get assigned the development of an eLearning:</a:t>
            </a:r>
          </a:p>
          <a:p>
            <a:pPr marL="228600" indent="-228600">
              <a:buFont typeface="+mj-lt"/>
              <a:buAutoNum type="arabicPeriod"/>
            </a:pPr>
            <a:r>
              <a:rPr lang="en-US" b="0" baseline="0" dirty="0" smtClean="0"/>
              <a:t>When you receive a Word Document it may be in the form of a rough outline of the training.  If it is for:</a:t>
            </a:r>
          </a:p>
          <a:p>
            <a:pPr marL="569913" lvl="2" indent="-228600"/>
            <a:r>
              <a:rPr lang="en-US" b="0" baseline="0" dirty="0" smtClean="0"/>
              <a:t>A single section course you may proceed without a curricula and develop the course.  When the course is developed used the storyboard to show the design options to the SME. </a:t>
            </a:r>
          </a:p>
          <a:p>
            <a:pPr marL="569913" lvl="2" indent="-228600"/>
            <a:r>
              <a:rPr lang="en-US" b="0" baseline="0" dirty="0" smtClean="0"/>
              <a:t>A multi-section course it would be best to develop the curricula for the course.</a:t>
            </a:r>
          </a:p>
          <a:p>
            <a:pPr marL="228600" indent="-228600">
              <a:buFont typeface="+mj-lt"/>
              <a:buAutoNum type="arabicPeriod"/>
            </a:pPr>
            <a:r>
              <a:rPr lang="en-US" b="0" baseline="0" dirty="0" smtClean="0"/>
              <a:t>If you are assigned an SME create a curricula before the development of the course.</a:t>
            </a:r>
          </a:p>
          <a:p>
            <a:pPr marL="228600" indent="-228600">
              <a:buFont typeface="+mj-lt"/>
              <a:buAutoNum type="arabicPeriod"/>
            </a:pPr>
            <a:r>
              <a:rPr lang="en-US" b="0" baseline="0" dirty="0" smtClean="0"/>
              <a:t>For the third input the content of the course needs to be reviewed and the content of the course transitioned into the eLearning template.</a:t>
            </a:r>
          </a:p>
          <a:p>
            <a:pPr marL="569913" lvl="2" indent="-228600"/>
            <a:r>
              <a:rPr lang="en-US" b="0" baseline="0" dirty="0" smtClean="0"/>
              <a:t>If the notes are focused on the instruction of the course then they will have to be changed before it is turned into a script.  </a:t>
            </a:r>
          </a:p>
          <a:p>
            <a:pPr marL="228600" indent="-228600">
              <a:buFont typeface="+mj-lt"/>
              <a:buAutoNum type="arabicPeriod"/>
            </a:pPr>
            <a:r>
              <a:rPr lang="en-US" b="0" baseline="0" dirty="0" smtClean="0"/>
              <a:t>For fourth option, the content needs to be reviewed and then transitioned into the eLearning.  This is the easiest option as the notes can be used for the development of the script.</a:t>
            </a:r>
          </a:p>
          <a:p>
            <a:pPr marL="228600" indent="-228600">
              <a:buFont typeface="+mj-lt"/>
              <a:buAutoNum type="arabicPeriod"/>
            </a:pPr>
            <a:r>
              <a:rPr lang="en-US" b="0" baseline="0" dirty="0" smtClean="0"/>
              <a:t>Refer to the Crosswalk between Instructor Led and eLearning Template for details about the changes you need to make to the course to convert it into an eLearning. </a:t>
            </a:r>
          </a:p>
          <a:p>
            <a:pPr marL="0" indent="0">
              <a:buFont typeface="+mj-lt"/>
              <a:buNone/>
            </a:pPr>
            <a:endParaRPr lang="en-US" b="0" baseline="0" dirty="0" smtClean="0"/>
          </a:p>
          <a:p>
            <a:pPr marL="0" indent="0">
              <a:buFont typeface="+mj-lt"/>
              <a:buNone/>
            </a:pPr>
            <a:r>
              <a:rPr lang="en-US" b="1" baseline="0" dirty="0" smtClean="0"/>
              <a:t>Continued on the next page</a:t>
            </a:r>
          </a:p>
          <a:p>
            <a:endParaRPr lang="en-US" b="0" baseline="0" dirty="0" smtClean="0"/>
          </a:p>
          <a:p>
            <a:endParaRPr lang="en-US" b="0" dirty="0" smtClean="0"/>
          </a:p>
        </p:txBody>
      </p:sp>
      <p:sp>
        <p:nvSpPr>
          <p:cNvPr id="4" name="Slide Number Placeholder 3"/>
          <p:cNvSpPr>
            <a:spLocks noGrp="1"/>
          </p:cNvSpPr>
          <p:nvPr>
            <p:ph type="sldNum" sz="quarter" idx="10"/>
          </p:nvPr>
        </p:nvSpPr>
        <p:spPr/>
        <p:txBody>
          <a:bodyPr/>
          <a:lstStyle/>
          <a:p>
            <a:fld id="{CA846680-62A7-41C5-A79F-706D29C4710E}" type="slidenum">
              <a:rPr lang="en-US" smtClean="0"/>
              <a:pPr/>
              <a:t>72</a:t>
            </a:fld>
            <a:endParaRPr lang="en-US" dirty="0"/>
          </a:p>
        </p:txBody>
      </p:sp>
    </p:spTree>
    <p:extLst>
      <p:ext uri="{BB962C8B-B14F-4D97-AF65-F5344CB8AC3E}">
        <p14:creationId xmlns:p14="http://schemas.microsoft.com/office/powerpoint/2010/main" val="229465518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148424" y="457200"/>
            <a:ext cx="4855597" cy="8787234"/>
          </a:xfrm>
        </p:spPr>
        <p:txBody>
          <a:bodyPr/>
          <a:lstStyle/>
          <a:p>
            <a:r>
              <a:rPr lang="en-US" dirty="0" smtClean="0"/>
              <a:t>Continued from Previous Page</a:t>
            </a:r>
            <a:endParaRPr lang="en-US" b="0" baseline="0" dirty="0" smtClean="0"/>
          </a:p>
          <a:p>
            <a:pPr marL="0" indent="0">
              <a:buFont typeface="+mj-lt"/>
              <a:buNone/>
            </a:pPr>
            <a:endParaRPr lang="en-US" b="0" baseline="0" dirty="0" smtClean="0"/>
          </a:p>
          <a:p>
            <a:pPr marL="0" indent="0">
              <a:buFont typeface="+mj-lt"/>
              <a:buNone/>
            </a:pPr>
            <a:r>
              <a:rPr lang="en-US" b="1" baseline="0" dirty="0" smtClean="0"/>
              <a:t>Once you have determined the development approach the next choice is if it is a single or multiple section course PowerPoint template:</a:t>
            </a:r>
          </a:p>
          <a:p>
            <a:pPr marL="171450" indent="-171450">
              <a:buFont typeface="Arial" panose="020B0604020202020204" pitchFamily="34" charset="0"/>
              <a:buChar char="•"/>
            </a:pPr>
            <a:r>
              <a:rPr lang="en-US" b="0" baseline="0" dirty="0" smtClean="0"/>
              <a:t>For a single section course use the single section course PowerPoint Template</a:t>
            </a:r>
          </a:p>
          <a:p>
            <a:pPr marL="512763" lvl="2" indent="-171450">
              <a:buFont typeface="Arial" panose="020B0604020202020204" pitchFamily="34" charset="0"/>
              <a:buChar char="•"/>
            </a:pPr>
            <a:r>
              <a:rPr lang="en-US" b="0" baseline="0" dirty="0" smtClean="0"/>
              <a:t>This is a abbreviated course a separate template was created with many of the slides required by a multiple section course removed or altered.</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For a multiple section course use the multi-section course PowerPoint Template.</a:t>
            </a:r>
          </a:p>
          <a:p>
            <a:pPr marL="512763"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This template is more robust and contains three predesigned sections which you can copy and paste to make more sections.  This course is an example of a multiple section course for an Instructor lead training.</a:t>
            </a:r>
          </a:p>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baseline="0" dirty="0" smtClean="0"/>
          </a:p>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baseline="0" dirty="0" smtClean="0"/>
              <a:t>The final step is to determine if you are going to have audio in the course.  </a:t>
            </a:r>
          </a:p>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A separate template for sound has been created for each of the courses.  Templates change the look and feel of the Articulate skin.  You will learn more about how to import a template in section 11 of this course.  </a:t>
            </a:r>
          </a:p>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For courses without audio the volume, play/pause, and seek bar will not display.  </a:t>
            </a:r>
          </a:p>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For the courses with audio, these are not disabled.</a:t>
            </a:r>
          </a:p>
          <a:p>
            <a:pPr marL="171450" indent="-171450">
              <a:buFont typeface="Arial" panose="020B0604020202020204" pitchFamily="34" charset="0"/>
              <a:buChar char="•"/>
            </a:pPr>
            <a:endParaRPr lang="en-US" b="0" baseline="0" dirty="0" smtClean="0"/>
          </a:p>
          <a:p>
            <a:endParaRPr lang="en-US" b="0" dirty="0" smtClean="0"/>
          </a:p>
        </p:txBody>
      </p:sp>
      <p:sp>
        <p:nvSpPr>
          <p:cNvPr id="4" name="Slide Number Placeholder 3"/>
          <p:cNvSpPr>
            <a:spLocks noGrp="1"/>
          </p:cNvSpPr>
          <p:nvPr>
            <p:ph type="sldNum" sz="quarter" idx="10"/>
          </p:nvPr>
        </p:nvSpPr>
        <p:spPr/>
        <p:txBody>
          <a:bodyPr/>
          <a:lstStyle/>
          <a:p>
            <a:fld id="{CA846680-62A7-41C5-A79F-706D29C4710E}" type="slidenum">
              <a:rPr lang="en-US" smtClean="0"/>
              <a:pPr/>
              <a:t>73</a:t>
            </a:fld>
            <a:endParaRPr lang="en-US" dirty="0"/>
          </a:p>
        </p:txBody>
      </p:sp>
    </p:spTree>
    <p:extLst>
      <p:ext uri="{BB962C8B-B14F-4D97-AF65-F5344CB8AC3E}">
        <p14:creationId xmlns:p14="http://schemas.microsoft.com/office/powerpoint/2010/main" val="424211576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625" y="447675"/>
            <a:ext cx="4802188" cy="3600450"/>
          </a:xfrm>
        </p:spPr>
      </p:sp>
      <p:sp>
        <p:nvSpPr>
          <p:cNvPr id="3" name="Notes Placeholder 2"/>
          <p:cNvSpPr>
            <a:spLocks noGrp="1"/>
          </p:cNvSpPr>
          <p:nvPr>
            <p:ph type="body" idx="1"/>
          </p:nvPr>
        </p:nvSpPr>
        <p:spPr/>
        <p:txBody>
          <a:bodyPr>
            <a:normAutofit/>
          </a:bodyPr>
          <a:lstStyle/>
          <a:p>
            <a:r>
              <a:rPr lang="en-US" dirty="0" smtClean="0"/>
              <a:t>Notes</a:t>
            </a:r>
          </a:p>
          <a:p>
            <a:endParaRPr lang="en-US" dirty="0" smtClean="0"/>
          </a:p>
          <a:p>
            <a:pPr marL="171450" indent="-171450">
              <a:buFont typeface="Wingdings" charset="2"/>
              <a:buChar char="²"/>
            </a:pPr>
            <a:r>
              <a:rPr lang="en-US" dirty="0" smtClean="0"/>
              <a:t>TAB 02 </a:t>
            </a:r>
            <a:r>
              <a:rPr lang="en-US" b="0" dirty="0" smtClean="0"/>
              <a:t>– Multi-section</a:t>
            </a:r>
            <a:r>
              <a:rPr lang="en-US" b="0" baseline="0" dirty="0" smtClean="0"/>
              <a:t> Course eLearning PPT </a:t>
            </a:r>
            <a:endParaRPr lang="en-US" b="0" dirty="0" smtClean="0"/>
          </a:p>
          <a:p>
            <a:pPr marL="171450" indent="-171450">
              <a:buFont typeface="Wingdings" charset="2"/>
              <a:buChar char="²"/>
            </a:pPr>
            <a:r>
              <a:rPr lang="en-US" b="1" dirty="0" smtClean="0"/>
              <a:t>TAB 03 </a:t>
            </a:r>
            <a:r>
              <a:rPr lang="en-US" b="0" dirty="0" smtClean="0"/>
              <a:t>– Single-section</a:t>
            </a:r>
            <a:r>
              <a:rPr lang="en-US" b="0" baseline="0" dirty="0" smtClean="0"/>
              <a:t> Course eLearning </a:t>
            </a:r>
            <a:endParaRPr lang="en-US" b="0" dirty="0" smtClean="0"/>
          </a:p>
          <a:p>
            <a:pPr marL="177845" indent="-177845">
              <a:buFont typeface="Wingdings" charset="2"/>
              <a:buChar char="²"/>
            </a:pPr>
            <a:r>
              <a:rPr lang="en-US" b="1" dirty="0" smtClean="0"/>
              <a:t>TAB 04 </a:t>
            </a:r>
            <a:r>
              <a:rPr lang="en-US" b="0" dirty="0" smtClean="0"/>
              <a:t>– </a:t>
            </a:r>
            <a:r>
              <a:rPr lang="en-US" b="0" baseline="0" dirty="0" smtClean="0"/>
              <a:t>Crosswalk between Instructor Lead and eLearning Multi-section eLearning PPT</a:t>
            </a:r>
            <a:endParaRPr lang="en-US" b="0" dirty="0" smtClean="0"/>
          </a:p>
          <a:p>
            <a:endParaRPr lang="en-US" dirty="0" smtClean="0"/>
          </a:p>
          <a:p>
            <a:r>
              <a:rPr lang="en-US" b="0" dirty="0" smtClean="0"/>
              <a:t>The Power</a:t>
            </a:r>
            <a:r>
              <a:rPr lang="en-US" b="0" baseline="0" dirty="0" smtClean="0"/>
              <a:t>Point templates are designed to help you develop your course from the PowerPoint developed by the SME.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baseline="0" dirty="0" smtClean="0"/>
              <a:t>A Crosswalk between Instructor Lead and eLearning Multi-section PPT template has been created to let you know which slides need to be added or removed.  </a:t>
            </a:r>
          </a:p>
          <a:p>
            <a:pPr marL="171450" indent="-171450">
              <a:buFont typeface="Arial"/>
              <a:buChar char="•"/>
            </a:pPr>
            <a:r>
              <a:rPr lang="en-US" b="0" baseline="0" dirty="0" smtClean="0"/>
              <a:t>The best approach is to copy the SME PowerPoint and insert the slides by section.  </a:t>
            </a:r>
          </a:p>
          <a:p>
            <a:pPr marL="171450" indent="-171450">
              <a:buFont typeface="Arial"/>
              <a:buChar char="•"/>
            </a:pPr>
            <a:r>
              <a:rPr lang="en-US" b="0" baseline="0" dirty="0" smtClean="0"/>
              <a:t>As you develop the course it is best to develop by the sections and selecting Insert </a:t>
            </a:r>
            <a:r>
              <a:rPr lang="en-US" b="0" baseline="0" dirty="0" smtClean="0">
                <a:sym typeface="Wingdings"/>
              </a:rPr>
              <a:t> Slides from  Other Presentation to insert the section directly into the eLearning template.</a:t>
            </a:r>
          </a:p>
          <a:p>
            <a:pPr marL="171450" indent="-171450">
              <a:buFont typeface="Arial"/>
              <a:buChar char="•"/>
            </a:pPr>
            <a:r>
              <a:rPr lang="en-US" b="0" baseline="0" dirty="0" smtClean="0">
                <a:sym typeface="Wingdings"/>
              </a:rPr>
              <a:t>If you are developing an eLearning without an SME then you must use the eLearning template to create the course.</a:t>
            </a:r>
          </a:p>
          <a:p>
            <a:pPr marL="512763" lvl="2" indent="-171450">
              <a:buFont typeface="Arial"/>
              <a:buChar char="•"/>
            </a:pPr>
            <a:r>
              <a:rPr lang="en-US" b="1" baseline="0" dirty="0" smtClean="0">
                <a:sym typeface="Wingdings"/>
              </a:rPr>
              <a:t>Note</a:t>
            </a:r>
            <a:r>
              <a:rPr lang="en-US" b="0" baseline="0" dirty="0" smtClean="0">
                <a:sym typeface="Wingdings"/>
              </a:rPr>
              <a:t>: If you follow this type of development you will not be able to create a Participant guide as the notes section will house the script.  The slide for the participant guide will need to be deleted or modified from the eLearning course unless one is created separately.</a:t>
            </a:r>
            <a:endParaRPr lang="en-US" b="0" baseline="0" dirty="0" smtClean="0"/>
          </a:p>
          <a:p>
            <a:endParaRPr lang="en-US" b="0" baseline="0" dirty="0" smtClean="0"/>
          </a:p>
        </p:txBody>
      </p:sp>
      <p:sp>
        <p:nvSpPr>
          <p:cNvPr id="4" name="Slide Number Placeholder 3"/>
          <p:cNvSpPr>
            <a:spLocks noGrp="1"/>
          </p:cNvSpPr>
          <p:nvPr>
            <p:ph type="sldNum" sz="quarter" idx="10"/>
          </p:nvPr>
        </p:nvSpPr>
        <p:spPr/>
        <p:txBody>
          <a:bodyPr/>
          <a:lstStyle/>
          <a:p>
            <a:fld id="{CA846680-62A7-41C5-A79F-706D29C4710E}" type="slidenum">
              <a:rPr lang="en-US" smtClean="0"/>
              <a:pPr/>
              <a:t>74</a:t>
            </a:fld>
            <a:endParaRPr lang="en-US" dirty="0"/>
          </a:p>
        </p:txBody>
      </p:sp>
    </p:spTree>
    <p:extLst>
      <p:ext uri="{BB962C8B-B14F-4D97-AF65-F5344CB8AC3E}">
        <p14:creationId xmlns:p14="http://schemas.microsoft.com/office/powerpoint/2010/main" val="273927808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r>
              <a:rPr lang="en-US" dirty="0" smtClean="0"/>
              <a:t>TAB</a:t>
            </a:r>
            <a:r>
              <a:rPr lang="en-US" baseline="0" dirty="0" smtClean="0"/>
              <a:t>  06 – </a:t>
            </a:r>
            <a:r>
              <a:rPr lang="en-US" b="0" baseline="0" dirty="0" smtClean="0"/>
              <a:t>Adding a Template to an Articulate Course</a:t>
            </a:r>
            <a:endParaRPr lang="en-US" dirty="0" smtClean="0"/>
          </a:p>
          <a:p>
            <a:endParaRPr lang="en-US" dirty="0" smtClean="0"/>
          </a:p>
          <a:p>
            <a:r>
              <a:rPr lang="en-US" b="0" dirty="0" smtClean="0"/>
              <a:t>Choosing</a:t>
            </a:r>
            <a:r>
              <a:rPr lang="en-US" b="0" baseline="0" dirty="0" smtClean="0"/>
              <a:t> the correct template is important because it influences how you will design the course and how the participant learns.  Refer to the slide above for when to choose a single of multiple section template.  The exercises in the course use the single section template created from a Word document provided by an SME.</a:t>
            </a:r>
          </a:p>
        </p:txBody>
      </p:sp>
      <p:sp>
        <p:nvSpPr>
          <p:cNvPr id="4" name="Slide Number Placeholder 3"/>
          <p:cNvSpPr>
            <a:spLocks noGrp="1"/>
          </p:cNvSpPr>
          <p:nvPr>
            <p:ph type="sldNum" sz="quarter" idx="10"/>
          </p:nvPr>
        </p:nvSpPr>
        <p:spPr/>
        <p:txBody>
          <a:bodyPr/>
          <a:lstStyle/>
          <a:p>
            <a:fld id="{CA846680-62A7-41C5-A79F-706D29C4710E}" type="slidenum">
              <a:rPr lang="en-US" smtClean="0"/>
              <a:pPr/>
              <a:t>75</a:t>
            </a:fld>
            <a:endParaRPr lang="en-US" dirty="0"/>
          </a:p>
        </p:txBody>
      </p:sp>
    </p:spTree>
    <p:extLst>
      <p:ext uri="{BB962C8B-B14F-4D97-AF65-F5344CB8AC3E}">
        <p14:creationId xmlns:p14="http://schemas.microsoft.com/office/powerpoint/2010/main" val="312930060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r>
              <a:rPr lang="en-US" dirty="0" smtClean="0"/>
              <a:t>TAB</a:t>
            </a:r>
            <a:r>
              <a:rPr lang="en-US" baseline="0" dirty="0" smtClean="0"/>
              <a:t> 02 – </a:t>
            </a:r>
            <a:r>
              <a:rPr lang="en-US" b="0" baseline="0" dirty="0" smtClean="0"/>
              <a:t>Single-section PowerPoint Template </a:t>
            </a:r>
          </a:p>
          <a:p>
            <a:r>
              <a:rPr lang="en-US" b="1" baseline="0" dirty="0" smtClean="0"/>
              <a:t>TAB 03 </a:t>
            </a:r>
            <a:r>
              <a:rPr lang="en-US" b="0" baseline="0" dirty="0" smtClean="0"/>
              <a:t>– Multi-section PowerPoint Template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TAB</a:t>
            </a:r>
            <a:r>
              <a:rPr lang="en-US" baseline="0" dirty="0" smtClean="0"/>
              <a:t> 06 – </a:t>
            </a:r>
            <a:r>
              <a:rPr lang="en-US" b="0" baseline="0" dirty="0" smtClean="0"/>
              <a:t>Adding a Template to an Articulate Course</a:t>
            </a:r>
            <a:endParaRPr lang="en-US" dirty="0" smtClean="0"/>
          </a:p>
          <a:p>
            <a:endParaRPr lang="en-US" b="0" dirty="0" smtClean="0"/>
          </a:p>
          <a:p>
            <a:endParaRPr lang="en-US" dirty="0" smtClean="0"/>
          </a:p>
          <a:p>
            <a:r>
              <a:rPr lang="en-US" b="0" dirty="0" smtClean="0"/>
              <a:t>In</a:t>
            </a:r>
            <a:r>
              <a:rPr lang="en-US" b="0" baseline="0" dirty="0" smtClean="0"/>
              <a:t> this exercise, we are going to review the PowerPoint Templates available for you to use.  If you would like, open the template and follow along.</a:t>
            </a:r>
          </a:p>
          <a:p>
            <a:endParaRPr lang="en-US" b="0" baseline="0" dirty="0" smtClean="0"/>
          </a:p>
          <a:p>
            <a:pPr marL="171450" indent="-171450">
              <a:buFont typeface="Arial" panose="020B0604020202020204" pitchFamily="34" charset="0"/>
              <a:buChar char="•"/>
            </a:pPr>
            <a:r>
              <a:rPr lang="en-US" b="0" baseline="0" dirty="0" smtClean="0"/>
              <a:t>A copy of the files can be found in the </a:t>
            </a:r>
            <a:r>
              <a:rPr lang="en-US" b="1" baseline="0" dirty="0" smtClean="0"/>
              <a:t>Exercise One PowerPoint Template Review </a:t>
            </a:r>
            <a:r>
              <a:rPr lang="en-US" b="0" baseline="0" dirty="0" smtClean="0"/>
              <a:t>folder.  </a:t>
            </a:r>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76</a:t>
            </a:fld>
            <a:endParaRPr lang="en-US" dirty="0"/>
          </a:p>
        </p:txBody>
      </p:sp>
    </p:spTree>
    <p:extLst>
      <p:ext uri="{BB962C8B-B14F-4D97-AF65-F5344CB8AC3E}">
        <p14:creationId xmlns:p14="http://schemas.microsoft.com/office/powerpoint/2010/main" val="373789567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pPr marL="177845" indent="-177845">
              <a:buFont typeface="Wingdings" charset="2"/>
              <a:buChar char="²"/>
            </a:pPr>
            <a:r>
              <a:rPr lang="en-US" dirty="0" smtClean="0"/>
              <a:t>TAB</a:t>
            </a:r>
            <a:r>
              <a:rPr lang="en-US" baseline="0" dirty="0" smtClean="0"/>
              <a:t> 04 – </a:t>
            </a:r>
            <a:r>
              <a:rPr lang="en-US" b="0" baseline="0" dirty="0" smtClean="0"/>
              <a:t>Crosswalk between Instructor Lead and eLearning Multi-section PPT</a:t>
            </a:r>
            <a:endParaRPr lang="en-US" b="0" dirty="0" smtClean="0"/>
          </a:p>
          <a:p>
            <a:endParaRPr lang="en-US" b="0" dirty="0" smtClean="0"/>
          </a:p>
          <a:p>
            <a:r>
              <a:rPr lang="en-US" b="0" dirty="0" smtClean="0"/>
              <a:t>The</a:t>
            </a:r>
            <a:r>
              <a:rPr lang="en-US" b="0" baseline="0" dirty="0" smtClean="0"/>
              <a:t> crosswalk is used to help you identify the actions you need to take to convert an ILT to an eLearning.  This is not limited to the slides, but also includes actions you may need to take for the notes section.  It also contains helpful hints.  In some cases, there may not be a equivalent slide this is indicated by “N/A” and the reason why is explained in the difference column.</a:t>
            </a:r>
          </a:p>
        </p:txBody>
      </p:sp>
      <p:sp>
        <p:nvSpPr>
          <p:cNvPr id="4" name="Slide Number Placeholder 3"/>
          <p:cNvSpPr>
            <a:spLocks noGrp="1"/>
          </p:cNvSpPr>
          <p:nvPr>
            <p:ph type="sldNum" sz="quarter" idx="10"/>
          </p:nvPr>
        </p:nvSpPr>
        <p:spPr/>
        <p:txBody>
          <a:bodyPr/>
          <a:lstStyle/>
          <a:p>
            <a:fld id="{CA846680-62A7-41C5-A79F-706D29C4710E}" type="slidenum">
              <a:rPr lang="en-US" smtClean="0"/>
              <a:pPr/>
              <a:t>77</a:t>
            </a:fld>
            <a:endParaRPr lang="en-US" dirty="0"/>
          </a:p>
        </p:txBody>
      </p:sp>
    </p:spTree>
    <p:extLst>
      <p:ext uri="{BB962C8B-B14F-4D97-AF65-F5344CB8AC3E}">
        <p14:creationId xmlns:p14="http://schemas.microsoft.com/office/powerpoint/2010/main" val="15805875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r>
              <a:rPr lang="en-US" dirty="0" smtClean="0"/>
              <a:t>TAB</a:t>
            </a:r>
            <a:r>
              <a:rPr lang="en-US" baseline="0" dirty="0" smtClean="0"/>
              <a:t> 04 </a:t>
            </a:r>
            <a:r>
              <a:rPr lang="en-US" b="0" baseline="0" dirty="0" smtClean="0"/>
              <a:t>– Crosswalk between Instructor Led and Multi-section eLearning PPT</a:t>
            </a:r>
          </a:p>
          <a:p>
            <a:endParaRPr lang="en-US" dirty="0" smtClean="0"/>
          </a:p>
          <a:p>
            <a:r>
              <a:rPr lang="en-US" b="0" dirty="0" smtClean="0"/>
              <a:t>In</a:t>
            </a:r>
            <a:r>
              <a:rPr lang="en-US" b="0" baseline="0" dirty="0" smtClean="0"/>
              <a:t> this exercise, we are going to review the crosswalk and discuss how it is used for the Multi-section course.  When you are creating a single section course, you do not have to use the crosswalk and can create your course from the Single-section Course eLearning template.  </a:t>
            </a:r>
          </a:p>
          <a:p>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A copy of the files can be found in the </a:t>
            </a:r>
            <a:r>
              <a:rPr lang="en-US" b="1" baseline="0" dirty="0" smtClean="0"/>
              <a:t>Exercise Two - Review Crosswalk </a:t>
            </a:r>
            <a:r>
              <a:rPr lang="en-US" b="0" baseline="0" dirty="0" smtClean="0"/>
              <a:t>folder.  </a:t>
            </a:r>
            <a:endParaRPr lang="en-US" b="0" dirty="0" smtClean="0"/>
          </a:p>
          <a:p>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78</a:t>
            </a:fld>
            <a:endParaRPr lang="en-US" dirty="0"/>
          </a:p>
        </p:txBody>
      </p:sp>
    </p:spTree>
    <p:extLst>
      <p:ext uri="{BB962C8B-B14F-4D97-AF65-F5344CB8AC3E}">
        <p14:creationId xmlns:p14="http://schemas.microsoft.com/office/powerpoint/2010/main" val="12461491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r>
              <a:rPr lang="en-US" dirty="0" smtClean="0"/>
              <a:t>TAB 07 Import</a:t>
            </a:r>
            <a:r>
              <a:rPr lang="en-US" baseline="0" dirty="0" smtClean="0"/>
              <a:t> a Slide into the Template </a:t>
            </a:r>
            <a:endParaRPr lang="en-US" dirty="0" smtClean="0"/>
          </a:p>
          <a:p>
            <a:endParaRPr lang="en-US" dirty="0" smtClean="0"/>
          </a:p>
          <a:p>
            <a:r>
              <a:rPr lang="en-US" b="0" dirty="0" smtClean="0"/>
              <a:t>Articulate</a:t>
            </a:r>
            <a:r>
              <a:rPr lang="en-US" b="0" baseline="0" dirty="0" smtClean="0"/>
              <a:t> resides as a ribbon within PowerPoint.  When you access the </a:t>
            </a:r>
            <a:r>
              <a:rPr lang="en-US" b="0" dirty="0" smtClean="0"/>
              <a:t>Articulate functionality </a:t>
            </a:r>
            <a:r>
              <a:rPr lang="en-US" b="0" dirty="0"/>
              <a:t>within </a:t>
            </a:r>
            <a:r>
              <a:rPr lang="en-US" b="0" baseline="0" dirty="0" smtClean="0"/>
              <a:t>a presentation an Articulate file is created.  The steps in the process are:</a:t>
            </a:r>
          </a:p>
          <a:p>
            <a:endParaRPr lang="en-US" b="0" baseline="0" dirty="0" smtClean="0"/>
          </a:p>
          <a:p>
            <a:pPr marL="228600" indent="-228600">
              <a:buFont typeface="+mj-lt"/>
              <a:buAutoNum type="arabicPeriod"/>
            </a:pPr>
            <a:r>
              <a:rPr lang="en-US" b="1" baseline="0" dirty="0" smtClean="0"/>
              <a:t>Create a project folder for the course </a:t>
            </a:r>
            <a:r>
              <a:rPr lang="en-US" b="0" baseline="0" dirty="0" smtClean="0"/>
              <a:t>– Please do not skip this step in the process.  As you work on the course, and add Articulate functionality, the files reside outside of the course and are stored in the same location as the PowerPoint document.  By creating the project folder, you are also creating one location for all of the files.  </a:t>
            </a:r>
          </a:p>
          <a:p>
            <a:pPr marL="228600" indent="-228600">
              <a:buFont typeface="+mj-lt"/>
              <a:buAutoNum type="arabicPeriod"/>
            </a:pPr>
            <a:r>
              <a:rPr lang="en-US" b="1" baseline="0" dirty="0" smtClean="0"/>
              <a:t>Copy and paste the PPT template into the project folder </a:t>
            </a:r>
            <a:r>
              <a:rPr lang="en-US" b="0" baseline="0" dirty="0" smtClean="0"/>
              <a:t>– Do not use the original source file.  Saving the file in one location saves all of Articulate files to this location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smtClean="0"/>
              <a:t>Copy and paste the slides you need into the PPT template</a:t>
            </a:r>
            <a:r>
              <a:rPr lang="en-US" baseline="0" dirty="0" smtClean="0"/>
              <a:t> </a:t>
            </a:r>
            <a:r>
              <a:rPr lang="en-US" b="0" baseline="0" dirty="0" smtClean="0"/>
              <a:t>– When you copy and paste the slides into the presentation the formatting of the slide may change. You may still need to make changes using the Layout and Reset button to make the slides match the template slides.  When you import slides it is best to do this by slide or by section.  This makes it easier to track the changes you are making to the course.</a:t>
            </a:r>
            <a:endParaRPr lang="en-US" dirty="0" smtClean="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smtClean="0"/>
              <a:t>Add Articulate functionality and delete duplication </a:t>
            </a:r>
            <a:r>
              <a:rPr lang="en-US" b="0" dirty="0" smtClean="0"/>
              <a:t>–</a:t>
            </a:r>
            <a:r>
              <a:rPr lang="en-US" b="0" baseline="0" dirty="0" smtClean="0"/>
              <a:t> This applies to any of the slides such as quizzes, processes converted into Engage interactions, ect.  When the content is converted then delete the source content from the slide.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1" baseline="0" dirty="0" smtClean="0"/>
              <a:t>Save file </a:t>
            </a:r>
            <a:r>
              <a:rPr lang="en-US" b="0" baseline="0" dirty="0" smtClean="0"/>
              <a:t>– finally, all you need to do is to save the file.  The Articulate file associated with the presentation is stored in the source folder. </a:t>
            </a:r>
            <a:endParaRPr lang="en-US" dirty="0" smtClean="0"/>
          </a:p>
        </p:txBody>
      </p:sp>
      <p:sp>
        <p:nvSpPr>
          <p:cNvPr id="4" name="Slide Number Placeholder 3"/>
          <p:cNvSpPr>
            <a:spLocks noGrp="1"/>
          </p:cNvSpPr>
          <p:nvPr>
            <p:ph type="sldNum" sz="quarter" idx="10"/>
          </p:nvPr>
        </p:nvSpPr>
        <p:spPr/>
        <p:txBody>
          <a:bodyPr/>
          <a:lstStyle/>
          <a:p>
            <a:fld id="{CA846680-62A7-41C5-A79F-706D29C4710E}" type="slidenum">
              <a:rPr lang="en-US" smtClean="0"/>
              <a:pPr/>
              <a:t>79</a:t>
            </a:fld>
            <a:endParaRPr lang="en-US" dirty="0"/>
          </a:p>
        </p:txBody>
      </p:sp>
    </p:spTree>
    <p:extLst>
      <p:ext uri="{BB962C8B-B14F-4D97-AF65-F5344CB8AC3E}">
        <p14:creationId xmlns:p14="http://schemas.microsoft.com/office/powerpoint/2010/main" val="27375965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xfrm>
            <a:off x="174625" y="447675"/>
            <a:ext cx="4802188" cy="3600450"/>
          </a:xfrm>
          <a:noFill/>
          <a:ln>
            <a:solidFill>
              <a:srgbClr val="000000"/>
            </a:solidFill>
            <a:miter lim="800000"/>
            <a:headEnd/>
            <a:tailEnd/>
          </a:ln>
        </p:spPr>
      </p:sp>
      <p:sp>
        <p:nvSpPr>
          <p:cNvPr id="63491" name="Notes Placeholder 2"/>
          <p:cNvSpPr>
            <a:spLocks noGrp="1"/>
          </p:cNvSpPr>
          <p:nvPr>
            <p:ph type="body" idx="1"/>
          </p:nvPr>
        </p:nvSpPr>
        <p:spPr bwMode="auto"/>
        <p:txBody>
          <a:bodyPr wrap="square" numCol="1" anchor="t" anchorCtr="0" compatLnSpc="1">
            <a:prstTxWarp prst="textNoShape">
              <a:avLst/>
            </a:prstTxWarp>
          </a:bodyPr>
          <a:lstStyle/>
          <a:p>
            <a:pPr>
              <a:defRPr/>
            </a:pPr>
            <a:r>
              <a:rPr lang="en-US" b="1" dirty="0" smtClean="0"/>
              <a:t>Notes:</a:t>
            </a:r>
          </a:p>
          <a:p>
            <a:pPr>
              <a:defRPr/>
            </a:pPr>
            <a:endParaRPr lang="en-US" b="1" dirty="0" smtClean="0"/>
          </a:p>
          <a:p>
            <a:pPr marL="237669" indent="-237669">
              <a:buFont typeface="Arial" pitchFamily="34" charset="0"/>
              <a:buChar char="•"/>
              <a:defRPr/>
            </a:pPr>
            <a:r>
              <a:rPr lang="en-US" b="0" dirty="0" smtClean="0"/>
              <a:t>This course is</a:t>
            </a:r>
            <a:r>
              <a:rPr lang="en-US" b="0" baseline="0" dirty="0" smtClean="0"/>
              <a:t> scheduled to take the full day.  There are regular breaks built into the schedule, but if you need to step away please feel free to do so.</a:t>
            </a:r>
          </a:p>
          <a:p>
            <a:pPr marL="237669" indent="-237669">
              <a:buFont typeface="Arial" pitchFamily="34" charset="0"/>
              <a:buChar char="•"/>
              <a:defRPr/>
            </a:pPr>
            <a:r>
              <a:rPr lang="en-US" b="0" baseline="0" dirty="0" smtClean="0"/>
              <a:t>Please feel free to ask any questions you may have during the course.</a:t>
            </a:r>
          </a:p>
          <a:p>
            <a:pPr marL="237669" indent="-237669">
              <a:buFont typeface="Arial" pitchFamily="34" charset="0"/>
              <a:buChar char="•"/>
              <a:defRPr/>
            </a:pPr>
            <a:r>
              <a:rPr lang="en-US" b="0" baseline="0" dirty="0" smtClean="0"/>
              <a:t>The section to the right of your manual contains an area </a:t>
            </a:r>
            <a:r>
              <a:rPr lang="en-US" b="0" dirty="0" smtClean="0"/>
              <a:t>for your notes and the answers for your questions.  </a:t>
            </a:r>
          </a:p>
          <a:p>
            <a:pPr marL="237669" indent="-237669">
              <a:buFont typeface="Arial" pitchFamily="34" charset="0"/>
              <a:buChar char="•"/>
              <a:defRPr/>
            </a:pPr>
            <a:r>
              <a:rPr lang="en-US" b="0" dirty="0" smtClean="0"/>
              <a:t>During the course please keep side conversations</a:t>
            </a:r>
            <a:r>
              <a:rPr lang="en-US" b="0" baseline="0" dirty="0" smtClean="0"/>
              <a:t> to a minimum and </a:t>
            </a:r>
            <a:r>
              <a:rPr lang="en-US" b="0" dirty="0" smtClean="0"/>
              <a:t>share your experience</a:t>
            </a:r>
            <a:r>
              <a:rPr lang="en-US" b="0" baseline="0" dirty="0" smtClean="0"/>
              <a:t> with the whole class</a:t>
            </a:r>
            <a:r>
              <a:rPr lang="en-US" b="0" dirty="0" smtClean="0"/>
              <a:t>.  This is what make for a great course!</a:t>
            </a:r>
          </a:p>
          <a:p>
            <a:pPr marL="237669" indent="-237669">
              <a:buFont typeface="Arial" pitchFamily="34" charset="0"/>
              <a:buChar char="•"/>
              <a:defRPr/>
            </a:pPr>
            <a:r>
              <a:rPr lang="en-US" b="0" dirty="0" smtClean="0"/>
              <a:t>During the course we will practice the</a:t>
            </a:r>
            <a:r>
              <a:rPr lang="en-US" b="0" baseline="0" dirty="0" smtClean="0"/>
              <a:t> development of an eLearning course using the recently created Affirmative Action course.  </a:t>
            </a:r>
            <a:endParaRPr lang="en-US" b="0" dirty="0" smtClean="0"/>
          </a:p>
          <a:p>
            <a:pPr marL="237669" indent="-237669">
              <a:buFont typeface="Arial" pitchFamily="34" charset="0"/>
              <a:buChar char="•"/>
              <a:defRPr/>
            </a:pPr>
            <a:r>
              <a:rPr lang="en-US" b="0" dirty="0" smtClean="0"/>
              <a:t>The “Parking Lot” is used to capture questions that may require a longer answer than we have time for in this course.  All of the questions will be answered within 2 days of the course.</a:t>
            </a:r>
          </a:p>
          <a:p>
            <a:pPr marL="237669" indent="-237669">
              <a:buFont typeface="Arial" pitchFamily="34" charset="0"/>
              <a:buChar char="•"/>
              <a:defRPr/>
            </a:pPr>
            <a:r>
              <a:rPr lang="en-US" b="0" dirty="0" smtClean="0"/>
              <a:t>CDOT has five licenses </a:t>
            </a:r>
            <a:r>
              <a:rPr lang="en-US" b="0" baseline="0" dirty="0" smtClean="0"/>
              <a:t>for </a:t>
            </a:r>
            <a:r>
              <a:rPr lang="en-US" b="0" dirty="0" smtClean="0"/>
              <a:t>Articulate Studio ‘13 and they are installed</a:t>
            </a:r>
            <a:r>
              <a:rPr lang="en-US" b="0" baseline="0" dirty="0" smtClean="0"/>
              <a:t> on these computers.</a:t>
            </a:r>
            <a:endParaRPr lang="en-US" dirty="0"/>
          </a:p>
          <a:p>
            <a:pPr>
              <a:defRPr/>
            </a:pPr>
            <a:endParaRPr lang="en-US" dirty="0" smtClean="0"/>
          </a:p>
        </p:txBody>
      </p:sp>
      <p:sp>
        <p:nvSpPr>
          <p:cNvPr id="665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C09B3CD-BE3F-4487-9CC2-3C0FE73C4870}" type="slidenum">
              <a:rPr lang="en-US" smtClean="0"/>
              <a:pPr/>
              <a:t>8</a:t>
            </a:fld>
            <a:endParaRPr lang="en-US" dirty="0" smtClean="0"/>
          </a:p>
        </p:txBody>
      </p:sp>
    </p:spTree>
    <p:extLst>
      <p:ext uri="{BB962C8B-B14F-4D97-AF65-F5344CB8AC3E}">
        <p14:creationId xmlns:p14="http://schemas.microsoft.com/office/powerpoint/2010/main" val="192423765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pPr marL="171450" indent="-171450">
              <a:buFont typeface="Arial" panose="020B0604020202020204" pitchFamily="34" charset="0"/>
              <a:buChar char="•"/>
            </a:pPr>
            <a:r>
              <a:rPr lang="en-US" b="1" dirty="0" smtClean="0"/>
              <a:t>TAB 07 </a:t>
            </a:r>
            <a:r>
              <a:rPr lang="en-US" b="0" dirty="0" smtClean="0"/>
              <a:t>–</a:t>
            </a:r>
            <a:r>
              <a:rPr lang="en-US" b="0" baseline="0" dirty="0" smtClean="0"/>
              <a:t> Import a Slide into the Template</a:t>
            </a:r>
            <a:endParaRPr lang="en-US" b="1" dirty="0" smtClean="0"/>
          </a:p>
          <a:p>
            <a:pPr marL="171450" indent="-171450">
              <a:buFont typeface="Arial" panose="020B0604020202020204" pitchFamily="34" charset="0"/>
              <a:buChar char="•"/>
            </a:pPr>
            <a:r>
              <a:rPr lang="en-US" b="1" dirty="0" smtClean="0"/>
              <a:t>Working</a:t>
            </a:r>
            <a:r>
              <a:rPr lang="en-US" b="1" baseline="0" dirty="0" smtClean="0"/>
              <a:t> File </a:t>
            </a:r>
            <a:r>
              <a:rPr lang="en-US" b="0" baseline="0" dirty="0" smtClean="0"/>
              <a:t>(AA ILT Training Source and Single-section Course eLearning template)</a:t>
            </a:r>
          </a:p>
          <a:p>
            <a:pPr marL="171450" indent="-171450">
              <a:buFont typeface="Arial" panose="020B0604020202020204" pitchFamily="34" charset="0"/>
              <a:buChar char="•"/>
            </a:pPr>
            <a:endParaRPr lang="en-US" b="0" baseline="0" dirty="0" smtClean="0"/>
          </a:p>
          <a:p>
            <a:pPr marL="0" indent="0">
              <a:buFont typeface="Arial" panose="020B0604020202020204" pitchFamily="34" charset="0"/>
              <a:buNone/>
            </a:pPr>
            <a:r>
              <a:rPr lang="en-US" b="0" baseline="0" dirty="0" smtClean="0"/>
              <a:t>In this exercise we are going to: </a:t>
            </a:r>
          </a:p>
          <a:p>
            <a:pPr marL="171450" indent="-171450">
              <a:buFont typeface="Arial" panose="020B0604020202020204" pitchFamily="34" charset="0"/>
              <a:buChar char="•"/>
            </a:pPr>
            <a:r>
              <a:rPr lang="en-US" b="0" baseline="0" dirty="0" smtClean="0"/>
              <a:t>Open the Single-section Course eLearning template and import slides from the AA ILT Training course.  </a:t>
            </a:r>
          </a:p>
          <a:p>
            <a:pPr marL="171450" indent="-171450">
              <a:buFont typeface="Arial" panose="020B0604020202020204" pitchFamily="34" charset="0"/>
              <a:buChar char="•"/>
            </a:pPr>
            <a:r>
              <a:rPr lang="en-US" b="0" baseline="0" dirty="0" smtClean="0"/>
              <a:t>Delete the duplicate </a:t>
            </a:r>
            <a:r>
              <a:rPr lang="en-US" b="0" dirty="0"/>
              <a:t>f</a:t>
            </a:r>
            <a:r>
              <a:rPr lang="en-US" b="0" baseline="0" dirty="0" smtClean="0"/>
              <a:t>iles.</a:t>
            </a:r>
          </a:p>
          <a:p>
            <a:pPr marL="171450" indent="-171450">
              <a:buFont typeface="Arial" panose="020B0604020202020204" pitchFamily="34" charset="0"/>
              <a:buChar char="•"/>
            </a:pPr>
            <a:endParaRPr lang="en-US" b="0" baseline="0" dirty="0" smtClean="0"/>
          </a:p>
          <a:p>
            <a:pPr marL="0" indent="0">
              <a:buFont typeface="Arial" panose="020B0604020202020204" pitchFamily="34" charset="0"/>
              <a:buNone/>
            </a:pPr>
            <a:endParaRPr lang="en-US" b="0" baseline="0" dirty="0" smtClean="0"/>
          </a:p>
          <a:p>
            <a:pPr marL="0" indent="0">
              <a:buFont typeface="Arial" panose="020B0604020202020204" pitchFamily="34" charset="0"/>
              <a:buNone/>
            </a:pPr>
            <a:r>
              <a:rPr lang="en-US" b="0" baseline="0" dirty="0" smtClean="0"/>
              <a:t>When you are done select Save.</a:t>
            </a:r>
          </a:p>
          <a:p>
            <a:pPr marL="0" indent="0">
              <a:buFont typeface="Arial" panose="020B0604020202020204" pitchFamily="34" charset="0"/>
              <a:buNone/>
            </a:pPr>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80</a:t>
            </a:fld>
            <a:endParaRPr lang="en-US" dirty="0"/>
          </a:p>
        </p:txBody>
      </p:sp>
    </p:spTree>
    <p:extLst>
      <p:ext uri="{BB962C8B-B14F-4D97-AF65-F5344CB8AC3E}">
        <p14:creationId xmlns:p14="http://schemas.microsoft.com/office/powerpoint/2010/main" val="286927628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r>
              <a:rPr lang="en-US" dirty="0" smtClean="0"/>
              <a:t>TAB 06 – Adding</a:t>
            </a:r>
            <a:r>
              <a:rPr lang="en-US" baseline="0" dirty="0" smtClean="0"/>
              <a:t> a Template to an Articulate Course</a:t>
            </a:r>
            <a:endParaRPr lang="en-US" dirty="0" smtClean="0"/>
          </a:p>
          <a:p>
            <a:endParaRPr lang="en-US" dirty="0" smtClean="0"/>
          </a:p>
          <a:p>
            <a:r>
              <a:rPr lang="en-US" b="0" dirty="0" smtClean="0"/>
              <a:t>In</a:t>
            </a:r>
            <a:r>
              <a:rPr lang="en-US" b="0" baseline="0" dirty="0" smtClean="0"/>
              <a:t> addition to the PowerPoint you may need to add a Player template to the course or change the existing one.  </a:t>
            </a:r>
          </a:p>
          <a:p>
            <a:pPr marL="171450" indent="-171450">
              <a:buFont typeface="Arial" panose="020B0604020202020204" pitchFamily="34" charset="0"/>
              <a:buChar char="•"/>
            </a:pPr>
            <a:r>
              <a:rPr lang="en-US" b="0" baseline="0" dirty="0" smtClean="0"/>
              <a:t>To import a new template select </a:t>
            </a:r>
            <a:r>
              <a:rPr lang="en-US" b="0" i="1" baseline="0" dirty="0" smtClean="0"/>
              <a:t>Player </a:t>
            </a:r>
            <a:r>
              <a:rPr lang="en-US" b="0" i="1" baseline="0" dirty="0" smtClean="0">
                <a:sym typeface="Wingdings" panose="05000000000000000000" pitchFamily="2" charset="2"/>
              </a:rPr>
              <a:t> Current Player  Import  then navigate to the template</a:t>
            </a:r>
            <a:r>
              <a:rPr lang="en-US" b="0" baseline="0" dirty="0" smtClean="0">
                <a:sym typeface="Wingdings" panose="05000000000000000000" pitchFamily="2" charset="2"/>
              </a:rPr>
              <a:t>.</a:t>
            </a:r>
          </a:p>
          <a:p>
            <a:pPr marL="171450" indent="-171450">
              <a:buFont typeface="Arial" panose="020B0604020202020204" pitchFamily="34" charset="0"/>
              <a:buChar char="•"/>
            </a:pPr>
            <a:r>
              <a:rPr lang="en-US" b="0" baseline="0" dirty="0" smtClean="0">
                <a:sym typeface="Wingdings" panose="05000000000000000000" pitchFamily="2" charset="2"/>
              </a:rPr>
              <a:t>To change a template select </a:t>
            </a:r>
            <a:r>
              <a:rPr lang="en-US" b="0" i="1" baseline="0" dirty="0" smtClean="0"/>
              <a:t>Player </a:t>
            </a:r>
            <a:r>
              <a:rPr lang="en-US" b="0" i="1" baseline="0" dirty="0" smtClean="0">
                <a:sym typeface="Wingdings" panose="05000000000000000000" pitchFamily="2" charset="2"/>
              </a:rPr>
              <a:t> Current Player  Open  then just select the template you want to use.</a:t>
            </a:r>
          </a:p>
          <a:p>
            <a:pPr marL="0" indent="0">
              <a:buFont typeface="Arial" panose="020B0604020202020204" pitchFamily="34" charset="0"/>
              <a:buNone/>
            </a:pPr>
            <a:endParaRPr lang="en-US" b="0" baseline="0" dirty="0" smtClean="0">
              <a:sym typeface="Wingdings" panose="05000000000000000000" pitchFamily="2" charset="2"/>
            </a:endParaRPr>
          </a:p>
          <a:p>
            <a:pPr marL="0" indent="0">
              <a:buFont typeface="Arial" panose="020B0604020202020204" pitchFamily="34" charset="0"/>
              <a:buNone/>
            </a:pPr>
            <a:r>
              <a:rPr lang="en-US" b="0" dirty="0" smtClean="0"/>
              <a:t>When</a:t>
            </a:r>
            <a:r>
              <a:rPr lang="en-US" b="0" baseline="0" dirty="0" smtClean="0"/>
              <a:t> working with a new course always verify the template.  Articulate defaults to the last template used.  </a:t>
            </a:r>
          </a:p>
          <a:p>
            <a:pPr marL="171450" indent="-171450">
              <a:buFont typeface="Arial" panose="020B0604020202020204" pitchFamily="34" charset="0"/>
              <a:buChar char="•"/>
            </a:pPr>
            <a:r>
              <a:rPr lang="en-US" b="0" baseline="0" dirty="0" smtClean="0"/>
              <a:t>The easiest way to verify the correct template is to preview the player.</a:t>
            </a:r>
          </a:p>
          <a:p>
            <a:pPr marL="171450" indent="-171450">
              <a:buFont typeface="Arial" panose="020B0604020202020204" pitchFamily="34" charset="0"/>
              <a:buChar char="•"/>
            </a:pPr>
            <a:endParaRPr lang="en-US" b="0" baseline="0" dirty="0" smtClean="0"/>
          </a:p>
          <a:p>
            <a:pPr marL="0" indent="0">
              <a:buFont typeface="Arial" panose="020B0604020202020204" pitchFamily="34" charset="0"/>
              <a:buNone/>
            </a:pPr>
            <a:r>
              <a:rPr lang="en-US" b="0" baseline="0" dirty="0" smtClean="0"/>
              <a:t>Selecting the </a:t>
            </a:r>
            <a:r>
              <a:rPr lang="en-US" b="0" i="1" baseline="0" dirty="0" smtClean="0"/>
              <a:t>Export</a:t>
            </a:r>
            <a:r>
              <a:rPr lang="en-US" b="0" baseline="0" dirty="0" smtClean="0"/>
              <a:t> option saves the current style as a template.</a:t>
            </a:r>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81</a:t>
            </a:fld>
            <a:endParaRPr lang="en-US" dirty="0"/>
          </a:p>
        </p:txBody>
      </p:sp>
    </p:spTree>
    <p:extLst>
      <p:ext uri="{BB962C8B-B14F-4D97-AF65-F5344CB8AC3E}">
        <p14:creationId xmlns:p14="http://schemas.microsoft.com/office/powerpoint/2010/main" val="330747858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pPr marL="0" indent="0">
              <a:buFont typeface="Arial" panose="020B0604020202020204" pitchFamily="34" charset="0"/>
              <a:buNone/>
            </a:pPr>
            <a:r>
              <a:rPr lang="en-US" b="1" dirty="0" smtClean="0"/>
              <a:t>TAB 06 </a:t>
            </a:r>
            <a:r>
              <a:rPr lang="en-US" b="0" dirty="0" smtClean="0"/>
              <a:t>–</a:t>
            </a:r>
            <a:r>
              <a:rPr lang="en-US" b="0" baseline="0" dirty="0" smtClean="0"/>
              <a:t> Adding a Template to an Articulate Course</a:t>
            </a:r>
            <a:endParaRPr lang="en-US" b="1" dirty="0" smtClean="0"/>
          </a:p>
          <a:p>
            <a:pPr marL="0" indent="0">
              <a:buFont typeface="Arial" panose="020B0604020202020204" pitchFamily="34" charset="0"/>
              <a:buNone/>
            </a:pPr>
            <a:r>
              <a:rPr lang="en-US" b="1" dirty="0" smtClean="0"/>
              <a:t>Working</a:t>
            </a:r>
            <a:r>
              <a:rPr lang="en-US" b="1" baseline="0" dirty="0" smtClean="0"/>
              <a:t> Files </a:t>
            </a:r>
            <a:r>
              <a:rPr lang="en-US" b="0" baseline="0" dirty="0" smtClean="0"/>
              <a:t>(AA ILT Training Source and Single-section Course eLearning template)</a:t>
            </a:r>
          </a:p>
          <a:p>
            <a:pPr marL="171450" indent="-171450">
              <a:buFont typeface="Arial" panose="020B0604020202020204" pitchFamily="34" charset="0"/>
              <a:buChar char="•"/>
            </a:pPr>
            <a:endParaRPr lang="en-US" b="0" baseline="0" dirty="0" smtClean="0"/>
          </a:p>
          <a:p>
            <a:pPr marL="0" indent="0">
              <a:buFont typeface="Arial" panose="020B0604020202020204" pitchFamily="34" charset="0"/>
              <a:buNone/>
            </a:pPr>
            <a:r>
              <a:rPr lang="en-US" b="0" baseline="0" dirty="0" smtClean="0"/>
              <a:t>In this exercise you are going to:</a:t>
            </a:r>
          </a:p>
          <a:p>
            <a:pPr marL="171450" indent="-171450">
              <a:buFont typeface="Arial" panose="020B0604020202020204" pitchFamily="34" charset="0"/>
              <a:buChar char="•"/>
            </a:pPr>
            <a:r>
              <a:rPr lang="en-US" b="0" baseline="0" dirty="0" smtClean="0"/>
              <a:t>Open the Single-section Course eLearning template and import the needed slides from the AA ILT Training course.  </a:t>
            </a:r>
          </a:p>
          <a:p>
            <a:pPr marL="171450" indent="-171450">
              <a:buFont typeface="Arial" panose="020B0604020202020204" pitchFamily="34" charset="0"/>
              <a:buChar char="•"/>
            </a:pPr>
            <a:r>
              <a:rPr lang="en-US" b="0" baseline="0" dirty="0" smtClean="0"/>
              <a:t>Delete the duplicate Files.</a:t>
            </a:r>
          </a:p>
          <a:p>
            <a:pPr marL="171450" indent="-171450">
              <a:buFont typeface="Arial" panose="020B0604020202020204" pitchFamily="34" charset="0"/>
              <a:buChar char="•"/>
            </a:pPr>
            <a:endParaRPr lang="en-US" b="0" baseline="0" dirty="0" smtClean="0"/>
          </a:p>
          <a:p>
            <a:pPr marL="0" indent="0">
              <a:buFont typeface="Arial" panose="020B0604020202020204" pitchFamily="34" charset="0"/>
              <a:buNone/>
            </a:pPr>
            <a:endParaRPr lang="en-US" b="0" baseline="0" dirty="0" smtClean="0"/>
          </a:p>
          <a:p>
            <a:pPr marL="0" indent="0">
              <a:buFont typeface="Arial" panose="020B0604020202020204" pitchFamily="34" charset="0"/>
              <a:buNone/>
            </a:pPr>
            <a:r>
              <a:rPr lang="en-US" b="0" baseline="0" dirty="0" smtClean="0"/>
              <a:t>When you are done select save and leave the file open.  From this point on you will have the templates in Articulate.</a:t>
            </a:r>
          </a:p>
          <a:p>
            <a:pPr marL="0" indent="0">
              <a:buFont typeface="Arial" panose="020B0604020202020204" pitchFamily="34" charset="0"/>
              <a:buNone/>
            </a:pPr>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82</a:t>
            </a:fld>
            <a:endParaRPr lang="en-US" dirty="0"/>
          </a:p>
        </p:txBody>
      </p:sp>
    </p:spTree>
    <p:extLst>
      <p:ext uri="{BB962C8B-B14F-4D97-AF65-F5344CB8AC3E}">
        <p14:creationId xmlns:p14="http://schemas.microsoft.com/office/powerpoint/2010/main" val="356375021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625" y="447675"/>
            <a:ext cx="4802188" cy="3600450"/>
          </a:xfrm>
        </p:spPr>
      </p:sp>
      <p:sp>
        <p:nvSpPr>
          <p:cNvPr id="3" name="Notes Placeholder 2"/>
          <p:cNvSpPr>
            <a:spLocks noGrp="1"/>
          </p:cNvSpPr>
          <p:nvPr>
            <p:ph type="body" idx="1"/>
          </p:nvPr>
        </p:nvSpPr>
        <p:spPr/>
        <p:txBody>
          <a:bodyPr/>
          <a:lstStyle/>
          <a:p>
            <a:r>
              <a:rPr lang="en-US" dirty="0" smtClean="0"/>
              <a:t>Notes:</a:t>
            </a:r>
          </a:p>
          <a:p>
            <a:endParaRPr lang="en-US" dirty="0" smtClean="0"/>
          </a:p>
          <a:p>
            <a:r>
              <a:rPr lang="en-US" dirty="0" smtClean="0"/>
              <a:t>Question</a:t>
            </a:r>
            <a:r>
              <a:rPr lang="en-US" baseline="0" dirty="0" smtClean="0"/>
              <a:t> One</a:t>
            </a:r>
            <a:endParaRPr lang="en-US" dirty="0" smtClean="0"/>
          </a:p>
          <a:p>
            <a:r>
              <a:rPr lang="en-US" b="0" dirty="0" smtClean="0"/>
              <a:t>What the names</a:t>
            </a:r>
            <a:r>
              <a:rPr lang="en-US" b="0" baseline="0" dirty="0" smtClean="0"/>
              <a:t> of the two PowerPoint Templates?</a:t>
            </a:r>
            <a:endParaRPr lang="en-US" b="0" dirty="0" smtClean="0"/>
          </a:p>
          <a:p>
            <a:endParaRPr lang="en-US" baseline="0" dirty="0" smtClean="0"/>
          </a:p>
          <a:p>
            <a:r>
              <a:rPr lang="en-US" baseline="0" dirty="0" smtClean="0"/>
              <a:t>Answer One</a:t>
            </a:r>
            <a:endParaRPr lang="en-US" dirty="0" smtClean="0"/>
          </a:p>
          <a:p>
            <a:pPr marL="171450" indent="-171450">
              <a:buFont typeface="Arial"/>
              <a:buChar char="•"/>
            </a:pPr>
            <a:r>
              <a:rPr lang="en-US" b="0" dirty="0" smtClean="0"/>
              <a:t>Single-section</a:t>
            </a:r>
            <a:r>
              <a:rPr lang="en-US" b="0" baseline="0" dirty="0" smtClean="0"/>
              <a:t> Course eLearning and Multi-section Course eLearning</a:t>
            </a:r>
            <a:endParaRPr lang="en-US" b="0" dirty="0" smtClean="0"/>
          </a:p>
          <a:p>
            <a:endParaRPr lang="en-US" dirty="0" smtClean="0"/>
          </a:p>
          <a:p>
            <a:r>
              <a:rPr lang="en-US" dirty="0" smtClean="0"/>
              <a:t>Question</a:t>
            </a:r>
            <a:r>
              <a:rPr lang="en-US" baseline="0" dirty="0" smtClean="0"/>
              <a:t> Two</a:t>
            </a:r>
            <a:endParaRPr lang="en-US" dirty="0" smtClean="0"/>
          </a:p>
          <a:p>
            <a:r>
              <a:rPr lang="en-US" b="0" dirty="0" smtClean="0"/>
              <a:t>What is the Crosswalk</a:t>
            </a:r>
            <a:r>
              <a:rPr lang="en-US" b="0" baseline="0" dirty="0" smtClean="0"/>
              <a:t>?</a:t>
            </a:r>
            <a:endParaRPr lang="en-US" b="0" dirty="0" smtClean="0"/>
          </a:p>
          <a:p>
            <a:endParaRPr lang="en-US" baseline="0" dirty="0" smtClean="0"/>
          </a:p>
          <a:p>
            <a:r>
              <a:rPr lang="en-US" baseline="0" dirty="0" smtClean="0"/>
              <a:t>Answer Two</a:t>
            </a:r>
            <a:endParaRPr lang="en-US" dirty="0" smtClean="0"/>
          </a:p>
          <a:p>
            <a:pPr marL="171450" indent="-171450">
              <a:buFont typeface="Arial"/>
              <a:buChar char="•"/>
            </a:pPr>
            <a:r>
              <a:rPr lang="en-US" b="0" dirty="0" smtClean="0"/>
              <a:t>A document designed to show you how</a:t>
            </a:r>
            <a:r>
              <a:rPr lang="en-US" b="0" baseline="0" dirty="0" smtClean="0"/>
              <a:t> to create an eLearning from an Instructor Led Training.</a:t>
            </a:r>
            <a:endParaRPr lang="en-US"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83</a:t>
            </a:fld>
            <a:endParaRPr lang="en-US" dirty="0"/>
          </a:p>
        </p:txBody>
      </p:sp>
    </p:spTree>
    <p:extLst>
      <p:ext uri="{BB962C8B-B14F-4D97-AF65-F5344CB8AC3E}">
        <p14:creationId xmlns:p14="http://schemas.microsoft.com/office/powerpoint/2010/main" val="238498459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70662" indent="-296408">
              <a:defRPr>
                <a:solidFill>
                  <a:schemeClr val="tx1"/>
                </a:solidFill>
                <a:latin typeface="Calibri" charset="0"/>
                <a:ea typeface="ＭＳ Ｐゴシック" charset="0"/>
              </a:defRPr>
            </a:lvl2pPr>
            <a:lvl3pPr marL="1185634" indent="-237127">
              <a:defRPr>
                <a:solidFill>
                  <a:schemeClr val="tx1"/>
                </a:solidFill>
                <a:latin typeface="Calibri" charset="0"/>
                <a:ea typeface="ＭＳ Ｐゴシック" charset="0"/>
              </a:defRPr>
            </a:lvl3pPr>
            <a:lvl4pPr marL="1659887" indent="-237127">
              <a:defRPr>
                <a:solidFill>
                  <a:schemeClr val="tx1"/>
                </a:solidFill>
                <a:latin typeface="Calibri" charset="0"/>
                <a:ea typeface="ＭＳ Ｐゴシック" charset="0"/>
              </a:defRPr>
            </a:lvl4pPr>
            <a:lvl5pPr marL="2134141" indent="-237127">
              <a:defRPr>
                <a:solidFill>
                  <a:schemeClr val="tx1"/>
                </a:solidFill>
                <a:latin typeface="Calibri" charset="0"/>
                <a:ea typeface="ＭＳ Ｐゴシック" charset="0"/>
              </a:defRPr>
            </a:lvl5pPr>
            <a:lvl6pPr marL="2608395" indent="-237127" defTabSz="946861" fontAlgn="base">
              <a:spcBef>
                <a:spcPct val="0"/>
              </a:spcBef>
              <a:spcAft>
                <a:spcPct val="0"/>
              </a:spcAft>
              <a:defRPr>
                <a:solidFill>
                  <a:schemeClr val="tx1"/>
                </a:solidFill>
                <a:latin typeface="Calibri" charset="0"/>
                <a:ea typeface="ＭＳ Ｐゴシック" charset="0"/>
              </a:defRPr>
            </a:lvl6pPr>
            <a:lvl7pPr marL="3082648" indent="-237127" defTabSz="946861" fontAlgn="base">
              <a:spcBef>
                <a:spcPct val="0"/>
              </a:spcBef>
              <a:spcAft>
                <a:spcPct val="0"/>
              </a:spcAft>
              <a:defRPr>
                <a:solidFill>
                  <a:schemeClr val="tx1"/>
                </a:solidFill>
                <a:latin typeface="Calibri" charset="0"/>
                <a:ea typeface="ＭＳ Ｐゴシック" charset="0"/>
              </a:defRPr>
            </a:lvl7pPr>
            <a:lvl8pPr marL="3556902" indent="-237127" defTabSz="946861" fontAlgn="base">
              <a:spcBef>
                <a:spcPct val="0"/>
              </a:spcBef>
              <a:spcAft>
                <a:spcPct val="0"/>
              </a:spcAft>
              <a:defRPr>
                <a:solidFill>
                  <a:schemeClr val="tx1"/>
                </a:solidFill>
                <a:latin typeface="Calibri" charset="0"/>
                <a:ea typeface="ＭＳ Ｐゴシック" charset="0"/>
              </a:defRPr>
            </a:lvl8pPr>
            <a:lvl9pPr marL="4031155" indent="-237127" defTabSz="946861" fontAlgn="base">
              <a:spcBef>
                <a:spcPct val="0"/>
              </a:spcBef>
              <a:spcAft>
                <a:spcPct val="0"/>
              </a:spcAft>
              <a:defRPr>
                <a:solidFill>
                  <a:schemeClr val="tx1"/>
                </a:solidFill>
                <a:latin typeface="Calibri" charset="0"/>
                <a:ea typeface="ＭＳ Ｐゴシック" charset="0"/>
              </a:defRPr>
            </a:lvl9pPr>
          </a:lstStyle>
          <a:p>
            <a:pPr defTabSz="946861" fontAlgn="base">
              <a:spcBef>
                <a:spcPct val="0"/>
              </a:spcBef>
              <a:spcAft>
                <a:spcPct val="0"/>
              </a:spcAft>
            </a:pPr>
            <a:fld id="{54DAA604-E6B6-094A-BDE6-B0CBD11BBF18}" type="slidenum">
              <a:rPr lang="en-US"/>
              <a:pPr defTabSz="946861" fontAlgn="base">
                <a:spcBef>
                  <a:spcPct val="0"/>
                </a:spcBef>
                <a:spcAft>
                  <a:spcPct val="0"/>
                </a:spcAft>
              </a:pPr>
              <a:t>84</a:t>
            </a:fld>
            <a:endParaRPr lang="en-US" dirty="0"/>
          </a:p>
        </p:txBody>
      </p:sp>
      <p:sp>
        <p:nvSpPr>
          <p:cNvPr id="5" name="Rectangle 4"/>
          <p:cNvSpPr/>
          <p:nvPr/>
        </p:nvSpPr>
        <p:spPr>
          <a:xfrm>
            <a:off x="3207026" y="382016"/>
            <a:ext cx="4108174" cy="8966694"/>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lIns="94851" tIns="47425" rIns="94851" bIns="47425" anchor="ctr"/>
          <a:lstStyle/>
          <a:p>
            <a:pPr algn="ctr" defTabSz="948294">
              <a:defRPr/>
            </a:pPr>
            <a:endParaRPr lang="en-US" sz="1500" dirty="0">
              <a:solidFill>
                <a:schemeClr val="tx1"/>
              </a:solidFill>
            </a:endParaRPr>
          </a:p>
        </p:txBody>
      </p:sp>
      <p:graphicFrame>
        <p:nvGraphicFramePr>
          <p:cNvPr id="2051" name="Object 5"/>
          <p:cNvGraphicFramePr>
            <a:graphicFrameLocks noChangeAspect="1"/>
          </p:cNvGraphicFramePr>
          <p:nvPr/>
        </p:nvGraphicFramePr>
        <p:xfrm>
          <a:off x="1470991" y="4382515"/>
          <a:ext cx="5486400" cy="183630"/>
        </p:xfrm>
        <a:graphic>
          <a:graphicData uri="http://schemas.openxmlformats.org/presentationml/2006/ole">
            <mc:AlternateContent xmlns:mc="http://schemas.openxmlformats.org/markup-compatibility/2006">
              <mc:Choice xmlns:v="urn:schemas-microsoft-com:vml" Requires="v">
                <p:oleObj spid="_x0000_s45421" name="Document" r:id="rId4" imgW="5257800" imgH="177800" progId="Word.Document.12">
                  <p:embed/>
                </p:oleObj>
              </mc:Choice>
              <mc:Fallback>
                <p:oleObj name="Document" r:id="rId4" imgW="5257800" imgH="177800" progId="Word.Document.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0991" y="4382515"/>
                        <a:ext cx="5486400" cy="1836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2052" name="Object 6"/>
          <p:cNvGraphicFramePr>
            <a:graphicFrameLocks noChangeAspect="1"/>
          </p:cNvGraphicFramePr>
          <p:nvPr>
            <p:extLst>
              <p:ext uri="{D42A27DB-BD31-4B8C-83A1-F6EECF244321}">
                <p14:modId xmlns:p14="http://schemas.microsoft.com/office/powerpoint/2010/main" val="1169795307"/>
              </p:ext>
            </p:extLst>
          </p:nvPr>
        </p:nvGraphicFramePr>
        <p:xfrm>
          <a:off x="0" y="-1"/>
          <a:ext cx="7336778" cy="9682481"/>
        </p:xfrm>
        <a:graphic>
          <a:graphicData uri="http://schemas.openxmlformats.org/presentationml/2006/ole">
            <mc:AlternateContent xmlns:mc="http://schemas.openxmlformats.org/markup-compatibility/2006">
              <mc:Choice xmlns:v="urn:schemas-microsoft-com:vml" Requires="v">
                <p:oleObj spid="_x0000_s45422" name="Document" r:id="rId6" imgW="8118560" imgH="10643518" progId="Word.Document.12">
                  <p:embed/>
                </p:oleObj>
              </mc:Choice>
              <mc:Fallback>
                <p:oleObj name="Document" r:id="rId6" imgW="8118560" imgH="10643518" progId="Word.Document.12">
                  <p:embed/>
                  <p:pic>
                    <p:nvPicPr>
                      <p:cNvPr id="0" name=""/>
                      <p:cNvPicPr>
                        <a:picLocks noChangeAspect="1" noChangeArrowheads="1"/>
                      </p:cNvPicPr>
                      <p:nvPr/>
                    </p:nvPicPr>
                    <p:blipFill>
                      <a:blip r:embed="rId7"/>
                      <a:srcRect/>
                      <a:stretch>
                        <a:fillRect/>
                      </a:stretch>
                    </p:blipFill>
                    <p:spPr bwMode="auto">
                      <a:xfrm>
                        <a:off x="0" y="-1"/>
                        <a:ext cx="7336778" cy="96824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79777610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Notes Placeholder 2"/>
          <p:cNvSpPr>
            <a:spLocks noGrp="1"/>
          </p:cNvSpPr>
          <p:nvPr>
            <p:ph type="body" idx="1"/>
          </p:nvPr>
        </p:nvSpPr>
        <p:spPr/>
        <p:txBody>
          <a:bodyPr/>
          <a:lstStyle/>
          <a:p>
            <a:r>
              <a:rPr lang="en-US" dirty="0" smtClean="0"/>
              <a:t>Notes:</a:t>
            </a:r>
          </a:p>
          <a:p>
            <a:endParaRPr lang="en-US" b="0" dirty="0" smtClean="0"/>
          </a:p>
          <a:p>
            <a:r>
              <a:rPr lang="en-US" sz="1100" b="0" kern="1200" dirty="0" smtClean="0">
                <a:solidFill>
                  <a:schemeClr val="tx1"/>
                </a:solidFill>
                <a:effectLst/>
                <a:latin typeface="+mn-lt"/>
                <a:ea typeface="+mn-ea"/>
                <a:cs typeface="+mn-cs"/>
              </a:rPr>
              <a:t>This course is designed to teach participants how to develop an eLearning course using</a:t>
            </a:r>
            <a:r>
              <a:rPr lang="en-US" sz="1100" b="0" kern="1200" baseline="0" dirty="0" smtClean="0">
                <a:solidFill>
                  <a:schemeClr val="tx1"/>
                </a:solidFill>
                <a:effectLst/>
                <a:latin typeface="+mn-lt"/>
                <a:ea typeface="+mn-ea"/>
                <a:cs typeface="+mn-cs"/>
              </a:rPr>
              <a:t> Articulate</a:t>
            </a:r>
            <a:r>
              <a:rPr lang="en-US" b="0" i="1" dirty="0" smtClean="0"/>
              <a:t>.</a:t>
            </a:r>
            <a:r>
              <a:rPr lang="en-US" b="0" dirty="0" smtClean="0">
                <a:effectLst/>
              </a:rPr>
              <a:t>  The</a:t>
            </a:r>
            <a:r>
              <a:rPr lang="en-US" b="0" baseline="0" dirty="0" smtClean="0">
                <a:effectLst/>
              </a:rPr>
              <a:t> course is a full day course and is composed of the following sections:</a:t>
            </a:r>
          </a:p>
          <a:p>
            <a:endParaRPr lang="en-US" b="1" dirty="0" smtClean="0"/>
          </a:p>
          <a:p>
            <a:pPr marL="177845" indent="-177845">
              <a:buFont typeface="Arial"/>
              <a:buChar char="•"/>
            </a:pPr>
            <a:r>
              <a:rPr lang="en-US" baseline="0" dirty="0" smtClean="0"/>
              <a:t>Section 5: Create Glossary</a:t>
            </a:r>
            <a:r>
              <a:rPr lang="en-US" b="0" baseline="0" dirty="0" smtClean="0"/>
              <a:t> – This section</a:t>
            </a:r>
            <a:r>
              <a:rPr lang="en-US" b="0" dirty="0" smtClean="0"/>
              <a:t> takes about 20 minutes to complete and describes</a:t>
            </a:r>
            <a:r>
              <a:rPr lang="en-US" b="0" baseline="0" dirty="0" smtClean="0"/>
              <a:t> the process of creating a glossary and changing the PowerPoint course into an eLearning.</a:t>
            </a:r>
          </a:p>
          <a:p>
            <a:pPr marL="177845" marR="0" indent="-177845"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Section 6: Add Resource Documents </a:t>
            </a:r>
            <a:r>
              <a:rPr lang="en-US" b="0" baseline="0" dirty="0" smtClean="0"/>
              <a:t>– The</a:t>
            </a:r>
            <a:r>
              <a:rPr lang="en-US" b="0" dirty="0" smtClean="0"/>
              <a:t> introduction</a:t>
            </a:r>
            <a:r>
              <a:rPr lang="en-US" b="0" baseline="0" dirty="0" smtClean="0"/>
              <a:t> </a:t>
            </a:r>
            <a:r>
              <a:rPr lang="en-US" b="0" dirty="0" smtClean="0"/>
              <a:t>takes about 20 minutes to complete and describes how to insert a resource document</a:t>
            </a:r>
            <a:r>
              <a:rPr lang="en-US" b="0" baseline="0" dirty="0" smtClean="0"/>
              <a:t> into the eLearning course.</a:t>
            </a:r>
            <a:endParaRPr lang="en-US" b="0" dirty="0" smtClean="0"/>
          </a:p>
        </p:txBody>
      </p:sp>
      <p:sp>
        <p:nvSpPr>
          <p:cNvPr id="62468" name="Slide Number Placeholder 3"/>
          <p:cNvSpPr>
            <a:spLocks noGrp="1"/>
          </p:cNvSpPr>
          <p:nvPr>
            <p:ph type="sldNum" sz="quarter" idx="5"/>
          </p:nvPr>
        </p:nvSpPr>
        <p:spPr/>
        <p:txBody>
          <a:bodyPr/>
          <a:lstStyle/>
          <a:p>
            <a:fld id="{5E53A2DA-CDF3-48EB-B347-1586A460E593}" type="slidenum">
              <a:rPr lang="en-US" smtClean="0"/>
              <a:pPr/>
              <a:t>85</a:t>
            </a:fld>
            <a:endParaRPr lang="en-US" dirty="0" smtClean="0"/>
          </a:p>
        </p:txBody>
      </p:sp>
      <p:sp>
        <p:nvSpPr>
          <p:cNvPr id="4" name="Slide Image Placeholder 3"/>
          <p:cNvSpPr>
            <a:spLocks noGrp="1" noRot="1" noChangeAspect="1"/>
          </p:cNvSpPr>
          <p:nvPr>
            <p:ph type="sldImg"/>
          </p:nvPr>
        </p:nvSpPr>
        <p:spPr>
          <a:xfrm>
            <a:off x="174625" y="447675"/>
            <a:ext cx="4802188" cy="3600450"/>
          </a:xfrm>
        </p:spPr>
      </p:sp>
    </p:spTree>
    <p:extLst>
      <p:ext uri="{BB962C8B-B14F-4D97-AF65-F5344CB8AC3E}">
        <p14:creationId xmlns:p14="http://schemas.microsoft.com/office/powerpoint/2010/main" val="214401468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625" y="447675"/>
            <a:ext cx="4802188" cy="3600450"/>
          </a:xfrm>
        </p:spPr>
      </p:sp>
      <p:sp>
        <p:nvSpPr>
          <p:cNvPr id="3" name="Notes Placeholder 2"/>
          <p:cNvSpPr>
            <a:spLocks noGrp="1"/>
          </p:cNvSpPr>
          <p:nvPr>
            <p:ph type="body" idx="1"/>
          </p:nvPr>
        </p:nvSpPr>
        <p:spPr/>
        <p:txBody>
          <a:bodyPr/>
          <a:lstStyle/>
          <a:p>
            <a:r>
              <a:rPr lang="en-US" dirty="0" smtClean="0"/>
              <a:t>Notes:</a:t>
            </a:r>
            <a:endParaRPr lang="en-US" b="0" dirty="0" smtClean="0"/>
          </a:p>
          <a:p>
            <a:endParaRPr lang="en-US" b="0" dirty="0" smtClean="0"/>
          </a:p>
          <a:p>
            <a:pPr marL="171450" indent="-171450">
              <a:buFont typeface="Arial"/>
              <a:buChar char="•"/>
            </a:pPr>
            <a:r>
              <a:rPr lang="en-US" b="0" dirty="0" smtClean="0"/>
              <a:t>Each</a:t>
            </a:r>
            <a:r>
              <a:rPr lang="en-US" b="0" baseline="0" dirty="0" smtClean="0"/>
              <a:t> of the learning objectives corresponds to a slide, or series of slides, in this section of the course.  </a:t>
            </a:r>
          </a:p>
          <a:p>
            <a:pPr marL="171450" indent="-171450">
              <a:buFont typeface="Arial"/>
              <a:buChar char="•"/>
            </a:pPr>
            <a:r>
              <a:rPr lang="en-US" b="0" baseline="0" dirty="0" smtClean="0"/>
              <a:t>By the end of this section, you should be able to perform each of the listed objectives with the support of the training materials.</a:t>
            </a:r>
          </a:p>
          <a:p>
            <a:pPr marL="171450" indent="-171450">
              <a:buFont typeface="Arial"/>
              <a:buChar char="•"/>
            </a:pPr>
            <a:r>
              <a:rPr lang="en-US" b="0" baseline="0" dirty="0" smtClean="0"/>
              <a:t>The section learning objectives are tied directly to the course objectives reviewed at the end of the course.</a:t>
            </a:r>
            <a:endParaRPr lang="en-US" b="0" dirty="0" smtClean="0"/>
          </a:p>
        </p:txBody>
      </p:sp>
      <p:sp>
        <p:nvSpPr>
          <p:cNvPr id="4" name="Slide Number Placeholder 3"/>
          <p:cNvSpPr>
            <a:spLocks noGrp="1"/>
          </p:cNvSpPr>
          <p:nvPr>
            <p:ph type="sldNum" sz="quarter" idx="10"/>
          </p:nvPr>
        </p:nvSpPr>
        <p:spPr/>
        <p:txBody>
          <a:bodyPr/>
          <a:lstStyle/>
          <a:p>
            <a:fld id="{CA846680-62A7-41C5-A79F-706D29C4710E}" type="slidenum">
              <a:rPr lang="en-US" smtClean="0"/>
              <a:pPr/>
              <a:t>86</a:t>
            </a:fld>
            <a:endParaRPr lang="en-US" dirty="0"/>
          </a:p>
        </p:txBody>
      </p:sp>
    </p:spTree>
    <p:extLst>
      <p:ext uri="{BB962C8B-B14F-4D97-AF65-F5344CB8AC3E}">
        <p14:creationId xmlns:p14="http://schemas.microsoft.com/office/powerpoint/2010/main" val="312193655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b="0" dirty="0" smtClean="0"/>
          </a:p>
          <a:p>
            <a:pPr marL="177845" indent="-177845">
              <a:buFont typeface="Wingdings" charset="2"/>
              <a:buChar char="²"/>
            </a:pPr>
            <a:r>
              <a:rPr lang="en-US" b="1" dirty="0" smtClean="0"/>
              <a:t>Tab 01 </a:t>
            </a:r>
            <a:r>
              <a:rPr lang="en-US" b="0" dirty="0" smtClean="0"/>
              <a:t>- Terms and Concepts</a:t>
            </a:r>
          </a:p>
          <a:p>
            <a:endParaRPr lang="en-US" b="0" dirty="0" smtClean="0"/>
          </a:p>
          <a:p>
            <a:pPr marL="177845" indent="-177845">
              <a:buFont typeface="Arial"/>
              <a:buChar char="•"/>
            </a:pPr>
            <a:r>
              <a:rPr lang="en-US" b="0" dirty="0" smtClean="0"/>
              <a:t>The following terms are</a:t>
            </a:r>
            <a:r>
              <a:rPr lang="en-US" b="0" baseline="0" dirty="0" smtClean="0"/>
              <a:t> critical to your understanding of this section of the course.  </a:t>
            </a:r>
          </a:p>
          <a:p>
            <a:pPr marL="177845" indent="-177845">
              <a:buFont typeface="Arial"/>
              <a:buChar char="•"/>
            </a:pPr>
            <a:r>
              <a:rPr lang="en-US" b="0" baseline="0" dirty="0" smtClean="0"/>
              <a:t>Additional terms are located in the Terms and Concepts document located in the reference materials.</a:t>
            </a:r>
          </a:p>
          <a:p>
            <a:pPr marL="177845" indent="-177845">
              <a:buFont typeface="Arial"/>
              <a:buChar char="•"/>
            </a:pPr>
            <a:r>
              <a:rPr lang="en-US" b="0" dirty="0" smtClean="0"/>
              <a:t>If you do not understand the term,</a:t>
            </a:r>
            <a:r>
              <a:rPr lang="en-US" b="0" baseline="0" dirty="0" smtClean="0"/>
              <a:t> please ask for additional clarification.</a:t>
            </a:r>
          </a:p>
          <a:p>
            <a:pPr marL="177845" indent="-177845">
              <a:buFont typeface="Arial"/>
              <a:buChar char="•"/>
            </a:pPr>
            <a:r>
              <a:rPr lang="en-US" b="0" baseline="0" dirty="0" smtClean="0"/>
              <a:t>The Terms and Concepts document contains more terms than are listed in the course and should be reviewed to help with your learning.</a:t>
            </a:r>
          </a:p>
          <a:p>
            <a:endParaRPr lang="en-US"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87</a:t>
            </a:fld>
            <a:endParaRPr lang="en-US" dirty="0"/>
          </a:p>
        </p:txBody>
      </p:sp>
    </p:spTree>
    <p:extLst>
      <p:ext uri="{BB962C8B-B14F-4D97-AF65-F5344CB8AC3E}">
        <p14:creationId xmlns:p14="http://schemas.microsoft.com/office/powerpoint/2010/main" val="188579548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r>
              <a:rPr lang="en-US" b="0" dirty="0" smtClean="0"/>
              <a:t>The</a:t>
            </a:r>
            <a:r>
              <a:rPr lang="en-US" b="0" baseline="0" dirty="0" smtClean="0"/>
              <a:t> Terms and Concepts slides are used as the content for the Glossary in Studio </a:t>
            </a:r>
            <a:r>
              <a:rPr lang="fr-FR" b="0" baseline="0" dirty="0" smtClean="0"/>
              <a:t>’</a:t>
            </a:r>
            <a:r>
              <a:rPr lang="en-US" b="0" baseline="0" dirty="0" smtClean="0"/>
              <a:t>13.  The Terms and Concept document should also be reviewed and uploaded as a reference document.  To add a reference document to your eLearning, go to Lesson 7 Add a Resource Document.  When creating the glossary:</a:t>
            </a:r>
          </a:p>
          <a:p>
            <a:endParaRPr lang="en-US" b="0" baseline="0" dirty="0" smtClean="0"/>
          </a:p>
          <a:p>
            <a:pPr marL="171450" indent="-171450">
              <a:buFont typeface="Arial"/>
              <a:buChar char="•"/>
            </a:pPr>
            <a:r>
              <a:rPr lang="en-US" b="0" baseline="0" dirty="0" smtClean="0"/>
              <a:t>The terms are automatically alphabetized. </a:t>
            </a:r>
          </a:p>
          <a:p>
            <a:pPr marL="171450" indent="-171450">
              <a:buFont typeface="Arial"/>
              <a:buChar char="•"/>
            </a:pPr>
            <a:r>
              <a:rPr lang="en-US" b="0" baseline="0" dirty="0" smtClean="0"/>
              <a:t>Is limited to 500 terms.</a:t>
            </a:r>
          </a:p>
          <a:p>
            <a:pPr marL="171450" indent="-171450">
              <a:buFont typeface="Arial"/>
              <a:buChar char="•"/>
            </a:pPr>
            <a:r>
              <a:rPr lang="en-US" b="0" baseline="0" dirty="0" smtClean="0"/>
              <a:t>May be added to the Skin (preferred) or created in Engage and inserted directly into the presentation as a slide. </a:t>
            </a:r>
          </a:p>
          <a:p>
            <a:pPr marL="171450" indent="-171450">
              <a:buFont typeface="Arial"/>
              <a:buChar char="•"/>
            </a:pPr>
            <a:endParaRPr lang="en-US" b="0" baseline="0" dirty="0" smtClean="0"/>
          </a:p>
          <a:p>
            <a:pPr marL="0" indent="0">
              <a:buFont typeface="Arial"/>
              <a:buNone/>
            </a:pPr>
            <a:endParaRPr lang="en-US" b="0" baseline="0" dirty="0" smtClean="0"/>
          </a:p>
          <a:p>
            <a:pPr marL="171450" indent="-171450">
              <a:buFont typeface="Arial"/>
              <a:buChar char="•"/>
            </a:pPr>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88</a:t>
            </a:fld>
            <a:endParaRPr lang="en-US" dirty="0"/>
          </a:p>
        </p:txBody>
      </p:sp>
    </p:spTree>
    <p:extLst>
      <p:ext uri="{BB962C8B-B14F-4D97-AF65-F5344CB8AC3E}">
        <p14:creationId xmlns:p14="http://schemas.microsoft.com/office/powerpoint/2010/main" val="281973645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r>
              <a:rPr lang="en-US" dirty="0" smtClean="0"/>
              <a:t>TAB 08 – </a:t>
            </a:r>
            <a:r>
              <a:rPr lang="en-US" b="0" dirty="0" smtClean="0"/>
              <a:t>Create a Glossary</a:t>
            </a:r>
            <a:r>
              <a:rPr lang="en-US" b="0" baseline="0" dirty="0" smtClean="0"/>
              <a:t> Term</a:t>
            </a:r>
            <a:endParaRPr lang="en-US" dirty="0" smtClean="0"/>
          </a:p>
          <a:p>
            <a:endParaRPr lang="en-US" b="0" dirty="0" smtClean="0"/>
          </a:p>
          <a:p>
            <a:r>
              <a:rPr lang="en-US" b="0" dirty="0" smtClean="0"/>
              <a:t>The Terms and Concepts slides from each of the sections of the course form the basis for</a:t>
            </a:r>
            <a:r>
              <a:rPr lang="en-US" b="0" baseline="0" dirty="0" smtClean="0"/>
              <a:t> the Glossary in the eLearning presentation.  The process for the creation of the Glossary is comprised of four steps.  They are: </a:t>
            </a:r>
          </a:p>
          <a:p>
            <a:endParaRPr lang="en-US" b="0" baseline="0" dirty="0" smtClean="0"/>
          </a:p>
          <a:p>
            <a:pPr marL="228600" indent="-228600">
              <a:buFont typeface="+mj-lt"/>
              <a:buAutoNum type="arabicPeriod"/>
            </a:pPr>
            <a:r>
              <a:rPr lang="en-US" b="0" baseline="0" dirty="0" smtClean="0"/>
              <a:t>Compare the Terms and Concepts slide against the Terms and Concept document – Comparing the two documents is an important step as one document may not have been updated when the course edits occurred.  </a:t>
            </a:r>
          </a:p>
          <a:p>
            <a:pPr marL="228600" indent="-228600">
              <a:buFont typeface="+mj-lt"/>
              <a:buAutoNum type="arabicPeriod"/>
            </a:pPr>
            <a:r>
              <a:rPr lang="en-US" b="0" baseline="0" dirty="0" smtClean="0"/>
              <a:t>Resolve Discrepancies with SME – If one of the terms has more that one definition or they do not match exactly match then work with the SME to resolve the issue. </a:t>
            </a:r>
          </a:p>
          <a:p>
            <a:pPr marL="228600" indent="-228600">
              <a:buFont typeface="+mj-lt"/>
              <a:buAutoNum type="arabicPeriod"/>
            </a:pPr>
            <a:r>
              <a:rPr lang="en-US" b="0" baseline="0" dirty="0" smtClean="0"/>
              <a:t>Add the Glossary to the eLearning Template – Articulate Studio ‘13 does not allow a glossary to be saved to the project file, so it must be created for each project and if copied does not carry over to the copied project.  </a:t>
            </a:r>
          </a:p>
          <a:p>
            <a:pPr marL="228600" indent="-228600">
              <a:buFont typeface="+mj-lt"/>
              <a:buAutoNum type="arabicPeriod"/>
            </a:pPr>
            <a:r>
              <a:rPr lang="en-US" b="0" baseline="0" dirty="0" smtClean="0"/>
              <a:t>Add, edit or delete glossary terms – All of the terms are from the Presentation Terms and concepts slides need to be cut and pasted into the eLearning templates.  </a:t>
            </a:r>
          </a:p>
          <a:p>
            <a:pPr marL="228600" indent="-228600">
              <a:buFont typeface="+mj-lt"/>
              <a:buAutoNum type="arabicPeriod"/>
            </a:pPr>
            <a:endParaRPr lang="en-US" b="0" baseline="0" dirty="0" smtClean="0"/>
          </a:p>
          <a:p>
            <a:pPr marL="228600" indent="-228600">
              <a:buFont typeface="+mj-lt"/>
              <a:buAutoNum type="arabicPeriod"/>
            </a:pPr>
            <a:endParaRPr lang="en-US" b="0" baseline="0" dirty="0" smtClean="0"/>
          </a:p>
          <a:p>
            <a:pPr marL="228600" indent="-228600">
              <a:buFont typeface="+mj-lt"/>
              <a:buAutoNum type="arabicPeriod"/>
            </a:pPr>
            <a:endParaRPr lang="en-US" b="0" dirty="0" smtClean="0"/>
          </a:p>
        </p:txBody>
      </p:sp>
      <p:sp>
        <p:nvSpPr>
          <p:cNvPr id="4" name="Slide Number Placeholder 3"/>
          <p:cNvSpPr>
            <a:spLocks noGrp="1"/>
          </p:cNvSpPr>
          <p:nvPr>
            <p:ph type="sldNum" sz="quarter" idx="10"/>
          </p:nvPr>
        </p:nvSpPr>
        <p:spPr/>
        <p:txBody>
          <a:bodyPr/>
          <a:lstStyle/>
          <a:p>
            <a:fld id="{CA846680-62A7-41C5-A79F-706D29C4710E}" type="slidenum">
              <a:rPr lang="en-US" smtClean="0"/>
              <a:pPr/>
              <a:t>89</a:t>
            </a:fld>
            <a:endParaRPr lang="en-US" dirty="0"/>
          </a:p>
        </p:txBody>
      </p:sp>
    </p:spTree>
    <p:extLst>
      <p:ext uri="{BB962C8B-B14F-4D97-AF65-F5344CB8AC3E}">
        <p14:creationId xmlns:p14="http://schemas.microsoft.com/office/powerpoint/2010/main" val="3445347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xfrm>
            <a:off x="174625" y="447675"/>
            <a:ext cx="4802188" cy="3600450"/>
          </a:xfrm>
          <a:noFill/>
          <a:ln>
            <a:solidFill>
              <a:srgbClr val="000000"/>
            </a:solidFill>
            <a:miter lim="800000"/>
            <a:headEnd/>
            <a:tailEnd/>
          </a:ln>
        </p:spPr>
      </p:sp>
      <p:sp>
        <p:nvSpPr>
          <p:cNvPr id="64515" name="Notes Placeholder 2"/>
          <p:cNvSpPr>
            <a:spLocks noGrp="1"/>
          </p:cNvSpPr>
          <p:nvPr>
            <p:ph type="body" idx="1"/>
          </p:nvPr>
        </p:nvSpPr>
        <p:spPr bwMode="auto"/>
        <p:txBody>
          <a:bodyPr wrap="square" numCol="1" anchor="t" anchorCtr="0" compatLnSpc="1">
            <a:prstTxWarp prst="textNoShape">
              <a:avLst/>
            </a:prstTxWarp>
          </a:bodyPr>
          <a:lstStyle/>
          <a:p>
            <a:pPr>
              <a:defRPr/>
            </a:pPr>
            <a:r>
              <a:rPr lang="en-US" b="1" dirty="0" smtClean="0"/>
              <a:t>Notes:</a:t>
            </a:r>
          </a:p>
          <a:p>
            <a:pPr>
              <a:defRPr/>
            </a:pPr>
            <a:endParaRPr lang="en-US" b="1" dirty="0" smtClean="0"/>
          </a:p>
          <a:p>
            <a:pPr marL="237669" indent="-237669">
              <a:buFont typeface="Arial" pitchFamily="34" charset="0"/>
              <a:buChar char="•"/>
              <a:defRPr/>
            </a:pPr>
            <a:r>
              <a:rPr lang="en-US" b="0" dirty="0" smtClean="0"/>
              <a:t>Please turn off or silence any electronic devices.</a:t>
            </a:r>
          </a:p>
          <a:p>
            <a:pPr marL="237669" indent="-237669">
              <a:buFont typeface="Arial" pitchFamily="34" charset="0"/>
              <a:buChar char="•"/>
              <a:defRPr/>
            </a:pPr>
            <a:r>
              <a:rPr lang="en-US" b="0" dirty="0" smtClean="0"/>
              <a:t>Please refrain from browsing the Internet, sending/reading text messages, or sending/reading e-mails during class.</a:t>
            </a:r>
          </a:p>
          <a:p>
            <a:pPr marL="237669" indent="-237669">
              <a:buFont typeface="Arial" pitchFamily="34" charset="0"/>
              <a:buChar char="•"/>
              <a:defRPr/>
            </a:pPr>
            <a:r>
              <a:rPr lang="en-US" b="0" dirty="0" smtClean="0"/>
              <a:t>If you have a question, or</a:t>
            </a:r>
            <a:r>
              <a:rPr lang="en-US" b="0" baseline="0" dirty="0" smtClean="0"/>
              <a:t> comment, please ask it of the whole group instead of the person next to you.  Many times if there is something you do not understand everyone can benefit from an explanation.</a:t>
            </a:r>
            <a:endParaRPr lang="en-US" b="0" dirty="0" smtClean="0"/>
          </a:p>
          <a:p>
            <a:pPr>
              <a:defRPr/>
            </a:pPr>
            <a:endParaRPr lang="en-US" dirty="0" smtClean="0"/>
          </a:p>
        </p:txBody>
      </p:sp>
      <p:sp>
        <p:nvSpPr>
          <p:cNvPr id="675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0E71443-BCD1-4D8F-863D-664C7A26BB8A}" type="slidenum">
              <a:rPr lang="en-US" smtClean="0"/>
              <a:pPr/>
              <a:t>9</a:t>
            </a:fld>
            <a:endParaRPr lang="en-US" dirty="0" smtClean="0"/>
          </a:p>
        </p:txBody>
      </p:sp>
    </p:spTree>
    <p:extLst>
      <p:ext uri="{BB962C8B-B14F-4D97-AF65-F5344CB8AC3E}">
        <p14:creationId xmlns:p14="http://schemas.microsoft.com/office/powerpoint/2010/main" val="416387567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r>
              <a:rPr lang="en-US" b="0" dirty="0" smtClean="0"/>
              <a:t>The slide</a:t>
            </a:r>
            <a:r>
              <a:rPr lang="en-US" b="0" baseline="0" dirty="0" smtClean="0"/>
              <a:t> for the ILT Terms and Concepts is on the left.  When you are creating a eLearning course you do not need to have the definitions because the terms are accessed from the Glossary.</a:t>
            </a:r>
          </a:p>
          <a:p>
            <a:endParaRPr lang="en-US" b="0" baseline="0" dirty="0" smtClean="0"/>
          </a:p>
          <a:p>
            <a:r>
              <a:rPr lang="en-US" b="0" baseline="0" dirty="0" smtClean="0"/>
              <a:t>Because the participant still needs to know the Terms and Concepts the eLearning Terms and Concepts slide has been created.  This slide does not have the definition of the term.  Instead it references the Glossary and provides a list of the terms the Participant needs to understand before they start the section.  </a:t>
            </a:r>
          </a:p>
          <a:p>
            <a:endParaRPr lang="en-US" b="0" baseline="0" dirty="0" smtClean="0"/>
          </a:p>
          <a:p>
            <a:r>
              <a:rPr lang="en-US" b="0" baseline="0" dirty="0" smtClean="0"/>
              <a:t>A complete list of the Terms and Concepts is also stored as a reference document for the participant.</a:t>
            </a:r>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90</a:t>
            </a:fld>
            <a:endParaRPr lang="en-US" dirty="0"/>
          </a:p>
        </p:txBody>
      </p:sp>
    </p:spTree>
    <p:extLst>
      <p:ext uri="{BB962C8B-B14F-4D97-AF65-F5344CB8AC3E}">
        <p14:creationId xmlns:p14="http://schemas.microsoft.com/office/powerpoint/2010/main" val="241577355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r>
              <a:rPr lang="en-US" dirty="0" smtClean="0"/>
              <a:t>TAB</a:t>
            </a:r>
            <a:r>
              <a:rPr lang="en-US" baseline="0" dirty="0" smtClean="0"/>
              <a:t> 08 </a:t>
            </a:r>
            <a:r>
              <a:rPr lang="en-US" b="0" baseline="0" dirty="0" smtClean="0"/>
              <a:t>– Create a Glossary Term</a:t>
            </a:r>
          </a:p>
          <a:p>
            <a:r>
              <a:rPr lang="en-US" b="1" baseline="0" dirty="0" smtClean="0"/>
              <a:t>TAB 09 </a:t>
            </a:r>
            <a:r>
              <a:rPr lang="en-US" b="0" baseline="0" dirty="0" smtClean="0"/>
              <a:t>– Edit or Delete a Glossary Term</a:t>
            </a:r>
            <a:endParaRPr lang="en-US" b="0" dirty="0" smtClean="0"/>
          </a:p>
          <a:p>
            <a:endParaRPr lang="en-US" dirty="0" smtClean="0"/>
          </a:p>
          <a:p>
            <a:r>
              <a:rPr lang="en-US" b="0" dirty="0" smtClean="0"/>
              <a:t>This</a:t>
            </a:r>
            <a:r>
              <a:rPr lang="en-US" b="0" baseline="0" dirty="0" smtClean="0"/>
              <a:t> exercise is broken out into several exercises:</a:t>
            </a:r>
          </a:p>
          <a:p>
            <a:endParaRPr lang="en-US" b="0" baseline="0" dirty="0" smtClean="0"/>
          </a:p>
          <a:p>
            <a:pPr marL="228600" indent="-228600">
              <a:buFont typeface="+mj-lt"/>
              <a:buAutoNum type="arabicPeriod"/>
            </a:pPr>
            <a:r>
              <a:rPr lang="en-US" b="0" baseline="0" dirty="0" smtClean="0"/>
              <a:t>Add the terms in the first section into the glossary using the Add a Glossary Terms work instruction.</a:t>
            </a:r>
          </a:p>
          <a:p>
            <a:pPr marL="228600" indent="-228600">
              <a:buFont typeface="+mj-lt"/>
              <a:buAutoNum type="arabicPeriod"/>
            </a:pPr>
            <a:r>
              <a:rPr lang="en-US" b="0" baseline="0" dirty="0" smtClean="0"/>
              <a:t>Edit or Delete one of the terms you added using the Edit or Delete Work Instruction.</a:t>
            </a:r>
          </a:p>
          <a:p>
            <a:pPr marL="228600" indent="-228600">
              <a:buFont typeface="+mj-lt"/>
              <a:buAutoNum type="arabicPeriod"/>
            </a:pPr>
            <a:r>
              <a:rPr lang="en-US" b="0" baseline="0" dirty="0" smtClean="0"/>
              <a:t>Deleting any unnecessary Terms and Concepts slides.</a:t>
            </a:r>
          </a:p>
          <a:p>
            <a:pPr marL="228600" indent="-228600">
              <a:buFont typeface="+mj-lt"/>
              <a:buAutoNum type="arabicPeriod"/>
            </a:pPr>
            <a:endParaRPr lang="en-US" b="0" baseline="0" dirty="0" smtClean="0"/>
          </a:p>
          <a:p>
            <a:pPr marL="0" indent="0">
              <a:buFont typeface="+mj-lt"/>
              <a:buNone/>
            </a:pPr>
            <a:r>
              <a:rPr lang="en-US" b="0" baseline="0" dirty="0" smtClean="0"/>
              <a:t>A copy of the terms we are adding to the course is in the exercise 5 folder.</a:t>
            </a:r>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91</a:t>
            </a:fld>
            <a:endParaRPr lang="en-US" dirty="0"/>
          </a:p>
        </p:txBody>
      </p:sp>
    </p:spTree>
    <p:extLst>
      <p:ext uri="{BB962C8B-B14F-4D97-AF65-F5344CB8AC3E}">
        <p14:creationId xmlns:p14="http://schemas.microsoft.com/office/powerpoint/2010/main" val="394769026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625" y="447675"/>
            <a:ext cx="4802188" cy="3600450"/>
          </a:xfrm>
        </p:spPr>
      </p:sp>
      <p:sp>
        <p:nvSpPr>
          <p:cNvPr id="3" name="Notes Placeholder 2"/>
          <p:cNvSpPr>
            <a:spLocks noGrp="1"/>
          </p:cNvSpPr>
          <p:nvPr>
            <p:ph type="body" idx="1"/>
          </p:nvPr>
        </p:nvSpPr>
        <p:spPr/>
        <p:txBody>
          <a:bodyPr/>
          <a:lstStyle/>
          <a:p>
            <a:r>
              <a:rPr lang="en-US" dirty="0" smtClean="0"/>
              <a:t>Notes:</a:t>
            </a:r>
          </a:p>
          <a:p>
            <a:endParaRPr lang="en-US" dirty="0" smtClean="0"/>
          </a:p>
          <a:p>
            <a:r>
              <a:rPr lang="en-US" dirty="0" smtClean="0"/>
              <a:t>Question</a:t>
            </a:r>
            <a:r>
              <a:rPr lang="en-US" baseline="0" dirty="0" smtClean="0"/>
              <a:t> One</a:t>
            </a:r>
            <a:endParaRPr lang="en-US" dirty="0" smtClean="0"/>
          </a:p>
          <a:p>
            <a:r>
              <a:rPr lang="en-US" b="0" dirty="0" smtClean="0"/>
              <a:t>Which button on the Articulate ribbon allows you to access the glossary</a:t>
            </a:r>
            <a:r>
              <a:rPr lang="en-US" b="0" baseline="0" dirty="0" smtClean="0"/>
              <a:t>?</a:t>
            </a:r>
            <a:endParaRPr lang="en-US" b="0" dirty="0" smtClean="0"/>
          </a:p>
          <a:p>
            <a:endParaRPr lang="en-US" baseline="0" dirty="0" smtClean="0"/>
          </a:p>
          <a:p>
            <a:r>
              <a:rPr lang="en-US" baseline="0" dirty="0" smtClean="0"/>
              <a:t>Answer One</a:t>
            </a:r>
            <a:endParaRPr lang="en-US" dirty="0" smtClean="0"/>
          </a:p>
          <a:p>
            <a:pPr marL="171450" indent="-171450">
              <a:buFont typeface="Arial"/>
              <a:buChar char="•"/>
            </a:pPr>
            <a:r>
              <a:rPr lang="en-US" b="0" dirty="0" smtClean="0"/>
              <a:t>The Player Icon</a:t>
            </a:r>
          </a:p>
          <a:p>
            <a:endParaRPr lang="en-US" dirty="0" smtClean="0"/>
          </a:p>
        </p:txBody>
      </p:sp>
      <p:sp>
        <p:nvSpPr>
          <p:cNvPr id="4" name="Slide Number Placeholder 3"/>
          <p:cNvSpPr>
            <a:spLocks noGrp="1"/>
          </p:cNvSpPr>
          <p:nvPr>
            <p:ph type="sldNum" sz="quarter" idx="10"/>
          </p:nvPr>
        </p:nvSpPr>
        <p:spPr/>
        <p:txBody>
          <a:bodyPr/>
          <a:lstStyle/>
          <a:p>
            <a:fld id="{CA846680-62A7-41C5-A79F-706D29C4710E}" type="slidenum">
              <a:rPr lang="en-US" smtClean="0"/>
              <a:pPr/>
              <a:t>92</a:t>
            </a:fld>
            <a:endParaRPr lang="en-US" dirty="0"/>
          </a:p>
        </p:txBody>
      </p:sp>
    </p:spTree>
    <p:extLst>
      <p:ext uri="{BB962C8B-B14F-4D97-AF65-F5344CB8AC3E}">
        <p14:creationId xmlns:p14="http://schemas.microsoft.com/office/powerpoint/2010/main" val="379565394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70662" indent="-296408">
              <a:defRPr>
                <a:solidFill>
                  <a:schemeClr val="tx1"/>
                </a:solidFill>
                <a:latin typeface="Calibri" charset="0"/>
                <a:ea typeface="ＭＳ Ｐゴシック" charset="0"/>
              </a:defRPr>
            </a:lvl2pPr>
            <a:lvl3pPr marL="1185634" indent="-237127">
              <a:defRPr>
                <a:solidFill>
                  <a:schemeClr val="tx1"/>
                </a:solidFill>
                <a:latin typeface="Calibri" charset="0"/>
                <a:ea typeface="ＭＳ Ｐゴシック" charset="0"/>
              </a:defRPr>
            </a:lvl3pPr>
            <a:lvl4pPr marL="1659887" indent="-237127">
              <a:defRPr>
                <a:solidFill>
                  <a:schemeClr val="tx1"/>
                </a:solidFill>
                <a:latin typeface="Calibri" charset="0"/>
                <a:ea typeface="ＭＳ Ｐゴシック" charset="0"/>
              </a:defRPr>
            </a:lvl4pPr>
            <a:lvl5pPr marL="2134141" indent="-237127">
              <a:defRPr>
                <a:solidFill>
                  <a:schemeClr val="tx1"/>
                </a:solidFill>
                <a:latin typeface="Calibri" charset="0"/>
                <a:ea typeface="ＭＳ Ｐゴシック" charset="0"/>
              </a:defRPr>
            </a:lvl5pPr>
            <a:lvl6pPr marL="2608395" indent="-237127" defTabSz="946861" fontAlgn="base">
              <a:spcBef>
                <a:spcPct val="0"/>
              </a:spcBef>
              <a:spcAft>
                <a:spcPct val="0"/>
              </a:spcAft>
              <a:defRPr>
                <a:solidFill>
                  <a:schemeClr val="tx1"/>
                </a:solidFill>
                <a:latin typeface="Calibri" charset="0"/>
                <a:ea typeface="ＭＳ Ｐゴシック" charset="0"/>
              </a:defRPr>
            </a:lvl6pPr>
            <a:lvl7pPr marL="3082648" indent="-237127" defTabSz="946861" fontAlgn="base">
              <a:spcBef>
                <a:spcPct val="0"/>
              </a:spcBef>
              <a:spcAft>
                <a:spcPct val="0"/>
              </a:spcAft>
              <a:defRPr>
                <a:solidFill>
                  <a:schemeClr val="tx1"/>
                </a:solidFill>
                <a:latin typeface="Calibri" charset="0"/>
                <a:ea typeface="ＭＳ Ｐゴシック" charset="0"/>
              </a:defRPr>
            </a:lvl7pPr>
            <a:lvl8pPr marL="3556902" indent="-237127" defTabSz="946861" fontAlgn="base">
              <a:spcBef>
                <a:spcPct val="0"/>
              </a:spcBef>
              <a:spcAft>
                <a:spcPct val="0"/>
              </a:spcAft>
              <a:defRPr>
                <a:solidFill>
                  <a:schemeClr val="tx1"/>
                </a:solidFill>
                <a:latin typeface="Calibri" charset="0"/>
                <a:ea typeface="ＭＳ Ｐゴシック" charset="0"/>
              </a:defRPr>
            </a:lvl8pPr>
            <a:lvl9pPr marL="4031155" indent="-237127" defTabSz="946861" fontAlgn="base">
              <a:spcBef>
                <a:spcPct val="0"/>
              </a:spcBef>
              <a:spcAft>
                <a:spcPct val="0"/>
              </a:spcAft>
              <a:defRPr>
                <a:solidFill>
                  <a:schemeClr val="tx1"/>
                </a:solidFill>
                <a:latin typeface="Calibri" charset="0"/>
                <a:ea typeface="ＭＳ Ｐゴシック" charset="0"/>
              </a:defRPr>
            </a:lvl9pPr>
          </a:lstStyle>
          <a:p>
            <a:pPr defTabSz="946861" fontAlgn="base">
              <a:spcBef>
                <a:spcPct val="0"/>
              </a:spcBef>
              <a:spcAft>
                <a:spcPct val="0"/>
              </a:spcAft>
            </a:pPr>
            <a:fld id="{54DAA604-E6B6-094A-BDE6-B0CBD11BBF18}" type="slidenum">
              <a:rPr lang="en-US"/>
              <a:pPr defTabSz="946861" fontAlgn="base">
                <a:spcBef>
                  <a:spcPct val="0"/>
                </a:spcBef>
                <a:spcAft>
                  <a:spcPct val="0"/>
                </a:spcAft>
              </a:pPr>
              <a:t>93</a:t>
            </a:fld>
            <a:endParaRPr lang="en-US" dirty="0"/>
          </a:p>
        </p:txBody>
      </p:sp>
      <p:sp>
        <p:nvSpPr>
          <p:cNvPr id="5" name="Rectangle 4"/>
          <p:cNvSpPr/>
          <p:nvPr/>
        </p:nvSpPr>
        <p:spPr>
          <a:xfrm>
            <a:off x="3207026" y="382016"/>
            <a:ext cx="4108174" cy="8966694"/>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lIns="94851" tIns="47425" rIns="94851" bIns="47425" anchor="ctr"/>
          <a:lstStyle/>
          <a:p>
            <a:pPr algn="ctr" defTabSz="948294">
              <a:defRPr/>
            </a:pPr>
            <a:endParaRPr lang="en-US" sz="1500" dirty="0">
              <a:solidFill>
                <a:schemeClr val="tx1"/>
              </a:solidFill>
            </a:endParaRPr>
          </a:p>
        </p:txBody>
      </p:sp>
      <p:graphicFrame>
        <p:nvGraphicFramePr>
          <p:cNvPr id="2051" name="Object 5"/>
          <p:cNvGraphicFramePr>
            <a:graphicFrameLocks noChangeAspect="1"/>
          </p:cNvGraphicFramePr>
          <p:nvPr/>
        </p:nvGraphicFramePr>
        <p:xfrm>
          <a:off x="1470991" y="4382515"/>
          <a:ext cx="5486400" cy="183630"/>
        </p:xfrm>
        <a:graphic>
          <a:graphicData uri="http://schemas.openxmlformats.org/presentationml/2006/ole">
            <mc:AlternateContent xmlns:mc="http://schemas.openxmlformats.org/markup-compatibility/2006">
              <mc:Choice xmlns:v="urn:schemas-microsoft-com:vml" Requires="v">
                <p:oleObj spid="_x0000_s46445" name="Document" r:id="rId4" imgW="5257800" imgH="177800" progId="Word.Document.12">
                  <p:embed/>
                </p:oleObj>
              </mc:Choice>
              <mc:Fallback>
                <p:oleObj name="Document" r:id="rId4" imgW="5257800" imgH="177800" progId="Word.Document.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0991" y="4382515"/>
                        <a:ext cx="5486400" cy="1836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2052" name="Object 6"/>
          <p:cNvGraphicFramePr>
            <a:graphicFrameLocks noChangeAspect="1"/>
          </p:cNvGraphicFramePr>
          <p:nvPr>
            <p:extLst>
              <p:ext uri="{D42A27DB-BD31-4B8C-83A1-F6EECF244321}">
                <p14:modId xmlns:p14="http://schemas.microsoft.com/office/powerpoint/2010/main" val="3670213273"/>
              </p:ext>
            </p:extLst>
          </p:nvPr>
        </p:nvGraphicFramePr>
        <p:xfrm>
          <a:off x="0" y="0"/>
          <a:ext cx="7313507" cy="9599533"/>
        </p:xfrm>
        <a:graphic>
          <a:graphicData uri="http://schemas.openxmlformats.org/presentationml/2006/ole">
            <mc:AlternateContent xmlns:mc="http://schemas.openxmlformats.org/markup-compatibility/2006">
              <mc:Choice xmlns:v="urn:schemas-microsoft-com:vml" Requires="v">
                <p:oleObj spid="_x0000_s46446" name="Document" r:id="rId6" imgW="8157062" imgH="10613234" progId="Word.Document.12">
                  <p:embed/>
                </p:oleObj>
              </mc:Choice>
              <mc:Fallback>
                <p:oleObj name="Document" r:id="rId6" imgW="8157062" imgH="10613234" progId="Word.Document.12">
                  <p:embed/>
                  <p:pic>
                    <p:nvPicPr>
                      <p:cNvPr id="0" name=""/>
                      <p:cNvPicPr>
                        <a:picLocks noChangeAspect="1" noChangeArrowheads="1"/>
                      </p:cNvPicPr>
                      <p:nvPr/>
                    </p:nvPicPr>
                    <p:blipFill>
                      <a:blip r:embed="rId7"/>
                      <a:srcRect/>
                      <a:stretch>
                        <a:fillRect/>
                      </a:stretch>
                    </p:blipFill>
                    <p:spPr bwMode="auto">
                      <a:xfrm>
                        <a:off x="0" y="0"/>
                        <a:ext cx="7313507" cy="95995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79777610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Notes Placeholder 2"/>
          <p:cNvSpPr>
            <a:spLocks noGrp="1"/>
          </p:cNvSpPr>
          <p:nvPr>
            <p:ph type="body" idx="1"/>
          </p:nvPr>
        </p:nvSpPr>
        <p:spPr/>
        <p:txBody>
          <a:bodyPr/>
          <a:lstStyle/>
          <a:p>
            <a:r>
              <a:rPr lang="en-US" dirty="0" smtClean="0"/>
              <a:t>Notes:</a:t>
            </a:r>
          </a:p>
          <a:p>
            <a:endParaRPr lang="en-US" b="0" dirty="0" smtClean="0"/>
          </a:p>
          <a:p>
            <a:r>
              <a:rPr lang="en-US" sz="1100" b="0" kern="1200" dirty="0" smtClean="0">
                <a:solidFill>
                  <a:schemeClr val="tx1"/>
                </a:solidFill>
                <a:effectLst/>
                <a:latin typeface="+mn-lt"/>
                <a:ea typeface="+mn-ea"/>
                <a:cs typeface="+mn-cs"/>
              </a:rPr>
              <a:t>This course is designed to teach participants how to develop an eLearning course using</a:t>
            </a:r>
            <a:r>
              <a:rPr lang="en-US" sz="1100" b="0" kern="1200" baseline="0" dirty="0" smtClean="0">
                <a:solidFill>
                  <a:schemeClr val="tx1"/>
                </a:solidFill>
                <a:effectLst/>
                <a:latin typeface="+mn-lt"/>
                <a:ea typeface="+mn-ea"/>
                <a:cs typeface="+mn-cs"/>
              </a:rPr>
              <a:t> Articulate</a:t>
            </a:r>
            <a:r>
              <a:rPr lang="en-US" b="0" i="1" dirty="0" smtClean="0"/>
              <a:t>.</a:t>
            </a:r>
            <a:r>
              <a:rPr lang="en-US" b="0" dirty="0" smtClean="0">
                <a:effectLst/>
              </a:rPr>
              <a:t>  The</a:t>
            </a:r>
            <a:r>
              <a:rPr lang="en-US" b="0" baseline="0" dirty="0" smtClean="0">
                <a:effectLst/>
              </a:rPr>
              <a:t> course is a full day course and is composed of the following sections:</a:t>
            </a:r>
          </a:p>
          <a:p>
            <a:endParaRPr lang="en-US" b="1" dirty="0" smtClean="0"/>
          </a:p>
          <a:p>
            <a:pPr marL="177845" marR="0" indent="-177845"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Section 6: Add Resource Documents </a:t>
            </a:r>
            <a:r>
              <a:rPr lang="en-US" b="0" baseline="0" dirty="0" smtClean="0"/>
              <a:t>– The</a:t>
            </a:r>
            <a:r>
              <a:rPr lang="en-US" b="0" dirty="0" smtClean="0"/>
              <a:t> introduction</a:t>
            </a:r>
            <a:r>
              <a:rPr lang="en-US" b="0" baseline="0" dirty="0" smtClean="0"/>
              <a:t> </a:t>
            </a:r>
            <a:r>
              <a:rPr lang="en-US" b="0" dirty="0" smtClean="0"/>
              <a:t>takes about 20 minutes to complete and describes how to insert a resource document</a:t>
            </a:r>
            <a:r>
              <a:rPr lang="en-US" b="0" baseline="0" dirty="0" smtClean="0"/>
              <a:t> into the eLearning course.</a:t>
            </a:r>
          </a:p>
          <a:p>
            <a:pPr marL="177845" marR="0" indent="-177845"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Section 7: Create Engage Interaction </a:t>
            </a:r>
            <a:r>
              <a:rPr lang="en-US" b="0" baseline="0" dirty="0" smtClean="0"/>
              <a:t>– This section takes about 30 minutes to complete and explains the process of converting exercises and demonstrations into screencasts and video narration.</a:t>
            </a:r>
          </a:p>
          <a:p>
            <a:pPr marL="0" marR="0" indent="0" algn="l" defTabSz="914400" rtl="0" eaLnBrk="1" fontAlgn="auto" latinLnBrk="0" hangingPunct="1">
              <a:lnSpc>
                <a:spcPct val="100000"/>
              </a:lnSpc>
              <a:spcBef>
                <a:spcPts val="0"/>
              </a:spcBef>
              <a:spcAft>
                <a:spcPts val="0"/>
              </a:spcAft>
              <a:buClrTx/>
              <a:buSzTx/>
              <a:buFont typeface="Arial"/>
              <a:buNone/>
              <a:tabLst/>
              <a:defRPr/>
            </a:pPr>
            <a:endParaRPr lang="en-US" b="0" dirty="0" smtClean="0"/>
          </a:p>
        </p:txBody>
      </p:sp>
      <p:sp>
        <p:nvSpPr>
          <p:cNvPr id="62468" name="Slide Number Placeholder 3"/>
          <p:cNvSpPr>
            <a:spLocks noGrp="1"/>
          </p:cNvSpPr>
          <p:nvPr>
            <p:ph type="sldNum" sz="quarter" idx="5"/>
          </p:nvPr>
        </p:nvSpPr>
        <p:spPr/>
        <p:txBody>
          <a:bodyPr/>
          <a:lstStyle/>
          <a:p>
            <a:fld id="{5E53A2DA-CDF3-48EB-B347-1586A460E593}" type="slidenum">
              <a:rPr lang="en-US" smtClean="0"/>
              <a:pPr/>
              <a:t>94</a:t>
            </a:fld>
            <a:endParaRPr lang="en-US" dirty="0" smtClean="0"/>
          </a:p>
        </p:txBody>
      </p:sp>
      <p:sp>
        <p:nvSpPr>
          <p:cNvPr id="4" name="Slide Image Placeholder 3"/>
          <p:cNvSpPr>
            <a:spLocks noGrp="1" noRot="1" noChangeAspect="1"/>
          </p:cNvSpPr>
          <p:nvPr>
            <p:ph type="sldImg"/>
          </p:nvPr>
        </p:nvSpPr>
        <p:spPr>
          <a:xfrm>
            <a:off x="174625" y="447675"/>
            <a:ext cx="4802188" cy="3600450"/>
          </a:xfrm>
        </p:spPr>
      </p:sp>
    </p:spTree>
    <p:extLst>
      <p:ext uri="{BB962C8B-B14F-4D97-AF65-F5344CB8AC3E}">
        <p14:creationId xmlns:p14="http://schemas.microsoft.com/office/powerpoint/2010/main" val="297397617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625" y="447675"/>
            <a:ext cx="4802188" cy="3600450"/>
          </a:xfrm>
        </p:spPr>
      </p:sp>
      <p:sp>
        <p:nvSpPr>
          <p:cNvPr id="3" name="Notes Placeholder 2"/>
          <p:cNvSpPr>
            <a:spLocks noGrp="1"/>
          </p:cNvSpPr>
          <p:nvPr>
            <p:ph type="body" idx="1"/>
          </p:nvPr>
        </p:nvSpPr>
        <p:spPr/>
        <p:txBody>
          <a:bodyPr/>
          <a:lstStyle/>
          <a:p>
            <a:r>
              <a:rPr lang="en-US" dirty="0" smtClean="0"/>
              <a:t>Notes:</a:t>
            </a:r>
            <a:endParaRPr lang="en-US" b="0" dirty="0" smtClean="0"/>
          </a:p>
          <a:p>
            <a:endParaRPr lang="en-US" b="0" dirty="0" smtClean="0"/>
          </a:p>
          <a:p>
            <a:pPr marL="171450" indent="-171450">
              <a:buFont typeface="Arial"/>
              <a:buChar char="•"/>
            </a:pPr>
            <a:r>
              <a:rPr lang="en-US" b="0" dirty="0" smtClean="0"/>
              <a:t>Each</a:t>
            </a:r>
            <a:r>
              <a:rPr lang="en-US" b="0" baseline="0" dirty="0" smtClean="0"/>
              <a:t> of the learning objectives corresponds to a slide, or series of slides, in this section of the course.  </a:t>
            </a:r>
          </a:p>
          <a:p>
            <a:pPr marL="171450" indent="-171450">
              <a:buFont typeface="Arial"/>
              <a:buChar char="•"/>
            </a:pPr>
            <a:r>
              <a:rPr lang="en-US" b="0" baseline="0" dirty="0" smtClean="0"/>
              <a:t>By the end of this section, you should be able to perform each of the listed objectives with the support of the training materials.</a:t>
            </a:r>
          </a:p>
          <a:p>
            <a:pPr marL="171450" indent="-171450">
              <a:buFont typeface="Arial"/>
              <a:buChar char="•"/>
            </a:pPr>
            <a:r>
              <a:rPr lang="en-US" b="0" baseline="0" dirty="0" smtClean="0"/>
              <a:t>The section learning objectives are tied directly to the course objectives reviewed at the end of the course.</a:t>
            </a:r>
            <a:endParaRPr lang="en-US" b="0" dirty="0" smtClean="0"/>
          </a:p>
        </p:txBody>
      </p:sp>
      <p:sp>
        <p:nvSpPr>
          <p:cNvPr id="4" name="Slide Number Placeholder 3"/>
          <p:cNvSpPr>
            <a:spLocks noGrp="1"/>
          </p:cNvSpPr>
          <p:nvPr>
            <p:ph type="sldNum" sz="quarter" idx="10"/>
          </p:nvPr>
        </p:nvSpPr>
        <p:spPr/>
        <p:txBody>
          <a:bodyPr/>
          <a:lstStyle/>
          <a:p>
            <a:fld id="{CA846680-62A7-41C5-A79F-706D29C4710E}" type="slidenum">
              <a:rPr lang="en-US" smtClean="0"/>
              <a:pPr/>
              <a:t>95</a:t>
            </a:fld>
            <a:endParaRPr lang="en-US" dirty="0"/>
          </a:p>
        </p:txBody>
      </p:sp>
    </p:spTree>
    <p:extLst>
      <p:ext uri="{BB962C8B-B14F-4D97-AF65-F5344CB8AC3E}">
        <p14:creationId xmlns:p14="http://schemas.microsoft.com/office/powerpoint/2010/main" val="312193655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b="0" dirty="0" smtClean="0"/>
          </a:p>
          <a:p>
            <a:pPr marL="177845" indent="-177845">
              <a:buFont typeface="Wingdings" charset="2"/>
              <a:buChar char="²"/>
            </a:pPr>
            <a:r>
              <a:rPr lang="en-US" b="1" dirty="0" smtClean="0"/>
              <a:t>Tab 01 </a:t>
            </a:r>
            <a:r>
              <a:rPr lang="en-US" b="0" dirty="0" smtClean="0"/>
              <a:t>- Terms and Concepts</a:t>
            </a:r>
          </a:p>
          <a:p>
            <a:endParaRPr lang="en-US" b="0" dirty="0" smtClean="0"/>
          </a:p>
          <a:p>
            <a:pPr marL="177845" indent="-177845">
              <a:buFont typeface="Arial"/>
              <a:buChar char="•"/>
            </a:pPr>
            <a:r>
              <a:rPr lang="en-US" b="0" dirty="0" smtClean="0"/>
              <a:t>The following terms are</a:t>
            </a:r>
            <a:r>
              <a:rPr lang="en-US" b="0" baseline="0" dirty="0" smtClean="0"/>
              <a:t> critical to your understanding of this section of the course.  </a:t>
            </a:r>
          </a:p>
          <a:p>
            <a:pPr marL="177845" indent="-177845">
              <a:buFont typeface="Arial"/>
              <a:buChar char="•"/>
            </a:pPr>
            <a:r>
              <a:rPr lang="en-US" b="0" baseline="0" dirty="0" smtClean="0"/>
              <a:t>Additional terms are located in the Terms and Concepts document located in the reference materials.</a:t>
            </a:r>
          </a:p>
          <a:p>
            <a:pPr marL="177845" indent="-177845">
              <a:buFont typeface="Arial"/>
              <a:buChar char="•"/>
            </a:pPr>
            <a:r>
              <a:rPr lang="en-US" b="0" dirty="0" smtClean="0"/>
              <a:t>If you do not understand the term,</a:t>
            </a:r>
            <a:r>
              <a:rPr lang="en-US" b="0" baseline="0" dirty="0" smtClean="0"/>
              <a:t> please ask for additional clarification.</a:t>
            </a:r>
          </a:p>
          <a:p>
            <a:pPr marL="177845" indent="-177845">
              <a:buFont typeface="Arial"/>
              <a:buChar char="•"/>
            </a:pPr>
            <a:r>
              <a:rPr lang="en-US" b="0" baseline="0" dirty="0" smtClean="0"/>
              <a:t>The Terms and Concepts document contains more terms than are listed in the course and should be reviewed to help with your learning.</a:t>
            </a:r>
          </a:p>
          <a:p>
            <a:endParaRPr lang="en-US"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96</a:t>
            </a:fld>
            <a:endParaRPr lang="en-US" dirty="0"/>
          </a:p>
        </p:txBody>
      </p:sp>
    </p:spTree>
    <p:extLst>
      <p:ext uri="{BB962C8B-B14F-4D97-AF65-F5344CB8AC3E}">
        <p14:creationId xmlns:p14="http://schemas.microsoft.com/office/powerpoint/2010/main" val="188579548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pPr marL="0" indent="0">
              <a:buFont typeface="Arial"/>
              <a:buNone/>
            </a:pPr>
            <a:r>
              <a:rPr lang="en-US" b="0" baseline="0" dirty="0" smtClean="0"/>
              <a:t>All of the documents from the ILT should be added to the eLearning course, as Reference documents.  When adding Reference documents keep the following in mind:</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The Course Guide should be added as a Reference Document Titled as “Course Guide Title of Course”.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All of the Reference Documents from the ILT Course should keep the same name as the title of the file.  This is done to keep the reference to the file in the Course Guide active.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All documents created to support eLearning should Titled “Name of Document_eLearning”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If there are forms or other documents that are located online, consider a link to the original document so if there are any changes to the document the course does not have to be updated.  </a:t>
            </a:r>
          </a:p>
          <a:p>
            <a:pPr marL="512763"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Be sure to keep the original name of the file when you using the title field.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baseline="0" dirty="0" smtClean="0"/>
          </a:p>
          <a:p>
            <a:pPr marL="0" indent="0">
              <a:buFont typeface="Arial"/>
              <a:buNone/>
            </a:pPr>
            <a:endParaRPr lang="en-US" b="0" baseline="0" dirty="0" smtClean="0"/>
          </a:p>
          <a:p>
            <a:pPr marL="171450" indent="-171450">
              <a:buFont typeface="Arial"/>
              <a:buChar char="•"/>
            </a:pPr>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97</a:t>
            </a:fld>
            <a:endParaRPr lang="en-US" dirty="0"/>
          </a:p>
        </p:txBody>
      </p:sp>
    </p:spTree>
    <p:extLst>
      <p:ext uri="{BB962C8B-B14F-4D97-AF65-F5344CB8AC3E}">
        <p14:creationId xmlns:p14="http://schemas.microsoft.com/office/powerpoint/2010/main" val="287475132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r>
              <a:rPr lang="en-US" b="0" dirty="0" smtClean="0"/>
              <a:t>When</a:t>
            </a:r>
            <a:r>
              <a:rPr lang="en-US" b="0" baseline="0" dirty="0" smtClean="0"/>
              <a:t> you create the eLearning add all of the Resource documents from the original presentation.  In addition, the original course should be added as a Resource document.  During the development of the eLearning additional Resource materials may be created.  If they are created they should be added to the course.  </a:t>
            </a:r>
          </a:p>
          <a:p>
            <a:endParaRPr lang="en-US" b="0" baseline="0" dirty="0" smtClean="0"/>
          </a:p>
        </p:txBody>
      </p:sp>
      <p:sp>
        <p:nvSpPr>
          <p:cNvPr id="4" name="Slide Number Placeholder 3"/>
          <p:cNvSpPr>
            <a:spLocks noGrp="1"/>
          </p:cNvSpPr>
          <p:nvPr>
            <p:ph type="sldNum" sz="quarter" idx="10"/>
          </p:nvPr>
        </p:nvSpPr>
        <p:spPr/>
        <p:txBody>
          <a:bodyPr/>
          <a:lstStyle/>
          <a:p>
            <a:fld id="{CA846680-62A7-41C5-A79F-706D29C4710E}" type="slidenum">
              <a:rPr lang="en-US" smtClean="0"/>
              <a:pPr/>
              <a:t>98</a:t>
            </a:fld>
            <a:endParaRPr lang="en-US" dirty="0"/>
          </a:p>
        </p:txBody>
      </p:sp>
    </p:spTree>
    <p:extLst>
      <p:ext uri="{BB962C8B-B14F-4D97-AF65-F5344CB8AC3E}">
        <p14:creationId xmlns:p14="http://schemas.microsoft.com/office/powerpoint/2010/main" val="366341021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b="0" baseline="0" dirty="0" smtClean="0"/>
          </a:p>
          <a:p>
            <a:r>
              <a:rPr lang="en-US" b="0" baseline="0" dirty="0" smtClean="0"/>
              <a:t>Unlike the glossary terms there is no reference slide for a Resource Document.  This is why the Reference documents need to be referred to on the PowerPoint slide.  </a:t>
            </a:r>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99</a:t>
            </a:fld>
            <a:endParaRPr lang="en-US" dirty="0"/>
          </a:p>
        </p:txBody>
      </p:sp>
    </p:spTree>
    <p:extLst>
      <p:ext uri="{BB962C8B-B14F-4D97-AF65-F5344CB8AC3E}">
        <p14:creationId xmlns:p14="http://schemas.microsoft.com/office/powerpoint/2010/main" val="39325821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emf"/><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7" descr="P1010067.JPG"/>
          <p:cNvPicPr>
            <a:picLocks noChangeAspect="1"/>
          </p:cNvPicPr>
          <p:nvPr userDrawn="1"/>
        </p:nvPicPr>
        <p:blipFill>
          <a:blip r:embed="rId2" cstate="print"/>
          <a:srcRect/>
          <a:stretch>
            <a:fillRect/>
          </a:stretch>
        </p:blipFill>
        <p:spPr bwMode="auto">
          <a:xfrm>
            <a:off x="1954944" y="17463"/>
            <a:ext cx="1546225" cy="1143000"/>
          </a:xfrm>
          <a:prstGeom prst="rect">
            <a:avLst/>
          </a:prstGeom>
          <a:ln>
            <a:noFill/>
          </a:ln>
          <a:effectLst>
            <a:softEdge rad="112500"/>
          </a:effectLst>
        </p:spPr>
      </p:pic>
      <p:pic>
        <p:nvPicPr>
          <p:cNvPr id="7" name="Picture 8" descr="glen10.jpg"/>
          <p:cNvPicPr>
            <a:picLocks noChangeAspect="1"/>
          </p:cNvPicPr>
          <p:nvPr userDrawn="1"/>
        </p:nvPicPr>
        <p:blipFill>
          <a:blip r:embed="rId3" cstate="print"/>
          <a:srcRect/>
          <a:stretch>
            <a:fillRect/>
          </a:stretch>
        </p:blipFill>
        <p:spPr bwMode="auto">
          <a:xfrm>
            <a:off x="0" y="0"/>
            <a:ext cx="1730375" cy="1143000"/>
          </a:xfrm>
          <a:prstGeom prst="rect">
            <a:avLst/>
          </a:prstGeom>
          <a:ln>
            <a:noFill/>
          </a:ln>
          <a:effectLst>
            <a:softEdge rad="112500"/>
          </a:effectLst>
        </p:spPr>
      </p:pic>
      <p:pic>
        <p:nvPicPr>
          <p:cNvPr id="9" name="Picture 12" descr="Ritter061909small.jpg"/>
          <p:cNvPicPr>
            <a:picLocks noChangeAspect="1"/>
          </p:cNvPicPr>
          <p:nvPr userDrawn="1"/>
        </p:nvPicPr>
        <p:blipFill>
          <a:blip r:embed="rId4" cstate="print"/>
          <a:srcRect/>
          <a:stretch>
            <a:fillRect/>
          </a:stretch>
        </p:blipFill>
        <p:spPr bwMode="auto">
          <a:xfrm>
            <a:off x="5655532" y="17463"/>
            <a:ext cx="1711325" cy="1143000"/>
          </a:xfrm>
          <a:prstGeom prst="rect">
            <a:avLst/>
          </a:prstGeom>
          <a:ln>
            <a:noFill/>
          </a:ln>
          <a:effectLst>
            <a:softEdge rad="112500"/>
          </a:effectLst>
        </p:spPr>
      </p:pic>
      <p:pic>
        <p:nvPicPr>
          <p:cNvPr id="10" name="Picture 13" descr="MemorialLarge.jpg"/>
          <p:cNvPicPr>
            <a:picLocks noChangeAspect="1"/>
          </p:cNvPicPr>
          <p:nvPr userDrawn="1"/>
        </p:nvPicPr>
        <p:blipFill>
          <a:blip r:embed="rId5" cstate="print"/>
          <a:srcRect/>
          <a:stretch>
            <a:fillRect/>
          </a:stretch>
        </p:blipFill>
        <p:spPr bwMode="auto">
          <a:xfrm>
            <a:off x="7591425" y="17463"/>
            <a:ext cx="1552575" cy="1143000"/>
          </a:xfrm>
          <a:prstGeom prst="rect">
            <a:avLst/>
          </a:prstGeom>
          <a:ln>
            <a:noFill/>
          </a:ln>
          <a:effectLst>
            <a:softEdge rad="112500"/>
          </a:effectLst>
        </p:spPr>
      </p:pic>
      <p:sp>
        <p:nvSpPr>
          <p:cNvPr id="11" name="Rectangle 10"/>
          <p:cNvSpPr/>
          <p:nvPr userDrawn="1"/>
        </p:nvSpPr>
        <p:spPr>
          <a:xfrm>
            <a:off x="0" y="1143000"/>
            <a:ext cx="9144000" cy="5334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spc="100" baseline="0" dirty="0" smtClean="0"/>
              <a:t>Colorado Department of Transportation</a:t>
            </a:r>
            <a:endParaRPr lang="en-US" sz="3200" b="1" spc="100" baseline="0" dirty="0"/>
          </a:p>
        </p:txBody>
      </p:sp>
      <p:pic>
        <p:nvPicPr>
          <p:cNvPr id="5" name="Picture 4"/>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a:off x="3725738" y="17463"/>
            <a:ext cx="1705225" cy="1143000"/>
          </a:xfrm>
          <a:prstGeom prst="rect">
            <a:avLst/>
          </a:prstGeom>
          <a:effectLst>
            <a:softEdge rad="112522"/>
          </a:effectLst>
        </p:spPr>
      </p:pic>
      <p:sp>
        <p:nvSpPr>
          <p:cNvPr id="12" name="Text Placeholder 2"/>
          <p:cNvSpPr>
            <a:spLocks noGrp="1"/>
          </p:cNvSpPr>
          <p:nvPr>
            <p:ph idx="1" hasCustomPrompt="1"/>
          </p:nvPr>
        </p:nvSpPr>
        <p:spPr bwMode="auto">
          <a:xfrm>
            <a:off x="182880" y="2057401"/>
            <a:ext cx="8818974" cy="3428999"/>
          </a:xfrm>
          <a:prstGeom prst="rect">
            <a:avLst/>
          </a:prstGeom>
          <a:noFill/>
          <a:ln w="9525">
            <a:noFill/>
            <a:miter lim="800000"/>
            <a:headEnd/>
            <a:tailEnd/>
          </a:ln>
          <a:effectLst>
            <a:softEdge rad="38100"/>
          </a:effectLst>
        </p:spPr>
        <p:txBody>
          <a:bodyPr vert="horz" wrap="square" lIns="91440" tIns="45720" rIns="91440" bIns="45720" numCol="1" anchor="ctr" anchorCtr="0" compatLnSpc="1">
            <a:prstTxWarp prst="textNoShape">
              <a:avLst/>
            </a:prstTxWarp>
          </a:bodyPr>
          <a:lstStyle>
            <a:lvl1pPr marL="0" indent="0" algn="ctr">
              <a:buNone/>
              <a:defRPr sz="3600" b="1" baseline="0">
                <a:latin typeface="+mj-lt"/>
              </a:defRPr>
            </a:lvl1pPr>
            <a:lvl2pPr marL="457200" indent="0" algn="ctr">
              <a:buFontTx/>
              <a:buNone/>
              <a:defRPr>
                <a:latin typeface="+mn-lt"/>
              </a:defRPr>
            </a:lvl2pPr>
            <a:lvl3pPr algn="ctr">
              <a:defRPr/>
            </a:lvl3pPr>
            <a:lvl4pPr algn="ctr">
              <a:defRPr/>
            </a:lvl4pPr>
            <a:lvl5pPr algn="ctr">
              <a:defRPr/>
            </a:lvl5pPr>
          </a:lstStyle>
          <a:p>
            <a:pPr lvl="0"/>
            <a:r>
              <a:rPr lang="en-US" dirty="0" smtClean="0"/>
              <a:t>Title of Course</a:t>
            </a:r>
          </a:p>
          <a:p>
            <a:pPr lvl="1"/>
            <a:r>
              <a:rPr lang="en-US" dirty="0" smtClean="0"/>
              <a:t>Second level</a:t>
            </a:r>
          </a:p>
        </p:txBody>
      </p:sp>
      <p:pic>
        <p:nvPicPr>
          <p:cNvPr id="14" name="Picture 13"/>
          <p:cNvPicPr>
            <a:picLocks noChangeAspect="1"/>
          </p:cNvPicPr>
          <p:nvPr userDrawn="1"/>
        </p:nvPicPr>
        <p:blipFill rotWithShape="1">
          <a:blip r:embed="rId7"/>
          <a:srcRect l="23091" t="41555" r="54850" b="41109"/>
          <a:stretch/>
        </p:blipFill>
        <p:spPr>
          <a:xfrm>
            <a:off x="211807" y="5634556"/>
            <a:ext cx="1743137" cy="1058333"/>
          </a:xfrm>
          <a:prstGeom prst="rect">
            <a:avLst/>
          </a:prstGeom>
        </p:spPr>
      </p:pic>
    </p:spTree>
    <p:extLst>
      <p:ext uri="{BB962C8B-B14F-4D97-AF65-F5344CB8AC3E}">
        <p14:creationId xmlns:p14="http://schemas.microsoft.com/office/powerpoint/2010/main" val="30732347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Top_Graphic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pPr>
              <a:defRPr/>
            </a:pPr>
            <a:r>
              <a:rPr lang="en-US" dirty="0" smtClean="0"/>
              <a:t>Colorado Department of Transportation</a:t>
            </a:r>
            <a:endParaRPr lang="en-US" dirty="0"/>
          </a:p>
        </p:txBody>
      </p:sp>
      <p:sp>
        <p:nvSpPr>
          <p:cNvPr id="4" name="Slide Number Placeholder 3"/>
          <p:cNvSpPr>
            <a:spLocks noGrp="1"/>
          </p:cNvSpPr>
          <p:nvPr>
            <p:ph type="sldNum" sz="quarter" idx="11"/>
          </p:nvPr>
        </p:nvSpPr>
        <p:spPr/>
        <p:txBody>
          <a:bodyPr/>
          <a:lstStyle/>
          <a:p>
            <a:pPr>
              <a:defRPr/>
            </a:pPr>
            <a:r>
              <a:rPr lang="en-US" dirty="0" smtClean="0"/>
              <a:t> Slide </a:t>
            </a:r>
            <a:fld id="{F1733E7F-F35A-45C7-967F-B65877603703}" type="slidenum">
              <a:rPr lang="en-US" smtClean="0"/>
              <a:pPr>
                <a:defRPr/>
              </a:pPr>
              <a:t>‹#›</a:t>
            </a:fld>
            <a:endParaRPr lang="en-US" dirty="0"/>
          </a:p>
        </p:txBody>
      </p:sp>
      <p:sp>
        <p:nvSpPr>
          <p:cNvPr id="6" name="Content Placeholder 5"/>
          <p:cNvSpPr>
            <a:spLocks noGrp="1"/>
          </p:cNvSpPr>
          <p:nvPr>
            <p:ph sz="quarter" idx="12"/>
          </p:nvPr>
        </p:nvSpPr>
        <p:spPr>
          <a:xfrm>
            <a:off x="182562" y="1371600"/>
            <a:ext cx="8778875" cy="2899954"/>
          </a:xfrm>
        </p:spPr>
        <p:txBody>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8" name="Content Placeholder 7"/>
          <p:cNvSpPr>
            <a:spLocks noGrp="1"/>
          </p:cNvSpPr>
          <p:nvPr>
            <p:ph sz="quarter" idx="13"/>
          </p:nvPr>
        </p:nvSpPr>
        <p:spPr>
          <a:xfrm>
            <a:off x="182563" y="4376738"/>
            <a:ext cx="8778875" cy="1879600"/>
          </a:xfrm>
          <a:effectLst>
            <a:softEdge rad="38100"/>
          </a:effectLst>
        </p:spPr>
        <p:txBody>
          <a:bodyPr/>
          <a:lstStyle/>
          <a:p>
            <a:pPr lvl="0"/>
            <a:r>
              <a:rPr lang="en-US" dirty="0" smtClean="0"/>
              <a:t>Click to edit Master text styles</a:t>
            </a:r>
          </a:p>
        </p:txBody>
      </p:sp>
    </p:spTree>
    <p:extLst>
      <p:ext uri="{BB962C8B-B14F-4D97-AF65-F5344CB8AC3E}">
        <p14:creationId xmlns:p14="http://schemas.microsoft.com/office/powerpoint/2010/main" val="382250975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pPr>
              <a:defRPr/>
            </a:pPr>
            <a:r>
              <a:rPr lang="en-US" dirty="0" smtClean="0"/>
              <a:t>Colorado Department of Transportation</a:t>
            </a:r>
            <a:endParaRPr lang="en-US" dirty="0"/>
          </a:p>
        </p:txBody>
      </p:sp>
      <p:sp>
        <p:nvSpPr>
          <p:cNvPr id="4" name="Slide Number Placeholder 3"/>
          <p:cNvSpPr>
            <a:spLocks noGrp="1"/>
          </p:cNvSpPr>
          <p:nvPr>
            <p:ph type="sldNum" sz="quarter" idx="11"/>
          </p:nvPr>
        </p:nvSpPr>
        <p:spPr/>
        <p:txBody>
          <a:bodyPr/>
          <a:lstStyle/>
          <a:p>
            <a:pPr>
              <a:defRPr/>
            </a:pPr>
            <a:r>
              <a:rPr lang="en-US" dirty="0" smtClean="0"/>
              <a:t> Slide </a:t>
            </a:r>
            <a:fld id="{F1733E7F-F35A-45C7-967F-B65877603703}" type="slidenum">
              <a:rPr lang="en-US" smtClean="0"/>
              <a:pPr>
                <a:defRPr/>
              </a:pPr>
              <a:t>‹#›</a:t>
            </a:fld>
            <a:endParaRPr lang="en-US" dirty="0"/>
          </a:p>
        </p:txBody>
      </p:sp>
    </p:spTree>
    <p:extLst>
      <p:ext uri="{BB962C8B-B14F-4D97-AF65-F5344CB8AC3E}">
        <p14:creationId xmlns:p14="http://schemas.microsoft.com/office/powerpoint/2010/main" val="22066073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82880" y="1371600"/>
            <a:ext cx="8778240" cy="4937125"/>
          </a:xfrm>
          <a:effectLst>
            <a:softEdge rad="38100"/>
          </a:effectLst>
        </p:spPr>
        <p:txBody>
          <a:bodyPr/>
          <a:lstStyle>
            <a:lvl5pPr>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Footer Placeholder 4"/>
          <p:cNvSpPr>
            <a:spLocks noGrp="1"/>
          </p:cNvSpPr>
          <p:nvPr>
            <p:ph type="ftr" sz="quarter" idx="10"/>
          </p:nvPr>
        </p:nvSpPr>
        <p:spPr>
          <a:xfrm>
            <a:off x="182880" y="6356350"/>
            <a:ext cx="6583680" cy="365125"/>
          </a:xfrm>
          <a:prstGeom prst="rect">
            <a:avLst/>
          </a:prstGeom>
          <a:solidFill>
            <a:schemeClr val="tx2">
              <a:lumMod val="50000"/>
            </a:schemeClr>
          </a:solidFill>
        </p:spPr>
        <p:txBody>
          <a:bodyPr/>
          <a:lstStyle>
            <a:lvl1pPr>
              <a:defRPr sz="1400" b="1">
                <a:solidFill>
                  <a:schemeClr val="bg1"/>
                </a:solidFill>
              </a:defRPr>
            </a:lvl1pPr>
          </a:lstStyle>
          <a:p>
            <a:pPr>
              <a:tabLst>
                <a:tab pos="5998464" algn="r"/>
              </a:tabLst>
              <a:defRPr/>
            </a:pPr>
            <a:r>
              <a:rPr lang="en-US" dirty="0" smtClean="0"/>
              <a:t>Colorado Department of Transportation	</a:t>
            </a:r>
            <a:endParaRPr lang="en-US" dirty="0"/>
          </a:p>
        </p:txBody>
      </p:sp>
      <p:sp>
        <p:nvSpPr>
          <p:cNvPr id="5" name="Slide Number Placeholder 5"/>
          <p:cNvSpPr>
            <a:spLocks noGrp="1"/>
          </p:cNvSpPr>
          <p:nvPr>
            <p:ph type="sldNum" sz="quarter" idx="11"/>
          </p:nvPr>
        </p:nvSpPr>
        <p:spPr>
          <a:xfrm>
            <a:off x="6858000" y="6356350"/>
            <a:ext cx="2103120" cy="365125"/>
          </a:xfrm>
          <a:prstGeom prst="rect">
            <a:avLst/>
          </a:prstGeom>
          <a:solidFill>
            <a:schemeClr val="tx2">
              <a:lumMod val="50000"/>
            </a:schemeClr>
          </a:solidFill>
        </p:spPr>
        <p:txBody>
          <a:bodyPr/>
          <a:lstStyle>
            <a:lvl1pPr algn="r">
              <a:defRPr sz="1400" b="1">
                <a:solidFill>
                  <a:schemeClr val="bg1"/>
                </a:solidFill>
              </a:defRPr>
            </a:lvl1pPr>
          </a:lstStyle>
          <a:p>
            <a:pPr>
              <a:defRPr/>
            </a:pPr>
            <a:r>
              <a:rPr lang="en-US" dirty="0" smtClean="0"/>
              <a:t>Slide </a:t>
            </a:r>
            <a:fld id="{F1733E7F-F35A-45C7-967F-B65877603703}" type="slidenum">
              <a:rPr lang="en-US" smtClean="0"/>
              <a:pPr>
                <a:defRPr/>
              </a:pPr>
              <a:t>‹#›</a:t>
            </a:fld>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3044171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urseAgenda&amp;SectionObjectives">
    <p:spTree>
      <p:nvGrpSpPr>
        <p:cNvPr id="1" name=""/>
        <p:cNvGrpSpPr/>
        <p:nvPr/>
      </p:nvGrpSpPr>
      <p:grpSpPr>
        <a:xfrm>
          <a:off x="0" y="0"/>
          <a:ext cx="0" cy="0"/>
          <a:chOff x="0" y="0"/>
          <a:chExt cx="0" cy="0"/>
        </a:xfrm>
      </p:grpSpPr>
      <p:sp>
        <p:nvSpPr>
          <p:cNvPr id="3" name="Content Placeholder 2"/>
          <p:cNvSpPr>
            <a:spLocks noGrp="1"/>
          </p:cNvSpPr>
          <p:nvPr>
            <p:ph idx="1"/>
          </p:nvPr>
        </p:nvSpPr>
        <p:spPr>
          <a:xfrm>
            <a:off x="1600200" y="1417320"/>
            <a:ext cx="7360920" cy="4754880"/>
          </a:xfrm>
          <a:effectLst>
            <a:softEdge rad="38100"/>
          </a:effectLst>
        </p:spPr>
        <p:txBody>
          <a:bodyPr/>
          <a:lstStyle>
            <a:lvl5pPr>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Footer Placeholder 4"/>
          <p:cNvSpPr>
            <a:spLocks noGrp="1"/>
          </p:cNvSpPr>
          <p:nvPr>
            <p:ph type="ftr" sz="quarter" idx="10"/>
          </p:nvPr>
        </p:nvSpPr>
        <p:spPr>
          <a:xfrm>
            <a:off x="182880" y="6356350"/>
            <a:ext cx="6583680" cy="365125"/>
          </a:xfrm>
          <a:prstGeom prst="rect">
            <a:avLst/>
          </a:prstGeom>
          <a:solidFill>
            <a:schemeClr val="tx2">
              <a:lumMod val="50000"/>
            </a:schemeClr>
          </a:solidFill>
        </p:spPr>
        <p:txBody>
          <a:bodyPr/>
          <a:lstStyle>
            <a:lvl1pPr>
              <a:defRPr sz="1400" b="1">
                <a:solidFill>
                  <a:schemeClr val="bg1"/>
                </a:solidFill>
              </a:defRPr>
            </a:lvl1pPr>
          </a:lstStyle>
          <a:p>
            <a:pPr>
              <a:tabLst>
                <a:tab pos="5998464" algn="r"/>
              </a:tabLst>
              <a:defRPr/>
            </a:pPr>
            <a:r>
              <a:rPr lang="en-US" dirty="0" smtClean="0"/>
              <a:t>Colorado Department of Transportation	</a:t>
            </a:r>
            <a:endParaRPr lang="en-US" dirty="0"/>
          </a:p>
        </p:txBody>
      </p:sp>
      <p:sp>
        <p:nvSpPr>
          <p:cNvPr id="5" name="Slide Number Placeholder 5"/>
          <p:cNvSpPr>
            <a:spLocks noGrp="1"/>
          </p:cNvSpPr>
          <p:nvPr>
            <p:ph type="sldNum" sz="quarter" idx="11"/>
          </p:nvPr>
        </p:nvSpPr>
        <p:spPr>
          <a:xfrm>
            <a:off x="6858000" y="6356350"/>
            <a:ext cx="2103120" cy="365125"/>
          </a:xfrm>
          <a:prstGeom prst="rect">
            <a:avLst/>
          </a:prstGeom>
          <a:solidFill>
            <a:schemeClr val="tx2">
              <a:lumMod val="50000"/>
            </a:schemeClr>
          </a:solidFill>
        </p:spPr>
        <p:txBody>
          <a:bodyPr/>
          <a:lstStyle>
            <a:lvl1pPr algn="r">
              <a:defRPr sz="1400" b="1">
                <a:solidFill>
                  <a:schemeClr val="bg1"/>
                </a:solidFill>
              </a:defRPr>
            </a:lvl1pPr>
          </a:lstStyle>
          <a:p>
            <a:pPr>
              <a:defRPr/>
            </a:pPr>
            <a:r>
              <a:rPr lang="en-US" dirty="0" smtClean="0"/>
              <a:t>Slide </a:t>
            </a:r>
            <a:fld id="{F1733E7F-F35A-45C7-967F-B65877603703}" type="slidenum">
              <a:rPr lang="en-US" smtClean="0"/>
              <a:pPr>
                <a:defRPr/>
              </a:pPr>
              <a:t>‹#›</a:t>
            </a:fld>
            <a:endParaRPr lang="en-US" dirty="0"/>
          </a:p>
        </p:txBody>
      </p:sp>
      <p:sp>
        <p:nvSpPr>
          <p:cNvPr id="6" name="Title 5"/>
          <p:cNvSpPr>
            <a:spLocks noGrp="1"/>
          </p:cNvSpPr>
          <p:nvPr>
            <p:ph type="title"/>
          </p:nvPr>
        </p:nvSpPr>
        <p:spPr>
          <a:xfrm>
            <a:off x="182880" y="103188"/>
            <a:ext cx="8778240" cy="1143000"/>
          </a:xfrm>
        </p:spPr>
        <p:txBody>
          <a:bodyPr/>
          <a:lstStyle/>
          <a:p>
            <a:r>
              <a:rPr lang="en-US" smtClean="0"/>
              <a:t>Click to edit Master title style</a:t>
            </a:r>
            <a:endParaRPr lang="en-US" dirty="0"/>
          </a:p>
        </p:txBody>
      </p:sp>
      <p:grpSp>
        <p:nvGrpSpPr>
          <p:cNvPr id="7" name="Group 6"/>
          <p:cNvGrpSpPr/>
          <p:nvPr userDrawn="1"/>
        </p:nvGrpSpPr>
        <p:grpSpPr>
          <a:xfrm>
            <a:off x="273120" y="1499816"/>
            <a:ext cx="685800" cy="4672384"/>
            <a:chOff x="457200" y="1499816"/>
            <a:chExt cx="685800" cy="4672384"/>
          </a:xfrm>
        </p:grpSpPr>
        <p:cxnSp>
          <p:nvCxnSpPr>
            <p:cNvPr id="8" name="Straight Connector 7"/>
            <p:cNvCxnSpPr/>
            <p:nvPr/>
          </p:nvCxnSpPr>
          <p:spPr bwMode="auto">
            <a:xfrm rot="16200000">
              <a:off x="-1536092" y="3836008"/>
              <a:ext cx="4672384"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bwMode="auto">
            <a:xfrm rot="16200000">
              <a:off x="508076" y="5245252"/>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 name="Rounded Rectangle 9"/>
            <p:cNvSpPr/>
            <p:nvPr/>
          </p:nvSpPr>
          <p:spPr bwMode="auto">
            <a:xfrm rot="16200000">
              <a:off x="508076" y="3493108"/>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 name="Rounded Rectangle 10"/>
            <p:cNvSpPr/>
            <p:nvPr/>
          </p:nvSpPr>
          <p:spPr bwMode="auto">
            <a:xfrm rot="16200000">
              <a:off x="508076" y="4369180"/>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2" name="Rounded Rectangle 11"/>
            <p:cNvSpPr/>
            <p:nvPr/>
          </p:nvSpPr>
          <p:spPr bwMode="auto">
            <a:xfrm rot="16200000">
              <a:off x="508076" y="2617036"/>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3" name="Rounded Rectangle 12"/>
            <p:cNvSpPr/>
            <p:nvPr/>
          </p:nvSpPr>
          <p:spPr bwMode="auto">
            <a:xfrm rot="16200000">
              <a:off x="501726" y="1747314"/>
              <a:ext cx="584048" cy="6731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Tree>
    <p:extLst>
      <p:ext uri="{BB962C8B-B14F-4D97-AF65-F5344CB8AC3E}">
        <p14:creationId xmlns:p14="http://schemas.microsoft.com/office/powerpoint/2010/main" val="248136494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urseAgenda&amp;SectionObjectives">
    <p:spTree>
      <p:nvGrpSpPr>
        <p:cNvPr id="1" name=""/>
        <p:cNvGrpSpPr/>
        <p:nvPr/>
      </p:nvGrpSpPr>
      <p:grpSpPr>
        <a:xfrm>
          <a:off x="0" y="0"/>
          <a:ext cx="0" cy="0"/>
          <a:chOff x="0" y="0"/>
          <a:chExt cx="0" cy="0"/>
        </a:xfrm>
      </p:grpSpPr>
      <p:sp>
        <p:nvSpPr>
          <p:cNvPr id="4" name="Footer Placeholder 4"/>
          <p:cNvSpPr>
            <a:spLocks noGrp="1"/>
          </p:cNvSpPr>
          <p:nvPr>
            <p:ph type="ftr" sz="quarter" idx="10"/>
          </p:nvPr>
        </p:nvSpPr>
        <p:spPr>
          <a:xfrm>
            <a:off x="182880" y="6356350"/>
            <a:ext cx="6583680" cy="365125"/>
          </a:xfrm>
          <a:prstGeom prst="rect">
            <a:avLst/>
          </a:prstGeom>
          <a:solidFill>
            <a:schemeClr val="tx2">
              <a:lumMod val="50000"/>
            </a:schemeClr>
          </a:solidFill>
        </p:spPr>
        <p:txBody>
          <a:bodyPr/>
          <a:lstStyle>
            <a:lvl1pPr>
              <a:defRPr sz="1400" b="1">
                <a:solidFill>
                  <a:schemeClr val="bg1"/>
                </a:solidFill>
              </a:defRPr>
            </a:lvl1pPr>
          </a:lstStyle>
          <a:p>
            <a:pPr>
              <a:tabLst>
                <a:tab pos="5998464" algn="r"/>
              </a:tabLst>
              <a:defRPr/>
            </a:pPr>
            <a:r>
              <a:rPr lang="en-US" dirty="0" smtClean="0"/>
              <a:t>Colorado Department of Transportation	</a:t>
            </a:r>
            <a:endParaRPr lang="en-US" dirty="0"/>
          </a:p>
        </p:txBody>
      </p:sp>
      <p:sp>
        <p:nvSpPr>
          <p:cNvPr id="5" name="Slide Number Placeholder 5"/>
          <p:cNvSpPr>
            <a:spLocks noGrp="1"/>
          </p:cNvSpPr>
          <p:nvPr>
            <p:ph type="sldNum" sz="quarter" idx="11"/>
          </p:nvPr>
        </p:nvSpPr>
        <p:spPr>
          <a:xfrm>
            <a:off x="6858000" y="6356350"/>
            <a:ext cx="2103120" cy="365125"/>
          </a:xfrm>
          <a:prstGeom prst="rect">
            <a:avLst/>
          </a:prstGeom>
          <a:solidFill>
            <a:schemeClr val="tx2">
              <a:lumMod val="50000"/>
            </a:schemeClr>
          </a:solidFill>
        </p:spPr>
        <p:txBody>
          <a:bodyPr/>
          <a:lstStyle>
            <a:lvl1pPr algn="r">
              <a:defRPr sz="1400" b="1">
                <a:solidFill>
                  <a:schemeClr val="bg1"/>
                </a:solidFill>
              </a:defRPr>
            </a:lvl1pPr>
          </a:lstStyle>
          <a:p>
            <a:pPr>
              <a:defRPr/>
            </a:pPr>
            <a:r>
              <a:rPr lang="en-US" dirty="0" smtClean="0"/>
              <a:t>Slide </a:t>
            </a:r>
            <a:fld id="{F1733E7F-F35A-45C7-967F-B65877603703}" type="slidenum">
              <a:rPr lang="en-US" smtClean="0"/>
              <a:pPr>
                <a:defRPr/>
              </a:pPr>
              <a:t>‹#›</a:t>
            </a:fld>
            <a:endParaRPr lang="en-US" dirty="0"/>
          </a:p>
        </p:txBody>
      </p:sp>
      <p:sp>
        <p:nvSpPr>
          <p:cNvPr id="6" name="Title 5"/>
          <p:cNvSpPr>
            <a:spLocks noGrp="1"/>
          </p:cNvSpPr>
          <p:nvPr>
            <p:ph type="title"/>
          </p:nvPr>
        </p:nvSpPr>
        <p:spPr>
          <a:xfrm>
            <a:off x="182880" y="103188"/>
            <a:ext cx="8778240" cy="1143000"/>
          </a:xfrm>
        </p:spPr>
        <p:txBody>
          <a:bodyPr/>
          <a:lstStyle/>
          <a:p>
            <a:r>
              <a:rPr lang="en-US" smtClean="0"/>
              <a:t>Click to edit Master title style</a:t>
            </a:r>
            <a:endParaRPr lang="en-US" dirty="0"/>
          </a:p>
        </p:txBody>
      </p:sp>
      <p:pic>
        <p:nvPicPr>
          <p:cNvPr id="8" name="Picture 7"/>
          <p:cNvPicPr/>
          <p:nvPr userDrawn="1"/>
        </p:nvPicPr>
        <p:blipFill>
          <a:blip r:embed="rId2">
            <a:extLst>
              <a:ext uri="{28A0092B-C50C-407E-A947-70E740481C1C}">
                <a14:useLocalDpi xmlns:a14="http://schemas.microsoft.com/office/drawing/2010/main" val="0"/>
              </a:ext>
            </a:extLst>
          </a:blip>
          <a:stretch>
            <a:fillRect/>
          </a:stretch>
        </p:blipFill>
        <p:spPr>
          <a:xfrm>
            <a:off x="247048" y="1365295"/>
            <a:ext cx="1252744" cy="4849294"/>
          </a:xfrm>
          <a:prstGeom prst="rect">
            <a:avLst/>
          </a:prstGeom>
        </p:spPr>
      </p:pic>
    </p:spTree>
    <p:extLst>
      <p:ext uri="{BB962C8B-B14F-4D97-AF65-F5344CB8AC3E}">
        <p14:creationId xmlns:p14="http://schemas.microsoft.com/office/powerpoint/2010/main" val="154502828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3" name="Content Placeholder 2"/>
          <p:cNvSpPr>
            <a:spLocks noGrp="1"/>
          </p:cNvSpPr>
          <p:nvPr>
            <p:ph idx="1"/>
          </p:nvPr>
        </p:nvSpPr>
        <p:spPr>
          <a:xfrm>
            <a:off x="182880" y="1371600"/>
            <a:ext cx="8778240" cy="4937125"/>
          </a:xfrm>
          <a:effectLst>
            <a:softEdge rad="38100"/>
          </a:effectLst>
        </p:spPr>
        <p:txBody>
          <a:bodyPr/>
          <a:lstStyle>
            <a:lvl5pPr>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Footer Placeholder 4"/>
          <p:cNvSpPr>
            <a:spLocks noGrp="1"/>
          </p:cNvSpPr>
          <p:nvPr>
            <p:ph type="ftr" sz="quarter" idx="10"/>
          </p:nvPr>
        </p:nvSpPr>
        <p:spPr>
          <a:xfrm>
            <a:off x="182880" y="6356350"/>
            <a:ext cx="6583680" cy="365125"/>
          </a:xfrm>
          <a:prstGeom prst="rect">
            <a:avLst/>
          </a:prstGeom>
          <a:solidFill>
            <a:schemeClr val="tx2">
              <a:lumMod val="50000"/>
            </a:schemeClr>
          </a:solidFill>
        </p:spPr>
        <p:txBody>
          <a:bodyPr/>
          <a:lstStyle>
            <a:lvl1pPr>
              <a:defRPr sz="1400" b="1">
                <a:solidFill>
                  <a:schemeClr val="bg1"/>
                </a:solidFill>
              </a:defRPr>
            </a:lvl1pPr>
          </a:lstStyle>
          <a:p>
            <a:pPr>
              <a:tabLst>
                <a:tab pos="5998464" algn="r"/>
              </a:tabLst>
              <a:defRPr/>
            </a:pPr>
            <a:r>
              <a:rPr lang="en-US" dirty="0" smtClean="0"/>
              <a:t>Colorado Department of Transportation	</a:t>
            </a:r>
            <a:endParaRPr lang="en-US" dirty="0"/>
          </a:p>
        </p:txBody>
      </p:sp>
      <p:sp>
        <p:nvSpPr>
          <p:cNvPr id="5" name="Slide Number Placeholder 5"/>
          <p:cNvSpPr>
            <a:spLocks noGrp="1"/>
          </p:cNvSpPr>
          <p:nvPr>
            <p:ph type="sldNum" sz="quarter" idx="11"/>
          </p:nvPr>
        </p:nvSpPr>
        <p:spPr>
          <a:xfrm>
            <a:off x="6858000" y="6356350"/>
            <a:ext cx="2103120" cy="365125"/>
          </a:xfrm>
          <a:prstGeom prst="rect">
            <a:avLst/>
          </a:prstGeom>
          <a:solidFill>
            <a:schemeClr val="tx2">
              <a:lumMod val="50000"/>
            </a:schemeClr>
          </a:solidFill>
        </p:spPr>
        <p:txBody>
          <a:bodyPr/>
          <a:lstStyle>
            <a:lvl1pPr algn="r">
              <a:defRPr sz="1400" b="1">
                <a:solidFill>
                  <a:schemeClr val="bg1"/>
                </a:solidFill>
              </a:defRPr>
            </a:lvl1pPr>
          </a:lstStyle>
          <a:p>
            <a:pPr>
              <a:defRPr/>
            </a:pPr>
            <a:r>
              <a:rPr lang="en-US" dirty="0" smtClean="0"/>
              <a:t>Slide </a:t>
            </a:r>
            <a:fld id="{F1733E7F-F35A-45C7-967F-B65877603703}" type="slidenum">
              <a:rPr lang="en-US" smtClean="0"/>
              <a:pPr>
                <a:defRPr/>
              </a:pPr>
              <a:t>‹#›</a:t>
            </a:fld>
            <a:endParaRPr lang="en-US" dirty="0"/>
          </a:p>
        </p:txBody>
      </p:sp>
      <p:sp>
        <p:nvSpPr>
          <p:cNvPr id="6" name="Title 5"/>
          <p:cNvSpPr>
            <a:spLocks noGrp="1"/>
          </p:cNvSpPr>
          <p:nvPr>
            <p:ph type="title"/>
          </p:nvPr>
        </p:nvSpPr>
        <p:spPr>
          <a:xfrm>
            <a:off x="182880" y="103188"/>
            <a:ext cx="8778240" cy="1143000"/>
          </a:xfrm>
        </p:spPr>
        <p:txBody>
          <a:bodyPr/>
          <a:lstStyle/>
          <a:p>
            <a:r>
              <a:rPr lang="en-US" smtClean="0"/>
              <a:t>Click to edit Master title style</a:t>
            </a:r>
            <a:endParaRPr lang="en-US" dirty="0"/>
          </a:p>
        </p:txBody>
      </p:sp>
      <p:pic>
        <p:nvPicPr>
          <p:cNvPr id="8" name="Picture 7" descr="Ta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80777" y="5876001"/>
            <a:ext cx="423334" cy="437684"/>
          </a:xfrm>
          <a:prstGeom prst="rect">
            <a:avLst/>
          </a:prstGeom>
        </p:spPr>
      </p:pic>
    </p:spTree>
    <p:extLst>
      <p:ext uri="{BB962C8B-B14F-4D97-AF65-F5344CB8AC3E}">
        <p14:creationId xmlns:p14="http://schemas.microsoft.com/office/powerpoint/2010/main" val="260592173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xer Slide">
    <p:spTree>
      <p:nvGrpSpPr>
        <p:cNvPr id="1" name=""/>
        <p:cNvGrpSpPr/>
        <p:nvPr/>
      </p:nvGrpSpPr>
      <p:grpSpPr>
        <a:xfrm>
          <a:off x="0" y="0"/>
          <a:ext cx="0" cy="0"/>
          <a:chOff x="0" y="0"/>
          <a:chExt cx="0" cy="0"/>
        </a:xfrm>
      </p:grpSpPr>
      <p:sp>
        <p:nvSpPr>
          <p:cNvPr id="3" name="Content Placeholder 2"/>
          <p:cNvSpPr>
            <a:spLocks noGrp="1"/>
          </p:cNvSpPr>
          <p:nvPr>
            <p:ph idx="1"/>
          </p:nvPr>
        </p:nvSpPr>
        <p:spPr>
          <a:xfrm>
            <a:off x="1651000" y="1371600"/>
            <a:ext cx="7310120" cy="4937125"/>
          </a:xfrm>
          <a:effectLst>
            <a:softEdge rad="38100"/>
          </a:effectLst>
        </p:spPr>
        <p:txBody>
          <a:bodyPr/>
          <a:lstStyle>
            <a:lvl4pPr marL="1371600" indent="0">
              <a:buNone/>
              <a:defRPr/>
            </a:lvl4pPr>
            <a:lvl5pPr marL="1828800" indent="0">
              <a:buNone/>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Footer Placeholder 4"/>
          <p:cNvSpPr>
            <a:spLocks noGrp="1"/>
          </p:cNvSpPr>
          <p:nvPr>
            <p:ph type="ftr" sz="quarter" idx="10"/>
          </p:nvPr>
        </p:nvSpPr>
        <p:spPr>
          <a:xfrm>
            <a:off x="182880" y="6356350"/>
            <a:ext cx="6583680" cy="365125"/>
          </a:xfrm>
          <a:prstGeom prst="rect">
            <a:avLst/>
          </a:prstGeom>
          <a:solidFill>
            <a:schemeClr val="tx2">
              <a:lumMod val="50000"/>
            </a:schemeClr>
          </a:solidFill>
        </p:spPr>
        <p:txBody>
          <a:bodyPr/>
          <a:lstStyle>
            <a:lvl1pPr>
              <a:defRPr sz="1400" b="1">
                <a:solidFill>
                  <a:schemeClr val="bg1"/>
                </a:solidFill>
              </a:defRPr>
            </a:lvl1pPr>
          </a:lstStyle>
          <a:p>
            <a:pPr>
              <a:tabLst>
                <a:tab pos="5998464" algn="r"/>
              </a:tabLst>
              <a:defRPr/>
            </a:pPr>
            <a:r>
              <a:rPr lang="en-US" dirty="0" smtClean="0"/>
              <a:t>Colorado Department of Transportation	</a:t>
            </a:r>
            <a:endParaRPr lang="en-US" dirty="0"/>
          </a:p>
        </p:txBody>
      </p:sp>
      <p:sp>
        <p:nvSpPr>
          <p:cNvPr id="5" name="Slide Number Placeholder 5"/>
          <p:cNvSpPr>
            <a:spLocks noGrp="1"/>
          </p:cNvSpPr>
          <p:nvPr>
            <p:ph type="sldNum" sz="quarter" idx="11"/>
          </p:nvPr>
        </p:nvSpPr>
        <p:spPr>
          <a:xfrm>
            <a:off x="6858000" y="6356350"/>
            <a:ext cx="2103120" cy="365125"/>
          </a:xfrm>
          <a:prstGeom prst="rect">
            <a:avLst/>
          </a:prstGeom>
          <a:solidFill>
            <a:schemeClr val="tx2">
              <a:lumMod val="50000"/>
            </a:schemeClr>
          </a:solidFill>
        </p:spPr>
        <p:txBody>
          <a:bodyPr/>
          <a:lstStyle>
            <a:lvl1pPr algn="r">
              <a:defRPr sz="1400" b="1">
                <a:solidFill>
                  <a:schemeClr val="bg1"/>
                </a:solidFill>
              </a:defRPr>
            </a:lvl1pPr>
          </a:lstStyle>
          <a:p>
            <a:pPr>
              <a:defRPr/>
            </a:pPr>
            <a:r>
              <a:rPr lang="en-US" dirty="0" smtClean="0"/>
              <a:t>Slide </a:t>
            </a:r>
            <a:fld id="{F1733E7F-F35A-45C7-967F-B65877603703}" type="slidenum">
              <a:rPr lang="en-US" smtClean="0"/>
              <a:pPr>
                <a:defRPr/>
              </a:pPr>
              <a:t>‹#›</a:t>
            </a:fld>
            <a:endParaRPr lang="en-US" dirty="0"/>
          </a:p>
        </p:txBody>
      </p:sp>
      <p:sp>
        <p:nvSpPr>
          <p:cNvPr id="6" name="Title 5"/>
          <p:cNvSpPr>
            <a:spLocks noGrp="1"/>
          </p:cNvSpPr>
          <p:nvPr>
            <p:ph type="title" hasCustomPrompt="1"/>
          </p:nvPr>
        </p:nvSpPr>
        <p:spPr>
          <a:xfrm>
            <a:off x="182880" y="103188"/>
            <a:ext cx="8778240" cy="1143000"/>
          </a:xfrm>
        </p:spPr>
        <p:txBody>
          <a:bodyPr/>
          <a:lstStyle/>
          <a:p>
            <a:r>
              <a:rPr lang="en-US" dirty="0" smtClean="0"/>
              <a:t>Exercise</a:t>
            </a:r>
            <a:endParaRPr lang="en-US" dirty="0"/>
          </a:p>
        </p:txBody>
      </p:sp>
      <p:pic>
        <p:nvPicPr>
          <p:cNvPr id="8" name="Picture 7" descr="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66667" y="5884333"/>
            <a:ext cx="437444" cy="452273"/>
          </a:xfrm>
          <a:prstGeom prst="rect">
            <a:avLst/>
          </a:prstGeom>
        </p:spPr>
      </p:pic>
      <p:pic>
        <p:nvPicPr>
          <p:cNvPr id="9" name="Picture 8" descr="j0309602.jpg"/>
          <p:cNvPicPr>
            <a:picLocks noChangeAspect="1"/>
          </p:cNvPicPr>
          <p:nvPr userDrawn="1"/>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13773" r="17964"/>
          <a:stretch/>
        </p:blipFill>
        <p:spPr>
          <a:xfrm>
            <a:off x="184945" y="1393176"/>
            <a:ext cx="1405584" cy="4820633"/>
          </a:xfrm>
          <a:prstGeom prst="rect">
            <a:avLst/>
          </a:prstGeom>
          <a:ln>
            <a:noFill/>
          </a:ln>
          <a:effectLst>
            <a:softEdge rad="112500"/>
          </a:effectLst>
        </p:spPr>
      </p:pic>
    </p:spTree>
    <p:extLst>
      <p:ext uri="{BB962C8B-B14F-4D97-AF65-F5344CB8AC3E}">
        <p14:creationId xmlns:p14="http://schemas.microsoft.com/office/powerpoint/2010/main" val="234822256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es Slide">
    <p:spTree>
      <p:nvGrpSpPr>
        <p:cNvPr id="1" name=""/>
        <p:cNvGrpSpPr/>
        <p:nvPr/>
      </p:nvGrpSpPr>
      <p:grpSpPr>
        <a:xfrm>
          <a:off x="0" y="0"/>
          <a:ext cx="0" cy="0"/>
          <a:chOff x="0" y="0"/>
          <a:chExt cx="0" cy="0"/>
        </a:xfrm>
      </p:grpSpPr>
      <p:sp>
        <p:nvSpPr>
          <p:cNvPr id="4" name="Footer Placeholder 4"/>
          <p:cNvSpPr>
            <a:spLocks noGrp="1"/>
          </p:cNvSpPr>
          <p:nvPr>
            <p:ph type="ftr" sz="quarter" idx="10"/>
          </p:nvPr>
        </p:nvSpPr>
        <p:spPr>
          <a:xfrm>
            <a:off x="182880" y="6356350"/>
            <a:ext cx="6583680" cy="365125"/>
          </a:xfrm>
          <a:prstGeom prst="rect">
            <a:avLst/>
          </a:prstGeom>
          <a:solidFill>
            <a:schemeClr val="tx2">
              <a:lumMod val="50000"/>
            </a:schemeClr>
          </a:solidFill>
        </p:spPr>
        <p:txBody>
          <a:bodyPr/>
          <a:lstStyle>
            <a:lvl1pPr>
              <a:defRPr sz="1400" b="1">
                <a:solidFill>
                  <a:schemeClr val="bg1"/>
                </a:solidFill>
              </a:defRPr>
            </a:lvl1pPr>
          </a:lstStyle>
          <a:p>
            <a:pPr>
              <a:tabLst>
                <a:tab pos="5998464" algn="r"/>
              </a:tabLst>
              <a:defRPr/>
            </a:pPr>
            <a:r>
              <a:rPr lang="en-US" dirty="0" smtClean="0"/>
              <a:t>Colorado Department of Transportation	</a:t>
            </a:r>
            <a:endParaRPr lang="en-US" dirty="0"/>
          </a:p>
        </p:txBody>
      </p:sp>
      <p:sp>
        <p:nvSpPr>
          <p:cNvPr id="5" name="Slide Number Placeholder 5"/>
          <p:cNvSpPr>
            <a:spLocks noGrp="1"/>
          </p:cNvSpPr>
          <p:nvPr>
            <p:ph type="sldNum" sz="quarter" idx="11"/>
          </p:nvPr>
        </p:nvSpPr>
        <p:spPr>
          <a:xfrm>
            <a:off x="6858000" y="6356350"/>
            <a:ext cx="2103120" cy="365125"/>
          </a:xfrm>
          <a:prstGeom prst="rect">
            <a:avLst/>
          </a:prstGeom>
          <a:solidFill>
            <a:schemeClr val="tx2">
              <a:lumMod val="50000"/>
            </a:schemeClr>
          </a:solidFill>
        </p:spPr>
        <p:txBody>
          <a:bodyPr/>
          <a:lstStyle>
            <a:lvl1pPr algn="r">
              <a:defRPr sz="1400" b="1">
                <a:solidFill>
                  <a:schemeClr val="bg1"/>
                </a:solidFill>
              </a:defRPr>
            </a:lvl1pPr>
          </a:lstStyle>
          <a:p>
            <a:pPr>
              <a:defRPr/>
            </a:pPr>
            <a:r>
              <a:rPr lang="en-US" dirty="0" smtClean="0"/>
              <a:t>Slide </a:t>
            </a:r>
            <a:fld id="{F1733E7F-F35A-45C7-967F-B65877603703}" type="slidenum">
              <a:rPr lang="en-US" smtClean="0"/>
              <a:pPr>
                <a:defRPr/>
              </a:pPr>
              <a:t>‹#›</a:t>
            </a:fld>
            <a:endParaRPr lang="en-US" dirty="0"/>
          </a:p>
        </p:txBody>
      </p:sp>
      <p:sp>
        <p:nvSpPr>
          <p:cNvPr id="6" name="Title 5"/>
          <p:cNvSpPr>
            <a:spLocks noGrp="1"/>
          </p:cNvSpPr>
          <p:nvPr>
            <p:ph type="title"/>
          </p:nvPr>
        </p:nvSpPr>
        <p:spPr>
          <a:xfrm>
            <a:off x="182880" y="103188"/>
            <a:ext cx="8778240" cy="1143000"/>
          </a:xfrm>
        </p:spPr>
        <p:txBody>
          <a:bodyPr/>
          <a:lstStyle/>
          <a:p>
            <a:r>
              <a:rPr lang="en-US" smtClean="0"/>
              <a:t>Click to edit Master title style</a:t>
            </a:r>
            <a:endParaRPr lang="en-US" dirty="0"/>
          </a:p>
        </p:txBody>
      </p:sp>
      <p:pic>
        <p:nvPicPr>
          <p:cNvPr id="8" name="Picture 7" descr="?.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94889" y="5890931"/>
            <a:ext cx="418273" cy="432452"/>
          </a:xfrm>
          <a:prstGeom prst="rect">
            <a:avLst/>
          </a:prstGeom>
        </p:spPr>
      </p:pic>
      <p:sp>
        <p:nvSpPr>
          <p:cNvPr id="10" name="Text Placeholder 9"/>
          <p:cNvSpPr>
            <a:spLocks noGrp="1"/>
          </p:cNvSpPr>
          <p:nvPr>
            <p:ph type="body" sz="quarter" idx="12" hasCustomPrompt="1"/>
          </p:nvPr>
        </p:nvSpPr>
        <p:spPr>
          <a:xfrm>
            <a:off x="196850" y="1368425"/>
            <a:ext cx="8750300" cy="4953000"/>
          </a:xfrm>
        </p:spPr>
        <p:txBody>
          <a:bodyPr/>
          <a:lstStyle/>
          <a:p>
            <a:pPr lvl="0"/>
            <a:r>
              <a:rPr lang="en-US" dirty="0" smtClean="0"/>
              <a:t>Question</a:t>
            </a:r>
          </a:p>
          <a:p>
            <a:pPr lvl="1"/>
            <a:r>
              <a:rPr lang="en-US" dirty="0" smtClean="0"/>
              <a:t>Answer</a:t>
            </a:r>
          </a:p>
        </p:txBody>
      </p:sp>
    </p:spTree>
    <p:extLst>
      <p:ext uri="{BB962C8B-B14F-4D97-AF65-F5344CB8AC3E}">
        <p14:creationId xmlns:p14="http://schemas.microsoft.com/office/powerpoint/2010/main" val="220810091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Left_Graphic Right">
    <p:spTree>
      <p:nvGrpSpPr>
        <p:cNvPr id="1" name=""/>
        <p:cNvGrpSpPr/>
        <p:nvPr/>
      </p:nvGrpSpPr>
      <p:grpSpPr>
        <a:xfrm>
          <a:off x="0" y="0"/>
          <a:ext cx="0" cy="0"/>
          <a:chOff x="0" y="0"/>
          <a:chExt cx="0" cy="0"/>
        </a:xfrm>
      </p:grpSpPr>
      <p:sp>
        <p:nvSpPr>
          <p:cNvPr id="2" name="Title 1"/>
          <p:cNvSpPr>
            <a:spLocks noGrp="1"/>
          </p:cNvSpPr>
          <p:nvPr>
            <p:ph type="title"/>
          </p:nvPr>
        </p:nvSpPr>
        <p:spPr>
          <a:xfrm>
            <a:off x="304800" y="103188"/>
            <a:ext cx="8503920" cy="1143000"/>
          </a:xfrm>
        </p:spPr>
        <p:txBody>
          <a:bodyPr/>
          <a:lstStyle>
            <a:lvl1pPr>
              <a:defRPr/>
            </a:lvl1pPr>
          </a:lstStyle>
          <a:p>
            <a:r>
              <a:rPr lang="en-US" smtClean="0"/>
              <a:t>Click to edit Master title style</a:t>
            </a:r>
            <a:endParaRPr lang="en-US" dirty="0"/>
          </a:p>
        </p:txBody>
      </p:sp>
      <p:sp>
        <p:nvSpPr>
          <p:cNvPr id="4" name="Content Placeholder 3"/>
          <p:cNvSpPr>
            <a:spLocks noGrp="1"/>
          </p:cNvSpPr>
          <p:nvPr>
            <p:ph sz="half" idx="2"/>
          </p:nvPr>
        </p:nvSpPr>
        <p:spPr>
          <a:xfrm>
            <a:off x="320040" y="1371600"/>
            <a:ext cx="5013960" cy="4937760"/>
          </a:xfrm>
        </p:spPr>
        <p:txBody>
          <a:bodyPr/>
          <a:lstStyle>
            <a:lvl1pPr>
              <a:defRPr sz="3200"/>
            </a:lvl1pPr>
            <a:lvl2pPr>
              <a:defRPr sz="2800"/>
            </a:lvl2pPr>
            <a:lvl3pPr>
              <a:defRPr sz="2400"/>
            </a:lvl3pPr>
            <a:lvl4pPr marL="1371600" indent="0">
              <a:buNone/>
              <a:defRPr sz="20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8" name="Slide Number Placeholder 5"/>
          <p:cNvSpPr>
            <a:spLocks noGrp="1"/>
          </p:cNvSpPr>
          <p:nvPr>
            <p:ph type="sldNum" sz="quarter" idx="11"/>
          </p:nvPr>
        </p:nvSpPr>
        <p:spPr>
          <a:xfrm>
            <a:off x="6675120" y="6356350"/>
            <a:ext cx="2133600" cy="365125"/>
          </a:xfrm>
          <a:prstGeom prst="rect">
            <a:avLst/>
          </a:prstGeom>
        </p:spPr>
        <p:txBody>
          <a:bodyPr/>
          <a:lstStyle>
            <a:lvl1pPr>
              <a:defRPr/>
            </a:lvl1pPr>
          </a:lstStyle>
          <a:p>
            <a:pPr>
              <a:defRPr/>
            </a:pPr>
            <a:r>
              <a:rPr lang="en-US" dirty="0" smtClean="0"/>
              <a:t>Slide </a:t>
            </a:r>
            <a:fld id="{3D23ED13-A12C-4854-A91E-EB5CAF90118D}" type="slidenum">
              <a:rPr lang="en-US" smtClean="0"/>
              <a:pPr>
                <a:defRPr/>
              </a:pPr>
              <a:t>‹#›</a:t>
            </a:fld>
            <a:endParaRPr lang="en-US" dirty="0"/>
          </a:p>
        </p:txBody>
      </p:sp>
      <p:sp>
        <p:nvSpPr>
          <p:cNvPr id="9" name="Content Placeholder 3"/>
          <p:cNvSpPr>
            <a:spLocks noGrp="1"/>
          </p:cNvSpPr>
          <p:nvPr>
            <p:ph sz="half" idx="12"/>
          </p:nvPr>
        </p:nvSpPr>
        <p:spPr>
          <a:xfrm>
            <a:off x="5593080" y="1371600"/>
            <a:ext cx="3215640" cy="4937760"/>
          </a:xfrm>
          <a:effectLst>
            <a:softEdge rad="38100"/>
          </a:effectLst>
        </p:spPr>
        <p:txBody>
          <a:bodyPr/>
          <a:lstStyle>
            <a:lvl1pPr marL="0" indent="0">
              <a:buNone/>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p:txBody>
      </p:sp>
      <p:sp>
        <p:nvSpPr>
          <p:cNvPr id="10" name="Footer Placeholder 4"/>
          <p:cNvSpPr>
            <a:spLocks noGrp="1"/>
          </p:cNvSpPr>
          <p:nvPr>
            <p:ph type="ftr" sz="quarter" idx="10"/>
          </p:nvPr>
        </p:nvSpPr>
        <p:spPr>
          <a:xfrm>
            <a:off x="320040" y="6356350"/>
            <a:ext cx="6309360" cy="365125"/>
          </a:xfrm>
          <a:prstGeom prst="rect">
            <a:avLst/>
          </a:prstGeom>
          <a:solidFill>
            <a:schemeClr val="tx2">
              <a:lumMod val="50000"/>
            </a:schemeClr>
          </a:solidFill>
        </p:spPr>
        <p:txBody>
          <a:bodyPr/>
          <a:lstStyle>
            <a:lvl1pPr>
              <a:defRPr sz="1400" b="1">
                <a:solidFill>
                  <a:schemeClr val="bg1"/>
                </a:solidFill>
              </a:defRPr>
            </a:lvl1pPr>
          </a:lstStyle>
          <a:p>
            <a:pPr>
              <a:tabLst>
                <a:tab pos="5998464" algn="r"/>
              </a:tabLst>
              <a:defRPr/>
            </a:pPr>
            <a:r>
              <a:rPr lang="en-US" dirty="0" smtClean="0"/>
              <a:t>Colorado Department of Transportation	</a:t>
            </a:r>
            <a:endParaRPr lang="en-US" dirty="0"/>
          </a:p>
        </p:txBody>
      </p:sp>
    </p:spTree>
    <p:extLst>
      <p:ext uri="{BB962C8B-B14F-4D97-AF65-F5344CB8AC3E}">
        <p14:creationId xmlns:p14="http://schemas.microsoft.com/office/powerpoint/2010/main" val="169805353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raphic Left_Text Right">
    <p:spTree>
      <p:nvGrpSpPr>
        <p:cNvPr id="1" name=""/>
        <p:cNvGrpSpPr/>
        <p:nvPr/>
      </p:nvGrpSpPr>
      <p:grpSpPr>
        <a:xfrm>
          <a:off x="0" y="0"/>
          <a:ext cx="0" cy="0"/>
          <a:chOff x="0" y="0"/>
          <a:chExt cx="0" cy="0"/>
        </a:xfrm>
      </p:grpSpPr>
      <p:sp>
        <p:nvSpPr>
          <p:cNvPr id="2" name="Title 1"/>
          <p:cNvSpPr>
            <a:spLocks noGrp="1"/>
          </p:cNvSpPr>
          <p:nvPr>
            <p:ph type="title"/>
          </p:nvPr>
        </p:nvSpPr>
        <p:spPr>
          <a:xfrm>
            <a:off x="304800" y="103188"/>
            <a:ext cx="8503920" cy="1143000"/>
          </a:xfrm>
        </p:spPr>
        <p:txBody>
          <a:bodyPr/>
          <a:lstStyle>
            <a:lvl1pPr>
              <a:defRPr/>
            </a:lvl1pPr>
          </a:lstStyle>
          <a:p>
            <a:r>
              <a:rPr lang="en-US" smtClean="0"/>
              <a:t>Click to edit Master title style</a:t>
            </a:r>
            <a:endParaRPr lang="en-US" dirty="0"/>
          </a:p>
        </p:txBody>
      </p:sp>
      <p:sp>
        <p:nvSpPr>
          <p:cNvPr id="4" name="Content Placeholder 3"/>
          <p:cNvSpPr>
            <a:spLocks noGrp="1"/>
          </p:cNvSpPr>
          <p:nvPr>
            <p:ph sz="half" idx="2"/>
          </p:nvPr>
        </p:nvSpPr>
        <p:spPr>
          <a:xfrm>
            <a:off x="3794760" y="1371600"/>
            <a:ext cx="5013960" cy="4937760"/>
          </a:xfrm>
        </p:spPr>
        <p:txBody>
          <a:bodyPr/>
          <a:lstStyle>
            <a:lvl1pPr>
              <a:defRPr sz="3200"/>
            </a:lvl1pPr>
            <a:lvl2pPr>
              <a:defRPr sz="2800"/>
            </a:lvl2pPr>
            <a:lvl3pPr>
              <a:defRPr sz="2400"/>
            </a:lvl3pPr>
            <a:lvl4pPr marL="1371600" indent="0">
              <a:buNone/>
              <a:defRPr sz="20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8" name="Slide Number Placeholder 5"/>
          <p:cNvSpPr>
            <a:spLocks noGrp="1"/>
          </p:cNvSpPr>
          <p:nvPr>
            <p:ph type="sldNum" sz="quarter" idx="11"/>
          </p:nvPr>
        </p:nvSpPr>
        <p:spPr>
          <a:xfrm>
            <a:off x="6675120" y="6356350"/>
            <a:ext cx="2133600" cy="365125"/>
          </a:xfrm>
          <a:prstGeom prst="rect">
            <a:avLst/>
          </a:prstGeom>
        </p:spPr>
        <p:txBody>
          <a:bodyPr/>
          <a:lstStyle>
            <a:lvl1pPr>
              <a:defRPr/>
            </a:lvl1pPr>
          </a:lstStyle>
          <a:p>
            <a:pPr>
              <a:defRPr/>
            </a:pPr>
            <a:r>
              <a:rPr lang="en-US" dirty="0" smtClean="0"/>
              <a:t>Slide </a:t>
            </a:r>
            <a:fld id="{3D23ED13-A12C-4854-A91E-EB5CAF90118D}" type="slidenum">
              <a:rPr lang="en-US" smtClean="0"/>
              <a:pPr>
                <a:defRPr/>
              </a:pPr>
              <a:t>‹#›</a:t>
            </a:fld>
            <a:endParaRPr lang="en-US" dirty="0"/>
          </a:p>
        </p:txBody>
      </p:sp>
      <p:sp>
        <p:nvSpPr>
          <p:cNvPr id="9" name="Content Placeholder 3"/>
          <p:cNvSpPr>
            <a:spLocks noGrp="1"/>
          </p:cNvSpPr>
          <p:nvPr>
            <p:ph sz="half" idx="12"/>
          </p:nvPr>
        </p:nvSpPr>
        <p:spPr>
          <a:xfrm>
            <a:off x="304800" y="1371600"/>
            <a:ext cx="3215640" cy="4937760"/>
          </a:xfrm>
          <a:effectLst>
            <a:softEdge rad="38100"/>
          </a:effectLst>
        </p:spPr>
        <p:txBody>
          <a:bodyPr/>
          <a:lstStyle>
            <a:lvl1pPr marL="0" indent="0">
              <a:buNone/>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p:txBody>
      </p:sp>
      <p:sp>
        <p:nvSpPr>
          <p:cNvPr id="10" name="Footer Placeholder 4"/>
          <p:cNvSpPr>
            <a:spLocks noGrp="1"/>
          </p:cNvSpPr>
          <p:nvPr>
            <p:ph type="ftr" sz="quarter" idx="10"/>
          </p:nvPr>
        </p:nvSpPr>
        <p:spPr>
          <a:xfrm>
            <a:off x="304800" y="6356350"/>
            <a:ext cx="6309360" cy="365125"/>
          </a:xfrm>
          <a:prstGeom prst="rect">
            <a:avLst/>
          </a:prstGeom>
          <a:solidFill>
            <a:schemeClr val="tx2">
              <a:lumMod val="50000"/>
            </a:schemeClr>
          </a:solidFill>
        </p:spPr>
        <p:txBody>
          <a:bodyPr/>
          <a:lstStyle>
            <a:lvl1pPr>
              <a:defRPr sz="1400" b="1">
                <a:solidFill>
                  <a:schemeClr val="bg1"/>
                </a:solidFill>
              </a:defRPr>
            </a:lvl1pPr>
          </a:lstStyle>
          <a:p>
            <a:pPr>
              <a:tabLst>
                <a:tab pos="5998464" algn="r"/>
              </a:tabLst>
              <a:defRPr/>
            </a:pPr>
            <a:r>
              <a:rPr lang="en-US" dirty="0" smtClean="0"/>
              <a:t>Colorado Department of Transportation	</a:t>
            </a:r>
            <a:endParaRPr lang="en-US" dirty="0"/>
          </a:p>
        </p:txBody>
      </p:sp>
    </p:spTree>
    <p:extLst>
      <p:ext uri="{BB962C8B-B14F-4D97-AF65-F5344CB8AC3E}">
        <p14:creationId xmlns:p14="http://schemas.microsoft.com/office/powerpoint/2010/main" val="333197825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82880" y="103188"/>
            <a:ext cx="8778240" cy="1143000"/>
          </a:xfrm>
          <a:prstGeom prst="rect">
            <a:avLst/>
          </a:prstGeom>
          <a:solidFill>
            <a:schemeClr val="tx2">
              <a:lumMod val="50000"/>
            </a:schemeClr>
          </a:solid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Text Placeholder 2"/>
          <p:cNvSpPr>
            <a:spLocks noGrp="1"/>
          </p:cNvSpPr>
          <p:nvPr>
            <p:ph type="body" idx="1"/>
          </p:nvPr>
        </p:nvSpPr>
        <p:spPr bwMode="auto">
          <a:xfrm>
            <a:off x="182880" y="1371600"/>
            <a:ext cx="8818974" cy="49371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7" name="Footer Placeholder 4"/>
          <p:cNvSpPr>
            <a:spLocks noGrp="1"/>
          </p:cNvSpPr>
          <p:nvPr>
            <p:ph type="ftr" sz="quarter" idx="3"/>
          </p:nvPr>
        </p:nvSpPr>
        <p:spPr>
          <a:xfrm>
            <a:off x="182880" y="6356350"/>
            <a:ext cx="6598920" cy="365125"/>
          </a:xfrm>
          <a:prstGeom prst="rect">
            <a:avLst/>
          </a:prstGeom>
          <a:solidFill>
            <a:schemeClr val="tx2">
              <a:lumMod val="50000"/>
            </a:schemeClr>
          </a:solidFill>
        </p:spPr>
        <p:txBody>
          <a:bodyPr/>
          <a:lstStyle>
            <a:lvl1pPr>
              <a:tabLst>
                <a:tab pos="6858000" algn="r"/>
              </a:tabLst>
              <a:defRPr sz="1400" b="1">
                <a:solidFill>
                  <a:schemeClr val="bg1"/>
                </a:solidFill>
              </a:defRPr>
            </a:lvl1pPr>
          </a:lstStyle>
          <a:p>
            <a:pPr>
              <a:defRPr/>
            </a:pPr>
            <a:r>
              <a:rPr lang="en-US" dirty="0" smtClean="0"/>
              <a:t>Colorado Department of Transportation</a:t>
            </a:r>
            <a:endParaRPr lang="en-US" dirty="0"/>
          </a:p>
        </p:txBody>
      </p:sp>
      <p:sp>
        <p:nvSpPr>
          <p:cNvPr id="8" name="Slide Number Placeholder 5"/>
          <p:cNvSpPr>
            <a:spLocks noGrp="1"/>
          </p:cNvSpPr>
          <p:nvPr>
            <p:ph type="sldNum" sz="quarter" idx="4"/>
          </p:nvPr>
        </p:nvSpPr>
        <p:spPr>
          <a:xfrm>
            <a:off x="6827520" y="6356350"/>
            <a:ext cx="2133600" cy="365125"/>
          </a:xfrm>
          <a:prstGeom prst="rect">
            <a:avLst/>
          </a:prstGeom>
          <a:solidFill>
            <a:schemeClr val="tx2">
              <a:lumMod val="50000"/>
            </a:schemeClr>
          </a:solidFill>
        </p:spPr>
        <p:txBody>
          <a:bodyPr/>
          <a:lstStyle>
            <a:lvl1pPr algn="r">
              <a:defRPr sz="1400" b="1">
                <a:solidFill>
                  <a:schemeClr val="bg1"/>
                </a:solidFill>
              </a:defRPr>
            </a:lvl1pPr>
          </a:lstStyle>
          <a:p>
            <a:pPr>
              <a:defRPr/>
            </a:pPr>
            <a:r>
              <a:rPr lang="en-US" dirty="0" smtClean="0"/>
              <a:t> Slide </a:t>
            </a:r>
            <a:fld id="{F1733E7F-F35A-45C7-967F-B65877603703}" type="slidenum">
              <a:rPr lang="en-US" smtClean="0"/>
              <a:pPr>
                <a:defRPr/>
              </a:pPr>
              <a:t>‹#›</a:t>
            </a:fld>
            <a:endParaRPr lang="en-US" dirty="0"/>
          </a:p>
        </p:txBody>
      </p:sp>
    </p:spTree>
    <p:extLst>
      <p:ext uri="{BB962C8B-B14F-4D97-AF65-F5344CB8AC3E}">
        <p14:creationId xmlns:p14="http://schemas.microsoft.com/office/powerpoint/2010/main" val="346777689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84" r:id="rId3"/>
    <p:sldLayoutId id="2147483683" r:id="rId4"/>
    <p:sldLayoutId id="2147483679" r:id="rId5"/>
    <p:sldLayoutId id="2147483680" r:id="rId6"/>
    <p:sldLayoutId id="2147483681" r:id="rId7"/>
    <p:sldLayoutId id="2147483676" r:id="rId8"/>
    <p:sldLayoutId id="2147483677" r:id="rId9"/>
    <p:sldLayoutId id="2147483685" r:id="rId10"/>
    <p:sldLayoutId id="2147483686" r:id="rId11"/>
  </p:sldLayoutIdLst>
  <p:timing>
    <p:tnLst>
      <p:par>
        <p:cTn id="1" dur="indefinite" restart="never" nodeType="tmRoot"/>
      </p:par>
    </p:tnLst>
  </p:timing>
  <p:hf hdr="0" dt="0"/>
  <p:txStyles>
    <p:titleStyle>
      <a:lvl1pPr algn="ctr" rtl="0" eaLnBrk="1" fontAlgn="base" hangingPunct="1">
        <a:spcBef>
          <a:spcPct val="0"/>
        </a:spcBef>
        <a:spcAft>
          <a:spcPct val="0"/>
        </a:spcAft>
        <a:defRPr sz="4000" kern="1200">
          <a:solidFill>
            <a:schemeClr val="bg1"/>
          </a:solidFill>
          <a:latin typeface="+mj-lt"/>
          <a:ea typeface="+mj-ea"/>
          <a:cs typeface="+mj-cs"/>
        </a:defRPr>
      </a:lvl1pPr>
      <a:lvl2pPr algn="ctr" rtl="0" eaLnBrk="1" fontAlgn="base" hangingPunct="1">
        <a:spcBef>
          <a:spcPct val="0"/>
        </a:spcBef>
        <a:spcAft>
          <a:spcPct val="0"/>
        </a:spcAft>
        <a:defRPr sz="4000">
          <a:solidFill>
            <a:schemeClr val="tx1"/>
          </a:solidFill>
          <a:latin typeface="Arial Rounded MT Bold" pitchFamily="34" charset="0"/>
        </a:defRPr>
      </a:lvl2pPr>
      <a:lvl3pPr algn="ctr" rtl="0" eaLnBrk="1" fontAlgn="base" hangingPunct="1">
        <a:spcBef>
          <a:spcPct val="0"/>
        </a:spcBef>
        <a:spcAft>
          <a:spcPct val="0"/>
        </a:spcAft>
        <a:defRPr sz="4000">
          <a:solidFill>
            <a:schemeClr val="tx1"/>
          </a:solidFill>
          <a:latin typeface="Arial Rounded MT Bold" pitchFamily="34" charset="0"/>
        </a:defRPr>
      </a:lvl3pPr>
      <a:lvl4pPr algn="ctr" rtl="0" eaLnBrk="1" fontAlgn="base" hangingPunct="1">
        <a:spcBef>
          <a:spcPct val="0"/>
        </a:spcBef>
        <a:spcAft>
          <a:spcPct val="0"/>
        </a:spcAft>
        <a:defRPr sz="4000">
          <a:solidFill>
            <a:schemeClr val="tx1"/>
          </a:solidFill>
          <a:latin typeface="Arial Rounded MT Bold" pitchFamily="34" charset="0"/>
        </a:defRPr>
      </a:lvl4pPr>
      <a:lvl5pPr algn="ctr" rtl="0" eaLnBrk="1" fontAlgn="base" hangingPunct="1">
        <a:spcBef>
          <a:spcPct val="0"/>
        </a:spcBef>
        <a:spcAft>
          <a:spcPct val="0"/>
        </a:spcAft>
        <a:defRPr sz="4000">
          <a:solidFill>
            <a:schemeClr val="tx1"/>
          </a:solidFill>
          <a:latin typeface="Arial Rounded MT Bold" pitchFamily="34" charset="0"/>
        </a:defRPr>
      </a:lvl5pPr>
      <a:lvl6pPr marL="457200" algn="ctr" rtl="0" eaLnBrk="1" fontAlgn="base" hangingPunct="1">
        <a:spcBef>
          <a:spcPct val="0"/>
        </a:spcBef>
        <a:spcAft>
          <a:spcPct val="0"/>
        </a:spcAft>
        <a:defRPr sz="4000">
          <a:solidFill>
            <a:schemeClr val="tx1"/>
          </a:solidFill>
          <a:latin typeface="Arial Rounded MT Bold" pitchFamily="34" charset="0"/>
        </a:defRPr>
      </a:lvl6pPr>
      <a:lvl7pPr marL="914400" algn="ctr" rtl="0" eaLnBrk="1" fontAlgn="base" hangingPunct="1">
        <a:spcBef>
          <a:spcPct val="0"/>
        </a:spcBef>
        <a:spcAft>
          <a:spcPct val="0"/>
        </a:spcAft>
        <a:defRPr sz="4000">
          <a:solidFill>
            <a:schemeClr val="tx1"/>
          </a:solidFill>
          <a:latin typeface="Arial Rounded MT Bold" pitchFamily="34" charset="0"/>
        </a:defRPr>
      </a:lvl7pPr>
      <a:lvl8pPr marL="1371600" algn="ctr" rtl="0" eaLnBrk="1" fontAlgn="base" hangingPunct="1">
        <a:spcBef>
          <a:spcPct val="0"/>
        </a:spcBef>
        <a:spcAft>
          <a:spcPct val="0"/>
        </a:spcAft>
        <a:defRPr sz="4000">
          <a:solidFill>
            <a:schemeClr val="tx1"/>
          </a:solidFill>
          <a:latin typeface="Arial Rounded MT Bold" pitchFamily="34" charset="0"/>
        </a:defRPr>
      </a:lvl8pPr>
      <a:lvl9pPr marL="1828800" algn="ctr" rtl="0" eaLnBrk="1" fontAlgn="base" hangingPunct="1">
        <a:spcBef>
          <a:spcPct val="0"/>
        </a:spcBef>
        <a:spcAft>
          <a:spcPct val="0"/>
        </a:spcAft>
        <a:defRPr sz="4000">
          <a:solidFill>
            <a:schemeClr val="tx1"/>
          </a:solidFill>
          <a:latin typeface="Arial Rounded MT Bold" pitchFamily="34" charset="0"/>
        </a:defRPr>
      </a:lvl9pPr>
    </p:titleStyle>
    <p:bodyStyle>
      <a:lvl1pPr marL="0" indent="0" algn="l" rtl="0" eaLnBrk="1" fontAlgn="base" hangingPunct="1">
        <a:spcBef>
          <a:spcPct val="20000"/>
        </a:spcBef>
        <a:spcAft>
          <a:spcPct val="0"/>
        </a:spcAft>
        <a:buFont typeface="Arial" charset="0"/>
        <a:buNone/>
        <a:defRPr sz="28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Lucida Grande"/>
        <a:buChar char="-"/>
        <a:defRPr sz="28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12.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6.xml"/><Relationship Id="rId1" Type="http://schemas.openxmlformats.org/officeDocument/2006/relationships/tags" Target="../tags/tag107.xml"/></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7.xml"/><Relationship Id="rId1" Type="http://schemas.openxmlformats.org/officeDocument/2006/relationships/tags" Target="../tags/tag108.xml"/></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1.xml"/><Relationship Id="rId1" Type="http://schemas.openxmlformats.org/officeDocument/2006/relationships/tags" Target="../tags/tag109.xm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3.xml"/><Relationship Id="rId1" Type="http://schemas.openxmlformats.org/officeDocument/2006/relationships/tags" Target="../tags/tag110.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2.xml"/><Relationship Id="rId1" Type="http://schemas.openxmlformats.org/officeDocument/2006/relationships/tags" Target="../tags/tag111.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4.xml"/><Relationship Id="rId1" Type="http://schemas.openxmlformats.org/officeDocument/2006/relationships/tags" Target="../tags/tag112.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9.xml"/><Relationship Id="rId1" Type="http://schemas.openxmlformats.org/officeDocument/2006/relationships/tags" Target="../tags/tag113.xml"/><Relationship Id="rId5" Type="http://schemas.openxmlformats.org/officeDocument/2006/relationships/image" Target="../media/image67.png"/><Relationship Id="rId4" Type="http://schemas.openxmlformats.org/officeDocument/2006/relationships/image" Target="../media/image66.png"/></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6.xml"/><Relationship Id="rId1" Type="http://schemas.openxmlformats.org/officeDocument/2006/relationships/tags" Target="../tags/tag114.xml"/></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9.xml"/><Relationship Id="rId1" Type="http://schemas.openxmlformats.org/officeDocument/2006/relationships/tags" Target="../tags/tag116.xml"/><Relationship Id="rId4" Type="http://schemas.openxmlformats.org/officeDocument/2006/relationships/image" Target="../media/image68.png"/></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109.xml"/><Relationship Id="rId7" Type="http://schemas.openxmlformats.org/officeDocument/2006/relationships/image" Target="../media/image72.png"/><Relationship Id="rId2" Type="http://schemas.openxmlformats.org/officeDocument/2006/relationships/slideLayout" Target="../slideLayouts/slideLayout2.xml"/><Relationship Id="rId1" Type="http://schemas.openxmlformats.org/officeDocument/2006/relationships/tags" Target="../tags/tag11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13.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9.xml"/><Relationship Id="rId1" Type="http://schemas.openxmlformats.org/officeDocument/2006/relationships/tags" Target="../tags/tag118.xml"/><Relationship Id="rId5" Type="http://schemas.openxmlformats.org/officeDocument/2006/relationships/image" Target="../media/image74.png"/><Relationship Id="rId4" Type="http://schemas.openxmlformats.org/officeDocument/2006/relationships/image" Target="../media/image73.png"/></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6.xml"/><Relationship Id="rId1" Type="http://schemas.openxmlformats.org/officeDocument/2006/relationships/tags" Target="../tags/tag119.xml"/><Relationship Id="rId6" Type="http://schemas.openxmlformats.org/officeDocument/2006/relationships/hyperlink" Target="http://demos.articulate.com/interactions/accordion/interaction.html" TargetMode="External"/><Relationship Id="rId5" Type="http://schemas.openxmlformats.org/officeDocument/2006/relationships/hyperlink" Target="http://demos.articulate.com/interactions/conversation/interaction.html" TargetMode="External"/><Relationship Id="rId4" Type="http://schemas.openxmlformats.org/officeDocument/2006/relationships/hyperlink" Target="http://demos.articulate.com/interactions/tabs/interaction.html" TargetMode="External"/></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9.xml"/><Relationship Id="rId1" Type="http://schemas.openxmlformats.org/officeDocument/2006/relationships/tags" Target="../tags/tag121.xml"/><Relationship Id="rId5" Type="http://schemas.openxmlformats.org/officeDocument/2006/relationships/image" Target="../media/image76.png"/><Relationship Id="rId4" Type="http://schemas.openxmlformats.org/officeDocument/2006/relationships/image" Target="../media/image75.png"/></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6.xml"/><Relationship Id="rId1" Type="http://schemas.openxmlformats.org/officeDocument/2006/relationships/tags" Target="../tags/tag122.xml"/></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8.xml"/><Relationship Id="rId1" Type="http://schemas.openxmlformats.org/officeDocument/2006/relationships/tags" Target="../tags/tag124.xml"/><Relationship Id="rId4" Type="http://schemas.openxmlformats.org/officeDocument/2006/relationships/image" Target="../media/image77.jpg"/></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8.xml"/><Relationship Id="rId1" Type="http://schemas.openxmlformats.org/officeDocument/2006/relationships/tags" Target="../tags/tag125.xml"/><Relationship Id="rId4" Type="http://schemas.openxmlformats.org/officeDocument/2006/relationships/image" Target="../media/image77.jpg"/></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7.xml"/><Relationship Id="rId1" Type="http://schemas.openxmlformats.org/officeDocument/2006/relationships/tags" Target="../tags/tag126.xml"/></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1.xml"/><Relationship Id="rId1" Type="http://schemas.openxmlformats.org/officeDocument/2006/relationships/tags" Target="../tags/tag127.xml"/></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3.xml"/><Relationship Id="rId1" Type="http://schemas.openxmlformats.org/officeDocument/2006/relationships/tags" Target="../tags/tag128.xml"/></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2.xml"/><Relationship Id="rId1" Type="http://schemas.openxmlformats.org/officeDocument/2006/relationships/tags" Target="../tags/tag129.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120.xml"/><Relationship Id="rId2" Type="http://schemas.openxmlformats.org/officeDocument/2006/relationships/slideLayout" Target="../slideLayouts/slideLayout4.xml"/><Relationship Id="rId1" Type="http://schemas.openxmlformats.org/officeDocument/2006/relationships/tags" Target="../tags/tag130.xml"/></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121.xml"/><Relationship Id="rId2" Type="http://schemas.openxmlformats.org/officeDocument/2006/relationships/slideLayout" Target="../slideLayouts/slideLayout2.xml"/><Relationship Id="rId1" Type="http://schemas.openxmlformats.org/officeDocument/2006/relationships/tags" Target="../tags/tag132.xml"/></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122.xml"/><Relationship Id="rId2" Type="http://schemas.openxmlformats.org/officeDocument/2006/relationships/slideLayout" Target="../slideLayouts/slideLayout2.xml"/><Relationship Id="rId1" Type="http://schemas.openxmlformats.org/officeDocument/2006/relationships/tags" Target="../tags/tag133.xml"/></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123.xml"/><Relationship Id="rId2" Type="http://schemas.openxmlformats.org/officeDocument/2006/relationships/slideLayout" Target="../slideLayouts/slideLayout8.xml"/><Relationship Id="rId1" Type="http://schemas.openxmlformats.org/officeDocument/2006/relationships/tags" Target="../tags/tag134.xml"/><Relationship Id="rId4" Type="http://schemas.openxmlformats.org/officeDocument/2006/relationships/image" Target="../media/image79.jpg"/></Relationships>
</file>

<file path=ppt/slides/_rels/slide124.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notesSlide" Target="../notesSlides/notesSlide124.xml"/><Relationship Id="rId7" Type="http://schemas.openxmlformats.org/officeDocument/2006/relationships/image" Target="../media/image83.png"/><Relationship Id="rId2" Type="http://schemas.openxmlformats.org/officeDocument/2006/relationships/slideLayout" Target="../slideLayouts/slideLayout8.xml"/><Relationship Id="rId1" Type="http://schemas.openxmlformats.org/officeDocument/2006/relationships/tags" Target="../tags/tag135.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125.xml"/><Relationship Id="rId2" Type="http://schemas.openxmlformats.org/officeDocument/2006/relationships/slideLayout" Target="../slideLayouts/slideLayout6.xml"/><Relationship Id="rId1" Type="http://schemas.openxmlformats.org/officeDocument/2006/relationships/tags" Target="../tags/tag137.xml"/></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126.xml"/><Relationship Id="rId2" Type="http://schemas.openxmlformats.org/officeDocument/2006/relationships/slideLayout" Target="../slideLayouts/slideLayout2.xml"/><Relationship Id="rId1" Type="http://schemas.openxmlformats.org/officeDocument/2006/relationships/tags" Target="../tags/tag139.xml"/><Relationship Id="rId5" Type="http://schemas.openxmlformats.org/officeDocument/2006/relationships/image" Target="../media/image86.png"/><Relationship Id="rId4" Type="http://schemas.openxmlformats.org/officeDocument/2006/relationships/image" Target="../media/image85.png"/></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127.xml"/><Relationship Id="rId2" Type="http://schemas.openxmlformats.org/officeDocument/2006/relationships/slideLayout" Target="../slideLayouts/slideLayout6.xml"/><Relationship Id="rId1" Type="http://schemas.openxmlformats.org/officeDocument/2006/relationships/tags" Target="../tags/tag140.xml"/></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128.xml"/><Relationship Id="rId2" Type="http://schemas.openxmlformats.org/officeDocument/2006/relationships/slideLayout" Target="../slideLayouts/slideLayout9.xml"/><Relationship Id="rId1" Type="http://schemas.openxmlformats.org/officeDocument/2006/relationships/tags" Target="../tags/tag142.xml"/><Relationship Id="rId4" Type="http://schemas.openxmlformats.org/officeDocument/2006/relationships/image" Target="../media/image87.png"/></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129.xml"/><Relationship Id="rId2" Type="http://schemas.openxmlformats.org/officeDocument/2006/relationships/slideLayout" Target="../slideLayouts/slideLayout6.xml"/><Relationship Id="rId1" Type="http://schemas.openxmlformats.org/officeDocument/2006/relationships/tags" Target="../tags/tag14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5.xml"/></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130.xml"/><Relationship Id="rId2" Type="http://schemas.openxmlformats.org/officeDocument/2006/relationships/slideLayout" Target="../slideLayouts/slideLayout7.xml"/><Relationship Id="rId1" Type="http://schemas.openxmlformats.org/officeDocument/2006/relationships/tags" Target="../tags/tag145.xml"/></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131.xml"/><Relationship Id="rId2" Type="http://schemas.openxmlformats.org/officeDocument/2006/relationships/slideLayout" Target="../slideLayouts/slideLayout1.xml"/><Relationship Id="rId1" Type="http://schemas.openxmlformats.org/officeDocument/2006/relationships/tags" Target="../tags/tag147.xml"/></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132.xml"/><Relationship Id="rId2" Type="http://schemas.openxmlformats.org/officeDocument/2006/relationships/slideLayout" Target="../slideLayouts/slideLayout3.xml"/><Relationship Id="rId1" Type="http://schemas.openxmlformats.org/officeDocument/2006/relationships/tags" Target="../tags/tag148.xml"/></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133.xml"/><Relationship Id="rId2" Type="http://schemas.openxmlformats.org/officeDocument/2006/relationships/slideLayout" Target="../slideLayouts/slideLayout2.xml"/><Relationship Id="rId1" Type="http://schemas.openxmlformats.org/officeDocument/2006/relationships/tags" Target="../tags/tag149.xml"/></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134.xml"/><Relationship Id="rId2" Type="http://schemas.openxmlformats.org/officeDocument/2006/relationships/slideLayout" Target="../slideLayouts/slideLayout4.xml"/><Relationship Id="rId1" Type="http://schemas.openxmlformats.org/officeDocument/2006/relationships/tags" Target="../tags/tag150.xml"/></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135.xml"/><Relationship Id="rId2" Type="http://schemas.openxmlformats.org/officeDocument/2006/relationships/slideLayout" Target="../slideLayouts/slideLayout2.xml"/><Relationship Id="rId1" Type="http://schemas.openxmlformats.org/officeDocument/2006/relationships/tags" Target="../tags/tag15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136.xml"/><Relationship Id="rId2" Type="http://schemas.openxmlformats.org/officeDocument/2006/relationships/slideLayout" Target="../slideLayouts/slideLayout8.xml"/><Relationship Id="rId1" Type="http://schemas.openxmlformats.org/officeDocument/2006/relationships/tags" Target="../tags/tag154.xml"/></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137.xml"/><Relationship Id="rId2" Type="http://schemas.openxmlformats.org/officeDocument/2006/relationships/slideLayout" Target="../slideLayouts/slideLayout2.xml"/><Relationship Id="rId1" Type="http://schemas.openxmlformats.org/officeDocument/2006/relationships/tags" Target="../tags/tag155.xml"/><Relationship Id="rId4" Type="http://schemas.openxmlformats.org/officeDocument/2006/relationships/image" Target="../media/image92.png"/></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138.xml"/><Relationship Id="rId7" Type="http://schemas.openxmlformats.org/officeDocument/2006/relationships/image" Target="../media/image96.png"/><Relationship Id="rId2" Type="http://schemas.openxmlformats.org/officeDocument/2006/relationships/slideLayout" Target="../slideLayouts/slideLayout9.xml"/><Relationship Id="rId1" Type="http://schemas.openxmlformats.org/officeDocument/2006/relationships/tags" Target="../tags/tag157.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139.xml.rels><?xml version="1.0" encoding="UTF-8" standalone="yes"?>
<Relationships xmlns="http://schemas.openxmlformats.org/package/2006/relationships"><Relationship Id="rId3" Type="http://schemas.openxmlformats.org/officeDocument/2006/relationships/notesSlide" Target="../notesSlides/notesSlide139.xml"/><Relationship Id="rId2" Type="http://schemas.openxmlformats.org/officeDocument/2006/relationships/slideLayout" Target="../slideLayouts/slideLayout6.xml"/><Relationship Id="rId1" Type="http://schemas.openxmlformats.org/officeDocument/2006/relationships/tags" Target="../tags/tag159.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6.xml"/></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140.xml"/><Relationship Id="rId2" Type="http://schemas.openxmlformats.org/officeDocument/2006/relationships/slideLayout" Target="../slideLayouts/slideLayout1.xml"/><Relationship Id="rId1" Type="http://schemas.openxmlformats.org/officeDocument/2006/relationships/tags" Target="../tags/tag161.xml"/></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141.xml"/><Relationship Id="rId2" Type="http://schemas.openxmlformats.org/officeDocument/2006/relationships/slideLayout" Target="../slideLayouts/slideLayout3.xml"/><Relationship Id="rId1" Type="http://schemas.openxmlformats.org/officeDocument/2006/relationships/tags" Target="../tags/tag162.xml"/></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142.xml"/><Relationship Id="rId2" Type="http://schemas.openxmlformats.org/officeDocument/2006/relationships/slideLayout" Target="../slideLayouts/slideLayout2.xml"/><Relationship Id="rId1" Type="http://schemas.openxmlformats.org/officeDocument/2006/relationships/tags" Target="../tags/tag163.xml"/></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143.xml"/><Relationship Id="rId2" Type="http://schemas.openxmlformats.org/officeDocument/2006/relationships/slideLayout" Target="../slideLayouts/slideLayout4.xml"/><Relationship Id="rId1" Type="http://schemas.openxmlformats.org/officeDocument/2006/relationships/tags" Target="../tags/tag164.xml"/></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144.xml"/><Relationship Id="rId2" Type="http://schemas.openxmlformats.org/officeDocument/2006/relationships/slideLayout" Target="../slideLayouts/slideLayout2.xml"/><Relationship Id="rId1" Type="http://schemas.openxmlformats.org/officeDocument/2006/relationships/tags" Target="../tags/tag165.xml"/></Relationships>
</file>

<file path=ppt/slides/_rels/slide145.xml.rels><?xml version="1.0" encoding="UTF-8" standalone="yes"?>
<Relationships xmlns="http://schemas.openxmlformats.org/package/2006/relationships"><Relationship Id="rId3" Type="http://schemas.openxmlformats.org/officeDocument/2006/relationships/notesSlide" Target="../notesSlides/notesSlide145.xml"/><Relationship Id="rId7" Type="http://schemas.openxmlformats.org/officeDocument/2006/relationships/image" Target="../media/image101.png"/><Relationship Id="rId2" Type="http://schemas.openxmlformats.org/officeDocument/2006/relationships/slideLayout" Target="../slideLayouts/slideLayout9.xml"/><Relationship Id="rId1" Type="http://schemas.openxmlformats.org/officeDocument/2006/relationships/tags" Target="../tags/tag166.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146.xml"/><Relationship Id="rId2" Type="http://schemas.openxmlformats.org/officeDocument/2006/relationships/slideLayout" Target="../slideLayouts/slideLayout8.xml"/><Relationship Id="rId1" Type="http://schemas.openxmlformats.org/officeDocument/2006/relationships/tags" Target="../tags/tag167.xml"/><Relationship Id="rId5" Type="http://schemas.openxmlformats.org/officeDocument/2006/relationships/image" Target="../media/image103.png"/><Relationship Id="rId4" Type="http://schemas.openxmlformats.org/officeDocument/2006/relationships/image" Target="../media/image102.jpg"/></Relationships>
</file>

<file path=ppt/slides/_rels/slide147.xml.rels><?xml version="1.0" encoding="UTF-8" standalone="yes"?>
<Relationships xmlns="http://schemas.openxmlformats.org/package/2006/relationships"><Relationship Id="rId3" Type="http://schemas.openxmlformats.org/officeDocument/2006/relationships/notesSlide" Target="../notesSlides/notesSlide147.xml"/><Relationship Id="rId2" Type="http://schemas.openxmlformats.org/officeDocument/2006/relationships/slideLayout" Target="../slideLayouts/slideLayout9.xml"/><Relationship Id="rId1" Type="http://schemas.openxmlformats.org/officeDocument/2006/relationships/tags" Target="../tags/tag168.xml"/><Relationship Id="rId4" Type="http://schemas.openxmlformats.org/officeDocument/2006/relationships/image" Target="../media/image104.png"/></Relationships>
</file>

<file path=ppt/slides/_rels/slide148.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notesSlide" Target="../notesSlides/notesSlide148.xml"/><Relationship Id="rId7" Type="http://schemas.openxmlformats.org/officeDocument/2006/relationships/diagramColors" Target="../diagrams/colors8.xml"/><Relationship Id="rId2" Type="http://schemas.openxmlformats.org/officeDocument/2006/relationships/slideLayout" Target="../slideLayouts/slideLayout8.xml"/><Relationship Id="rId1" Type="http://schemas.openxmlformats.org/officeDocument/2006/relationships/tags" Target="../tags/tag169.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149.xml"/><Relationship Id="rId2" Type="http://schemas.openxmlformats.org/officeDocument/2006/relationships/slideLayout" Target="../slideLayouts/slideLayout6.xml"/><Relationship Id="rId1" Type="http://schemas.openxmlformats.org/officeDocument/2006/relationships/tags" Target="../tags/tag170.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9.xml"/><Relationship Id="rId1" Type="http://schemas.openxmlformats.org/officeDocument/2006/relationships/tags" Target="../tags/tag17.xml"/><Relationship Id="rId4" Type="http://schemas.openxmlformats.org/officeDocument/2006/relationships/image" Target="../media/image18.jpg"/></Relationships>
</file>

<file path=ppt/slides/_rels/slide150.xml.rels><?xml version="1.0" encoding="UTF-8" standalone="yes"?>
<Relationships xmlns="http://schemas.openxmlformats.org/package/2006/relationships"><Relationship Id="rId3" Type="http://schemas.openxmlformats.org/officeDocument/2006/relationships/notesSlide" Target="../notesSlides/notesSlide150.xml"/><Relationship Id="rId2" Type="http://schemas.openxmlformats.org/officeDocument/2006/relationships/slideLayout" Target="../slideLayouts/slideLayout7.xml"/><Relationship Id="rId1" Type="http://schemas.openxmlformats.org/officeDocument/2006/relationships/tags" Target="../tags/tag171.xml"/></Relationships>
</file>

<file path=ppt/slides/_rels/slide151.xml.rels><?xml version="1.0" encoding="UTF-8" standalone="yes"?>
<Relationships xmlns="http://schemas.openxmlformats.org/package/2006/relationships"><Relationship Id="rId3" Type="http://schemas.openxmlformats.org/officeDocument/2006/relationships/notesSlide" Target="../notesSlides/notesSlide151.xml"/><Relationship Id="rId2" Type="http://schemas.openxmlformats.org/officeDocument/2006/relationships/slideLayout" Target="../slideLayouts/slideLayout1.xml"/><Relationship Id="rId1" Type="http://schemas.openxmlformats.org/officeDocument/2006/relationships/tags" Target="../tags/tag173.xml"/></Relationships>
</file>

<file path=ppt/slides/_rels/slide152.xml.rels><?xml version="1.0" encoding="UTF-8" standalone="yes"?>
<Relationships xmlns="http://schemas.openxmlformats.org/package/2006/relationships"><Relationship Id="rId3" Type="http://schemas.openxmlformats.org/officeDocument/2006/relationships/notesSlide" Target="../notesSlides/notesSlide152.xml"/><Relationship Id="rId2" Type="http://schemas.openxmlformats.org/officeDocument/2006/relationships/slideLayout" Target="../slideLayouts/slideLayout3.xml"/><Relationship Id="rId1" Type="http://schemas.openxmlformats.org/officeDocument/2006/relationships/tags" Target="../tags/tag174.xml"/></Relationships>
</file>

<file path=ppt/slides/_rels/slide153.xml.rels><?xml version="1.0" encoding="UTF-8" standalone="yes"?>
<Relationships xmlns="http://schemas.openxmlformats.org/package/2006/relationships"><Relationship Id="rId3" Type="http://schemas.openxmlformats.org/officeDocument/2006/relationships/notesSlide" Target="../notesSlides/notesSlide153.xml"/><Relationship Id="rId2" Type="http://schemas.openxmlformats.org/officeDocument/2006/relationships/slideLayout" Target="../slideLayouts/slideLayout2.xml"/><Relationship Id="rId1" Type="http://schemas.openxmlformats.org/officeDocument/2006/relationships/tags" Target="../tags/tag175.xml"/></Relationships>
</file>

<file path=ppt/slides/_rels/slide154.xml.rels><?xml version="1.0" encoding="UTF-8" standalone="yes"?>
<Relationships xmlns="http://schemas.openxmlformats.org/package/2006/relationships"><Relationship Id="rId3" Type="http://schemas.openxmlformats.org/officeDocument/2006/relationships/notesSlide" Target="../notesSlides/notesSlide154.xml"/><Relationship Id="rId2" Type="http://schemas.openxmlformats.org/officeDocument/2006/relationships/slideLayout" Target="../slideLayouts/slideLayout4.xml"/><Relationship Id="rId1" Type="http://schemas.openxmlformats.org/officeDocument/2006/relationships/tags" Target="../tags/tag176.xml"/></Relationships>
</file>

<file path=ppt/slides/_rels/slide155.xml.rels><?xml version="1.0" encoding="UTF-8" standalone="yes"?>
<Relationships xmlns="http://schemas.openxmlformats.org/package/2006/relationships"><Relationship Id="rId8" Type="http://schemas.openxmlformats.org/officeDocument/2006/relationships/diagramColors" Target="../diagrams/colors9.xml"/><Relationship Id="rId3" Type="http://schemas.openxmlformats.org/officeDocument/2006/relationships/slideLayout" Target="../slideLayouts/slideLayout2.xml"/><Relationship Id="rId7" Type="http://schemas.openxmlformats.org/officeDocument/2006/relationships/diagramQuickStyle" Target="../diagrams/quickStyle9.xml"/><Relationship Id="rId2" Type="http://schemas.openxmlformats.org/officeDocument/2006/relationships/tags" Target="../tags/tag178.xml"/><Relationship Id="rId1" Type="http://schemas.openxmlformats.org/officeDocument/2006/relationships/tags" Target="../tags/tag177.xml"/><Relationship Id="rId6" Type="http://schemas.openxmlformats.org/officeDocument/2006/relationships/diagramLayout" Target="../diagrams/layout9.xml"/><Relationship Id="rId5" Type="http://schemas.openxmlformats.org/officeDocument/2006/relationships/diagramData" Target="../diagrams/data9.xml"/><Relationship Id="rId10" Type="http://schemas.openxmlformats.org/officeDocument/2006/relationships/image" Target="../media/image106.png"/><Relationship Id="rId4" Type="http://schemas.openxmlformats.org/officeDocument/2006/relationships/notesSlide" Target="../notesSlides/notesSlide155.xml"/><Relationship Id="rId9" Type="http://schemas.microsoft.com/office/2007/relationships/diagramDrawing" Target="../diagrams/drawing9.xml"/></Relationships>
</file>

<file path=ppt/slides/_rels/slide156.xml.rels><?xml version="1.0" encoding="UTF-8" standalone="yes"?>
<Relationships xmlns="http://schemas.openxmlformats.org/package/2006/relationships"><Relationship Id="rId3" Type="http://schemas.openxmlformats.org/officeDocument/2006/relationships/notesSlide" Target="../notesSlides/notesSlide156.xml"/><Relationship Id="rId2" Type="http://schemas.openxmlformats.org/officeDocument/2006/relationships/slideLayout" Target="../slideLayouts/slideLayout2.xml"/><Relationship Id="rId1" Type="http://schemas.openxmlformats.org/officeDocument/2006/relationships/tags" Target="../tags/tag179.xml"/></Relationships>
</file>

<file path=ppt/slides/_rels/slide157.xml.rels><?xml version="1.0" encoding="UTF-8" standalone="yes"?>
<Relationships xmlns="http://schemas.openxmlformats.org/package/2006/relationships"><Relationship Id="rId3" Type="http://schemas.openxmlformats.org/officeDocument/2006/relationships/notesSlide" Target="../notesSlides/notesSlide157.xml"/><Relationship Id="rId2" Type="http://schemas.openxmlformats.org/officeDocument/2006/relationships/slideLayout" Target="../slideLayouts/slideLayout6.xml"/><Relationship Id="rId1" Type="http://schemas.openxmlformats.org/officeDocument/2006/relationships/tags" Target="../tags/tag180.xml"/></Relationships>
</file>

<file path=ppt/slides/_rels/slide158.xml.rels><?xml version="1.0" encoding="UTF-8" standalone="yes"?>
<Relationships xmlns="http://schemas.openxmlformats.org/package/2006/relationships"><Relationship Id="rId3" Type="http://schemas.openxmlformats.org/officeDocument/2006/relationships/notesSlide" Target="../notesSlides/notesSlide158.xml"/><Relationship Id="rId2" Type="http://schemas.openxmlformats.org/officeDocument/2006/relationships/slideLayout" Target="../slideLayouts/slideLayout8.xml"/><Relationship Id="rId1" Type="http://schemas.openxmlformats.org/officeDocument/2006/relationships/tags" Target="../tags/tag181.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159.xml.rels><?xml version="1.0" encoding="UTF-8" standalone="yes"?>
<Relationships xmlns="http://schemas.openxmlformats.org/package/2006/relationships"><Relationship Id="rId3" Type="http://schemas.openxmlformats.org/officeDocument/2006/relationships/notesSlide" Target="../notesSlides/notesSlide159.xml"/><Relationship Id="rId2" Type="http://schemas.openxmlformats.org/officeDocument/2006/relationships/slideLayout" Target="../slideLayouts/slideLayout8.xml"/><Relationship Id="rId1" Type="http://schemas.openxmlformats.org/officeDocument/2006/relationships/tags" Target="../tags/tag182.xml"/><Relationship Id="rId6" Type="http://schemas.openxmlformats.org/officeDocument/2006/relationships/image" Target="../media/image109.png"/><Relationship Id="rId5" Type="http://schemas.openxmlformats.org/officeDocument/2006/relationships/image" Target="../media/image107.png"/><Relationship Id="rId4" Type="http://schemas.openxmlformats.org/officeDocument/2006/relationships/image" Target="../media/image110.png"/></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9.xml"/><Relationship Id="rId7" Type="http://schemas.openxmlformats.org/officeDocument/2006/relationships/diagramQuickStyle" Target="../diagrams/quickStyle1.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notesSlide" Target="../notesSlides/notesSlide16.xml"/><Relationship Id="rId9" Type="http://schemas.microsoft.com/office/2007/relationships/diagramDrawing" Target="../diagrams/drawing1.xml"/></Relationships>
</file>

<file path=ppt/slides/_rels/slide160.xml.rels><?xml version="1.0" encoding="UTF-8" standalone="yes"?>
<Relationships xmlns="http://schemas.openxmlformats.org/package/2006/relationships"><Relationship Id="rId3" Type="http://schemas.openxmlformats.org/officeDocument/2006/relationships/notesSlide" Target="../notesSlides/notesSlide160.xml"/><Relationship Id="rId2" Type="http://schemas.openxmlformats.org/officeDocument/2006/relationships/slideLayout" Target="../slideLayouts/slideLayout6.xml"/><Relationship Id="rId1" Type="http://schemas.openxmlformats.org/officeDocument/2006/relationships/tags" Target="../tags/tag183.xml"/></Relationships>
</file>

<file path=ppt/slides/_rels/slide161.xml.rels><?xml version="1.0" encoding="UTF-8" standalone="yes"?>
<Relationships xmlns="http://schemas.openxmlformats.org/package/2006/relationships"><Relationship Id="rId3" Type="http://schemas.openxmlformats.org/officeDocument/2006/relationships/notesSlide" Target="../notesSlides/notesSlide161.xml"/><Relationship Id="rId2" Type="http://schemas.openxmlformats.org/officeDocument/2006/relationships/slideLayout" Target="../slideLayouts/slideLayout7.xml"/><Relationship Id="rId1" Type="http://schemas.openxmlformats.org/officeDocument/2006/relationships/tags" Target="../tags/tag184.xml"/></Relationships>
</file>

<file path=ppt/slides/_rels/slide162.xml.rels><?xml version="1.0" encoding="UTF-8" standalone="yes"?>
<Relationships xmlns="http://schemas.openxmlformats.org/package/2006/relationships"><Relationship Id="rId3" Type="http://schemas.openxmlformats.org/officeDocument/2006/relationships/notesSlide" Target="../notesSlides/notesSlide162.xml"/><Relationship Id="rId2" Type="http://schemas.openxmlformats.org/officeDocument/2006/relationships/slideLayout" Target="../slideLayouts/slideLayout1.xml"/><Relationship Id="rId1" Type="http://schemas.openxmlformats.org/officeDocument/2006/relationships/tags" Target="../tags/tag186.xml"/></Relationships>
</file>

<file path=ppt/slides/_rels/slide163.xml.rels><?xml version="1.0" encoding="UTF-8" standalone="yes"?>
<Relationships xmlns="http://schemas.openxmlformats.org/package/2006/relationships"><Relationship Id="rId3" Type="http://schemas.openxmlformats.org/officeDocument/2006/relationships/notesSlide" Target="../notesSlides/notesSlide163.xml"/><Relationship Id="rId2" Type="http://schemas.openxmlformats.org/officeDocument/2006/relationships/slideLayout" Target="../slideLayouts/slideLayout3.xml"/><Relationship Id="rId1" Type="http://schemas.openxmlformats.org/officeDocument/2006/relationships/tags" Target="../tags/tag187.xml"/></Relationships>
</file>

<file path=ppt/slides/_rels/slide164.xml.rels><?xml version="1.0" encoding="UTF-8" standalone="yes"?>
<Relationships xmlns="http://schemas.openxmlformats.org/package/2006/relationships"><Relationship Id="rId3" Type="http://schemas.openxmlformats.org/officeDocument/2006/relationships/notesSlide" Target="../notesSlides/notesSlide164.xml"/><Relationship Id="rId2" Type="http://schemas.openxmlformats.org/officeDocument/2006/relationships/slideLayout" Target="../slideLayouts/slideLayout2.xml"/><Relationship Id="rId1" Type="http://schemas.openxmlformats.org/officeDocument/2006/relationships/tags" Target="../tags/tag188.xml"/></Relationships>
</file>

<file path=ppt/slides/_rels/slide165.xml.rels><?xml version="1.0" encoding="UTF-8" standalone="yes"?>
<Relationships xmlns="http://schemas.openxmlformats.org/package/2006/relationships"><Relationship Id="rId3" Type="http://schemas.openxmlformats.org/officeDocument/2006/relationships/notesSlide" Target="../notesSlides/notesSlide165.xml"/><Relationship Id="rId2" Type="http://schemas.openxmlformats.org/officeDocument/2006/relationships/slideLayout" Target="../slideLayouts/slideLayout2.xml"/><Relationship Id="rId1" Type="http://schemas.openxmlformats.org/officeDocument/2006/relationships/tags" Target="../tags/tag189.xml"/><Relationship Id="rId5" Type="http://schemas.microsoft.com/office/2007/relationships/hdphoto" Target="../media/hdphoto1.wdp"/><Relationship Id="rId4" Type="http://schemas.openxmlformats.org/officeDocument/2006/relationships/image" Target="../media/image112.png"/></Relationships>
</file>

<file path=ppt/slides/_rels/slide166.xml.rels><?xml version="1.0" encoding="UTF-8" standalone="yes"?>
<Relationships xmlns="http://schemas.openxmlformats.org/package/2006/relationships"><Relationship Id="rId3" Type="http://schemas.openxmlformats.org/officeDocument/2006/relationships/notesSlide" Target="../notesSlides/notesSlide166.xml"/><Relationship Id="rId7" Type="http://schemas.openxmlformats.org/officeDocument/2006/relationships/hyperlink" Target="http://www.articulate.com/support/contact/" TargetMode="External"/><Relationship Id="rId2" Type="http://schemas.openxmlformats.org/officeDocument/2006/relationships/slideLayout" Target="../slideLayouts/slideLayout2.xml"/><Relationship Id="rId1" Type="http://schemas.openxmlformats.org/officeDocument/2006/relationships/tags" Target="../tags/tag190.xml"/><Relationship Id="rId6" Type="http://schemas.openxmlformats.org/officeDocument/2006/relationships/hyperlink" Target="http://www.articulate.com/support/engage-13" TargetMode="External"/><Relationship Id="rId5" Type="http://schemas.openxmlformats.org/officeDocument/2006/relationships/hyperlink" Target="http://www.articulate.com/support/quizmaker-13" TargetMode="External"/><Relationship Id="rId4" Type="http://schemas.openxmlformats.org/officeDocument/2006/relationships/hyperlink" Target="http://www.articulate.com/support/presenter-13" TargetMode="External"/></Relationships>
</file>

<file path=ppt/slides/_rels/slide167.xml.rels><?xml version="1.0" encoding="UTF-8" standalone="yes"?>
<Relationships xmlns="http://schemas.openxmlformats.org/package/2006/relationships"><Relationship Id="rId3" Type="http://schemas.openxmlformats.org/officeDocument/2006/relationships/notesSlide" Target="../notesSlides/notesSlide167.xml"/><Relationship Id="rId7" Type="http://schemas.openxmlformats.org/officeDocument/2006/relationships/hyperlink" Target="https://community.articulate.com/hubs/engage" TargetMode="External"/><Relationship Id="rId2" Type="http://schemas.openxmlformats.org/officeDocument/2006/relationships/slideLayout" Target="../slideLayouts/slideLayout2.xml"/><Relationship Id="rId1" Type="http://schemas.openxmlformats.org/officeDocument/2006/relationships/tags" Target="../tags/tag191.xml"/><Relationship Id="rId6" Type="http://schemas.openxmlformats.org/officeDocument/2006/relationships/hyperlink" Target="https://community.articulate.com/hubs/quizmaker" TargetMode="External"/><Relationship Id="rId5" Type="http://schemas.openxmlformats.org/officeDocument/2006/relationships/hyperlink" Target="https://community.articulate.com/hubs/presenter" TargetMode="External"/><Relationship Id="rId4" Type="http://schemas.openxmlformats.org/officeDocument/2006/relationships/hyperlink" Target="https://community.articulate.com/discuss" TargetMode="External"/></Relationships>
</file>

<file path=ppt/slides/_rels/slide168.xml.rels><?xml version="1.0" encoding="UTF-8" standalone="yes"?>
<Relationships xmlns="http://schemas.openxmlformats.org/package/2006/relationships"><Relationship Id="rId3" Type="http://schemas.openxmlformats.org/officeDocument/2006/relationships/tags" Target="../tags/tag194.xml"/><Relationship Id="rId2" Type="http://schemas.openxmlformats.org/officeDocument/2006/relationships/tags" Target="../tags/tag193.xml"/><Relationship Id="rId1" Type="http://schemas.openxmlformats.org/officeDocument/2006/relationships/tags" Target="../tags/tag192.xml"/><Relationship Id="rId6" Type="http://schemas.openxmlformats.org/officeDocument/2006/relationships/notesSlide" Target="../notesSlides/notesSlide168.xml"/><Relationship Id="rId5" Type="http://schemas.openxmlformats.org/officeDocument/2006/relationships/slideLayout" Target="../slideLayouts/slideLayout2.xml"/><Relationship Id="rId4" Type="http://schemas.openxmlformats.org/officeDocument/2006/relationships/tags" Target="../tags/tag195.xml"/></Relationships>
</file>

<file path=ppt/slides/_rels/slide1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17.xml"/><Relationship Id="rId7" Type="http://schemas.openxmlformats.org/officeDocument/2006/relationships/diagramColors" Target="../diagrams/colors2.xml"/><Relationship Id="rId2" Type="http://schemas.openxmlformats.org/officeDocument/2006/relationships/slideLayout" Target="../slideLayouts/slideLayout9.xml"/><Relationship Id="rId1" Type="http://schemas.openxmlformats.org/officeDocument/2006/relationships/tags" Target="../tags/tag20.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9.xml"/><Relationship Id="rId7" Type="http://schemas.openxmlformats.org/officeDocument/2006/relationships/diagramQuickStyle" Target="../diagrams/quickStyle3.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notesSlide" Target="../notesSlides/notesSlide18.xml"/><Relationship Id="rId9" Type="http://schemas.microsoft.com/office/2007/relationships/diagramDrawing" Target="../diagrams/drawing3.xml"/></Relationships>
</file>

<file path=ppt/slides/_rels/slide19.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19.xml"/><Relationship Id="rId7" Type="http://schemas.openxmlformats.org/officeDocument/2006/relationships/diagramColors" Target="../diagrams/colors4.xml"/><Relationship Id="rId2" Type="http://schemas.openxmlformats.org/officeDocument/2006/relationships/slideLayout" Target="../slideLayouts/slideLayout9.xml"/><Relationship Id="rId1" Type="http://schemas.openxmlformats.org/officeDocument/2006/relationships/tags" Target="../tags/tag23.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notesSlide" Target="../notesSlides/notesSlide20.xml"/><Relationship Id="rId7" Type="http://schemas.openxmlformats.org/officeDocument/2006/relationships/diagramColors" Target="../diagrams/colors5.xml"/><Relationship Id="rId2" Type="http://schemas.openxmlformats.org/officeDocument/2006/relationships/slideLayout" Target="../slideLayouts/slideLayout9.xml"/><Relationship Id="rId1" Type="http://schemas.openxmlformats.org/officeDocument/2006/relationships/tags" Target="../tags/tag24.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8.xml"/><Relationship Id="rId1" Type="http://schemas.openxmlformats.org/officeDocument/2006/relationships/tags" Target="../tags/tag25.xml"/><Relationship Id="rId4" Type="http://schemas.openxmlformats.org/officeDocument/2006/relationships/image" Target="../media/image19.tiff"/></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8.xml"/><Relationship Id="rId1" Type="http://schemas.openxmlformats.org/officeDocument/2006/relationships/tags" Target="../tags/tag26.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27.xml"/><Relationship Id="rId4" Type="http://schemas.openxmlformats.org/officeDocument/2006/relationships/image" Target="../media/image21.jp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0.xml"/><Relationship Id="rId1" Type="http://schemas.openxmlformats.org/officeDocument/2006/relationships/tags" Target="../tags/tag28.xml"/><Relationship Id="rId5" Type="http://schemas.openxmlformats.org/officeDocument/2006/relationships/image" Target="../media/image20.png"/><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ags" Target="../tags/tag29.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xml"/><Relationship Id="rId1" Type="http://schemas.openxmlformats.org/officeDocument/2006/relationships/tags" Target="../tags/tag30.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31.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4.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8.xml"/><Relationship Id="rId1" Type="http://schemas.openxmlformats.org/officeDocument/2006/relationships/tags" Target="../tags/tag35.xml"/><Relationship Id="rId6" Type="http://schemas.openxmlformats.org/officeDocument/2006/relationships/image" Target="../media/image26.emf"/><Relationship Id="rId5" Type="http://schemas.openxmlformats.org/officeDocument/2006/relationships/image" Target="../media/image25.emf"/><Relationship Id="rId4" Type="http://schemas.openxmlformats.org/officeDocument/2006/relationships/image" Target="../media/image24.emf"/></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8.xml"/><Relationship Id="rId1" Type="http://schemas.openxmlformats.org/officeDocument/2006/relationships/tags" Target="../tags/tag36.xml"/><Relationship Id="rId4" Type="http://schemas.openxmlformats.org/officeDocument/2006/relationships/image" Target="../media/image19.tiff"/></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9.xml"/><Relationship Id="rId1" Type="http://schemas.openxmlformats.org/officeDocument/2006/relationships/tags" Target="../tags/tag38.xml"/><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9.xml"/><Relationship Id="rId1" Type="http://schemas.openxmlformats.org/officeDocument/2006/relationships/tags" Target="../tags/tag39.xml"/><Relationship Id="rId4" Type="http://schemas.openxmlformats.org/officeDocument/2006/relationships/image" Target="../media/image27.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9.xml"/><Relationship Id="rId1" Type="http://schemas.openxmlformats.org/officeDocument/2006/relationships/tags" Target="../tags/tag40.xml"/><Relationship Id="rId4" Type="http://schemas.openxmlformats.org/officeDocument/2006/relationships/image" Target="../media/image27.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41.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8.xml"/><Relationship Id="rId1" Type="http://schemas.openxmlformats.org/officeDocument/2006/relationships/tags" Target="../tags/tag42.xml"/><Relationship Id="rId4" Type="http://schemas.openxmlformats.org/officeDocument/2006/relationships/image" Target="../media/image28.tiff"/></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9.xml"/><Relationship Id="rId1" Type="http://schemas.openxmlformats.org/officeDocument/2006/relationships/tags" Target="../tags/tag43.xml"/><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9.xml"/><Relationship Id="rId1" Type="http://schemas.openxmlformats.org/officeDocument/2006/relationships/tags" Target="../tags/tag44.xml"/><Relationship Id="rId5" Type="http://schemas.openxmlformats.org/officeDocument/2006/relationships/image" Target="../media/image31.png"/><Relationship Id="rId4" Type="http://schemas.openxmlformats.org/officeDocument/2006/relationships/image" Target="../media/image30.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45.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9.xml"/><Relationship Id="rId1" Type="http://schemas.openxmlformats.org/officeDocument/2006/relationships/tags" Target="../tags/tag46.xml"/><Relationship Id="rId4" Type="http://schemas.openxmlformats.org/officeDocument/2006/relationships/image" Target="../media/image32.png"/></Relationships>
</file>

<file path=ppt/slides/_rels/slide43.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slideLayout" Target="../slideLayouts/slideLayout8.xml"/><Relationship Id="rId7" Type="http://schemas.openxmlformats.org/officeDocument/2006/relationships/diagramQuickStyle" Target="../diagrams/quickStyle6.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notesSlide" Target="../notesSlides/notesSlide43.xml"/><Relationship Id="rId9" Type="http://schemas.microsoft.com/office/2007/relationships/diagramDrawing" Target="../diagrams/drawing6.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5.xml"/><Relationship Id="rId1" Type="http://schemas.openxmlformats.org/officeDocument/2006/relationships/tags" Target="../tags/tag49.xml"/></Relationships>
</file>

<file path=ppt/slides/_rels/slide4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notesSlide" Target="../notesSlides/notesSlide45.xml"/><Relationship Id="rId7"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tags" Target="../tags/tag50.xml"/><Relationship Id="rId6" Type="http://schemas.openxmlformats.org/officeDocument/2006/relationships/image" Target="../media/image35.png"/><Relationship Id="rId5" Type="http://schemas.openxmlformats.org/officeDocument/2006/relationships/image" Target="../media/image34.tiff"/><Relationship Id="rId4" Type="http://schemas.openxmlformats.org/officeDocument/2006/relationships/image" Target="../media/image33.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9.xml"/><Relationship Id="rId1" Type="http://schemas.openxmlformats.org/officeDocument/2006/relationships/tags" Target="../tags/tag51.xml"/><Relationship Id="rId4" Type="http://schemas.openxmlformats.org/officeDocument/2006/relationships/image" Target="../media/image38.jp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7.xml"/><Relationship Id="rId1" Type="http://schemas.openxmlformats.org/officeDocument/2006/relationships/tags" Target="../tags/tag52.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7.xml"/><Relationship Id="rId1" Type="http://schemas.openxmlformats.org/officeDocument/2006/relationships/tags" Target="../tags/tag53.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xml"/><Relationship Id="rId1" Type="http://schemas.openxmlformats.org/officeDocument/2006/relationships/tags" Target="../tags/tag5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3.xml"/><Relationship Id="rId1" Type="http://schemas.openxmlformats.org/officeDocument/2006/relationships/tags" Target="../tags/tag55.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tags" Target="../tags/tag56.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4.xml"/><Relationship Id="rId1" Type="http://schemas.openxmlformats.org/officeDocument/2006/relationships/tags" Target="../tags/tag57.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4.xml"/><Relationship Id="rId1" Type="http://schemas.openxmlformats.org/officeDocument/2006/relationships/tags" Target="../tags/tag58.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tags" Target="../tags/tag59.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tags" Target="../tags/tag60.xml"/><Relationship Id="rId4" Type="http://schemas.openxmlformats.org/officeDocument/2006/relationships/image" Target="../media/image43.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10.xml"/><Relationship Id="rId1" Type="http://schemas.openxmlformats.org/officeDocument/2006/relationships/tags" Target="../tags/tag61.xml"/><Relationship Id="rId5" Type="http://schemas.openxmlformats.org/officeDocument/2006/relationships/image" Target="../media/image45.png"/><Relationship Id="rId4" Type="http://schemas.openxmlformats.org/officeDocument/2006/relationships/image" Target="../media/image44.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xml"/><Relationship Id="rId1" Type="http://schemas.openxmlformats.org/officeDocument/2006/relationships/tags" Target="../tags/tag62.xml"/><Relationship Id="rId5" Type="http://schemas.openxmlformats.org/officeDocument/2006/relationships/image" Target="../media/image46.png"/><Relationship Id="rId4" Type="http://schemas.openxmlformats.org/officeDocument/2006/relationships/image" Target="../media/image45.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tags" Target="../tags/tag63.xml"/><Relationship Id="rId4" Type="http://schemas.openxmlformats.org/officeDocument/2006/relationships/image" Target="../media/image47.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9.xml"/><Relationship Id="rId1" Type="http://schemas.openxmlformats.org/officeDocument/2006/relationships/tags" Target="../tags/tag65.xml"/><Relationship Id="rId4" Type="http://schemas.openxmlformats.org/officeDocument/2006/relationships/image" Target="../media/image4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8.xml"/><Relationship Id="rId1" Type="http://schemas.openxmlformats.org/officeDocument/2006/relationships/tags" Target="../tags/tag66.xml"/><Relationship Id="rId4" Type="http://schemas.openxmlformats.org/officeDocument/2006/relationships/image" Target="../media/image47.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9.xml"/><Relationship Id="rId1" Type="http://schemas.openxmlformats.org/officeDocument/2006/relationships/tags" Target="../tags/tag67.xml"/><Relationship Id="rId4" Type="http://schemas.openxmlformats.org/officeDocument/2006/relationships/image" Target="../media/image47.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9.xml"/><Relationship Id="rId1" Type="http://schemas.openxmlformats.org/officeDocument/2006/relationships/tags" Target="../tags/tag68.xml"/><Relationship Id="rId4" Type="http://schemas.openxmlformats.org/officeDocument/2006/relationships/image" Target="../media/image48.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9.xml"/><Relationship Id="rId1" Type="http://schemas.openxmlformats.org/officeDocument/2006/relationships/tags" Target="../tags/tag69.xml"/><Relationship Id="rId4" Type="http://schemas.openxmlformats.org/officeDocument/2006/relationships/image" Target="../media/image47.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xml"/><Relationship Id="rId1" Type="http://schemas.openxmlformats.org/officeDocument/2006/relationships/tags" Target="../tags/tag70.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tags" Target="../tags/tag7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hyperlink" Target="https://community.articulate.com/" TargetMode="Externa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7" Type="http://schemas.openxmlformats.org/officeDocument/2006/relationships/hyperlink" Target="https://community.articulate.com/hubs/replay?parent=articulate-studio" TargetMode="External"/><Relationship Id="rId2" Type="http://schemas.openxmlformats.org/officeDocument/2006/relationships/slideLayout" Target="../slideLayouts/slideLayout2.xml"/><Relationship Id="rId1" Type="http://schemas.openxmlformats.org/officeDocument/2006/relationships/tags" Target="../tags/tag72.xml"/><Relationship Id="rId6" Type="http://schemas.openxmlformats.org/officeDocument/2006/relationships/hyperlink" Target="https://community.articulate.com/hubs/engage" TargetMode="External"/><Relationship Id="rId5" Type="http://schemas.openxmlformats.org/officeDocument/2006/relationships/hyperlink" Target="https://community.articulate.com/hubs/quizmaker" TargetMode="External"/><Relationship Id="rId4" Type="http://schemas.openxmlformats.org/officeDocument/2006/relationships/hyperlink" Target="https://community.articulate.com/hubs/presenter" TargetMode="Externa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7.xml"/><Relationship Id="rId1" Type="http://schemas.openxmlformats.org/officeDocument/2006/relationships/tags" Target="../tags/tag73.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1.xml"/><Relationship Id="rId1" Type="http://schemas.openxmlformats.org/officeDocument/2006/relationships/tags" Target="../tags/tag74.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3.xml"/><Relationship Id="rId1" Type="http://schemas.openxmlformats.org/officeDocument/2006/relationships/tags" Target="../tags/tag75.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8.xml"/><Relationship Id="rId1" Type="http://schemas.openxmlformats.org/officeDocument/2006/relationships/tags" Target="../tags/tag9.xml"/><Relationship Id="rId4" Type="http://schemas.openxmlformats.org/officeDocument/2006/relationships/image" Target="../media/image16.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xml"/><Relationship Id="rId1" Type="http://schemas.openxmlformats.org/officeDocument/2006/relationships/tags" Target="../tags/tag76.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4.xml"/><Relationship Id="rId1" Type="http://schemas.openxmlformats.org/officeDocument/2006/relationships/tags" Target="../tags/tag78.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xml"/><Relationship Id="rId1" Type="http://schemas.openxmlformats.org/officeDocument/2006/relationships/tags" Target="../tags/tag79.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xml"/><Relationship Id="rId1" Type="http://schemas.openxmlformats.org/officeDocument/2006/relationships/tags" Target="../tags/tag80.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2.xml"/><Relationship Id="rId1" Type="http://schemas.openxmlformats.org/officeDocument/2006/relationships/tags" Target="../tags/tag81.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xml"/><Relationship Id="rId1" Type="http://schemas.openxmlformats.org/officeDocument/2006/relationships/tags" Target="../tags/tag82.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6.xml"/><Relationship Id="rId1" Type="http://schemas.openxmlformats.org/officeDocument/2006/relationships/tags" Target="../tags/tag83.xml"/></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84.xml"/><Relationship Id="rId1" Type="http://schemas.openxmlformats.org/officeDocument/2006/relationships/vmlDrawing" Target="../drawings/vmlDrawing7.vml"/><Relationship Id="rId6" Type="http://schemas.openxmlformats.org/officeDocument/2006/relationships/image" Target="../media/image52.emf"/><Relationship Id="rId5" Type="http://schemas.openxmlformats.org/officeDocument/2006/relationships/package" Target="../embeddings/Microsoft_Word_Document13.docx"/><Relationship Id="rId4"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6.xml"/><Relationship Id="rId1" Type="http://schemas.openxmlformats.org/officeDocument/2006/relationships/tags" Target="../tags/tag85.xml"/></Relationships>
</file>

<file path=ppt/slides/_rels/slide79.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notesSlide" Target="../notesSlides/notesSlide79.xml"/><Relationship Id="rId7" Type="http://schemas.openxmlformats.org/officeDocument/2006/relationships/diagramColors" Target="../diagrams/colors7.xml"/><Relationship Id="rId2" Type="http://schemas.openxmlformats.org/officeDocument/2006/relationships/slideLayout" Target="../slideLayouts/slideLayout2.xml"/><Relationship Id="rId1" Type="http://schemas.openxmlformats.org/officeDocument/2006/relationships/tags" Target="../tags/tag86.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6.xml"/><Relationship Id="rId1" Type="http://schemas.openxmlformats.org/officeDocument/2006/relationships/tags" Target="../tags/tag87.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2.xml"/><Relationship Id="rId1" Type="http://schemas.openxmlformats.org/officeDocument/2006/relationships/tags" Target="../tags/tag88.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6.xml"/><Relationship Id="rId1" Type="http://schemas.openxmlformats.org/officeDocument/2006/relationships/tags" Target="../tags/tag89.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7.xml"/><Relationship Id="rId1" Type="http://schemas.openxmlformats.org/officeDocument/2006/relationships/tags" Target="../tags/tag90.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1.xml"/><Relationship Id="rId1" Type="http://schemas.openxmlformats.org/officeDocument/2006/relationships/tags" Target="../tags/tag91.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3.xml"/><Relationship Id="rId1" Type="http://schemas.openxmlformats.org/officeDocument/2006/relationships/tags" Target="../tags/tag92.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2.xml"/><Relationship Id="rId1" Type="http://schemas.openxmlformats.org/officeDocument/2006/relationships/tags" Target="../tags/tag93.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4.xml"/><Relationship Id="rId1" Type="http://schemas.openxmlformats.org/officeDocument/2006/relationships/tags" Target="../tags/tag94.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2.xml"/><Relationship Id="rId1" Type="http://schemas.openxmlformats.org/officeDocument/2006/relationships/tags" Target="../tags/tag95.xml"/></Relationships>
</file>

<file path=ppt/slides/_rels/slide89.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notesSlide" Target="../notesSlides/notesSlide89.xml"/><Relationship Id="rId7" Type="http://schemas.openxmlformats.org/officeDocument/2006/relationships/image" Target="../media/image60.png"/><Relationship Id="rId2" Type="http://schemas.openxmlformats.org/officeDocument/2006/relationships/slideLayout" Target="../slideLayouts/slideLayout9.xml"/><Relationship Id="rId1" Type="http://schemas.openxmlformats.org/officeDocument/2006/relationships/tags" Target="../tags/tag96.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9.xml"/><Relationship Id="rId1" Type="http://schemas.openxmlformats.org/officeDocument/2006/relationships/tags" Target="../tags/tag97.xml"/><Relationship Id="rId5" Type="http://schemas.openxmlformats.org/officeDocument/2006/relationships/image" Target="../media/image63.png"/><Relationship Id="rId4" Type="http://schemas.openxmlformats.org/officeDocument/2006/relationships/image" Target="../media/image62.png"/></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6.xml"/><Relationship Id="rId1" Type="http://schemas.openxmlformats.org/officeDocument/2006/relationships/tags" Target="../tags/tag98.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7.xml"/><Relationship Id="rId1" Type="http://schemas.openxmlformats.org/officeDocument/2006/relationships/tags" Target="../tags/tag99.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1.xml"/><Relationship Id="rId1" Type="http://schemas.openxmlformats.org/officeDocument/2006/relationships/tags" Target="../tags/tag100.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3.xml"/><Relationship Id="rId1" Type="http://schemas.openxmlformats.org/officeDocument/2006/relationships/tags" Target="../tags/tag101.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2.xml"/><Relationship Id="rId1" Type="http://schemas.openxmlformats.org/officeDocument/2006/relationships/tags" Target="../tags/tag102.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4.xml"/><Relationship Id="rId1" Type="http://schemas.openxmlformats.org/officeDocument/2006/relationships/tags" Target="../tags/tag103.xm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2.xml"/><Relationship Id="rId1" Type="http://schemas.openxmlformats.org/officeDocument/2006/relationships/tags" Target="../tags/tag104.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2.xml"/><Relationship Id="rId1" Type="http://schemas.openxmlformats.org/officeDocument/2006/relationships/tags" Target="../tags/tag105.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2.xml"/><Relationship Id="rId1" Type="http://schemas.openxmlformats.org/officeDocument/2006/relationships/tags" Target="../tags/tag106.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Tree>
    <p:custDataLst>
      <p:tags r:id="rId1"/>
    </p:custDataLst>
    <p:extLst>
      <p:ext uri="{BB962C8B-B14F-4D97-AF65-F5344CB8AC3E}">
        <p14:creationId xmlns:p14="http://schemas.microsoft.com/office/powerpoint/2010/main" val="38503155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2563" y="2057400"/>
            <a:ext cx="8818562" cy="3429000"/>
          </a:xfrm>
          <a:ln/>
        </p:spPr>
        <p:txBody>
          <a:bodyPr/>
          <a:lstStyle/>
          <a:p>
            <a:pPr>
              <a:defRPr/>
            </a:pPr>
            <a:endParaRPr lang="en-US" dirty="0">
              <a:ea typeface="+mn-ea"/>
              <a:cs typeface="+mn-cs"/>
            </a:endParaRPr>
          </a:p>
        </p:txBody>
      </p:sp>
    </p:spTree>
    <p:custDataLst>
      <p:tags r:id="rId1"/>
    </p:custDataLst>
    <p:extLst>
      <p:ext uri="{BB962C8B-B14F-4D97-AF65-F5344CB8AC3E}">
        <p14:creationId xmlns:p14="http://schemas.microsoft.com/office/powerpoint/2010/main" val="3277527563"/>
      </p:ext>
    </p:extLst>
  </p:cSld>
  <p:clrMapOvr>
    <a:masterClrMapping/>
  </p:clrMapOvr>
  <p:transition spd="slow"/>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smtClean="0"/>
              <a:t>Roles:</a:t>
            </a:r>
          </a:p>
          <a:p>
            <a:r>
              <a:rPr lang="en-US" dirty="0" smtClean="0"/>
              <a:t>Training Developer</a:t>
            </a:r>
            <a:endParaRPr lang="en-US" dirty="0"/>
          </a:p>
          <a:p>
            <a:r>
              <a:rPr lang="en-US" b="1" dirty="0" smtClean="0"/>
              <a:t>Scenario:</a:t>
            </a:r>
          </a:p>
          <a:p>
            <a:r>
              <a:rPr lang="en-US" dirty="0" smtClean="0"/>
              <a:t>In this exercise, you are performing the following actions:</a:t>
            </a:r>
          </a:p>
          <a:p>
            <a:pPr marL="457200" indent="-457200">
              <a:buFont typeface="Arial" panose="020B0604020202020204" pitchFamily="34" charset="0"/>
              <a:buChar char="•"/>
            </a:pPr>
            <a:r>
              <a:rPr lang="en-US" dirty="0"/>
              <a:t>A</a:t>
            </a:r>
            <a:r>
              <a:rPr lang="en-US" dirty="0" smtClean="0"/>
              <a:t>dding a Resource Document</a:t>
            </a:r>
          </a:p>
          <a:p>
            <a:pPr marL="457200" indent="-457200">
              <a:buFont typeface="Arial" panose="020B0604020202020204" pitchFamily="34" charset="0"/>
              <a:buChar char="•"/>
            </a:pPr>
            <a:r>
              <a:rPr lang="en-US" dirty="0" smtClean="0"/>
              <a:t>Editing or deleting a Resource document</a:t>
            </a:r>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100</a:t>
            </a:fld>
            <a:endParaRPr lang="en-US" dirty="0"/>
          </a:p>
        </p:txBody>
      </p:sp>
      <p:sp>
        <p:nvSpPr>
          <p:cNvPr id="5" name="Title 4"/>
          <p:cNvSpPr>
            <a:spLocks noGrp="1"/>
          </p:cNvSpPr>
          <p:nvPr>
            <p:ph type="title"/>
          </p:nvPr>
        </p:nvSpPr>
        <p:spPr/>
        <p:txBody>
          <a:bodyPr/>
          <a:lstStyle/>
          <a:p>
            <a:r>
              <a:rPr lang="en-US" dirty="0" smtClean="0"/>
              <a:t>Exercise </a:t>
            </a:r>
            <a:r>
              <a:rPr lang="en-US" dirty="0"/>
              <a:t>6</a:t>
            </a:r>
            <a:r>
              <a:rPr lang="en-US" dirty="0" smtClean="0"/>
              <a:t/>
            </a:r>
            <a:br>
              <a:rPr lang="en-US" dirty="0" smtClean="0"/>
            </a:br>
            <a:r>
              <a:rPr lang="en-US" dirty="0" smtClean="0"/>
              <a:t>Create and Maintain Resource Document</a:t>
            </a:r>
            <a:endParaRPr lang="en-US" dirty="0"/>
          </a:p>
        </p:txBody>
      </p:sp>
    </p:spTree>
    <p:custDataLst>
      <p:tags r:id="rId1"/>
    </p:custDataLst>
    <p:extLst>
      <p:ext uri="{BB962C8B-B14F-4D97-AF65-F5344CB8AC3E}">
        <p14:creationId xmlns:p14="http://schemas.microsoft.com/office/powerpoint/2010/main" val="1330066324"/>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101</a:t>
            </a:fld>
            <a:endParaRPr lang="en-US" dirty="0"/>
          </a:p>
        </p:txBody>
      </p:sp>
      <p:sp>
        <p:nvSpPr>
          <p:cNvPr id="6" name="Title 5"/>
          <p:cNvSpPr>
            <a:spLocks noGrp="1"/>
          </p:cNvSpPr>
          <p:nvPr>
            <p:ph type="title"/>
          </p:nvPr>
        </p:nvSpPr>
        <p:spPr/>
        <p:txBody>
          <a:bodyPr/>
          <a:lstStyle/>
          <a:p>
            <a:r>
              <a:rPr lang="en-US" dirty="0" smtClean="0"/>
              <a:t>Check Your Knowledge</a:t>
            </a:r>
            <a:endParaRPr lang="en-US" dirty="0"/>
          </a:p>
        </p:txBody>
      </p:sp>
      <p:sp>
        <p:nvSpPr>
          <p:cNvPr id="8" name="Text Placeholder 7"/>
          <p:cNvSpPr>
            <a:spLocks noGrp="1"/>
          </p:cNvSpPr>
          <p:nvPr>
            <p:ph type="body" sz="quarter" idx="12"/>
          </p:nvPr>
        </p:nvSpPr>
        <p:spPr/>
        <p:txBody>
          <a:bodyPr/>
          <a:lstStyle/>
          <a:p>
            <a:r>
              <a:rPr lang="en-US" dirty="0" smtClean="0"/>
              <a:t>When creating an eLearning from an ILT course what should be removed from the name of the file?</a:t>
            </a:r>
          </a:p>
          <a:p>
            <a:pPr marL="457200" indent="-457200">
              <a:buFont typeface="Arial"/>
              <a:buChar char="•"/>
            </a:pPr>
            <a:r>
              <a:rPr lang="en-US" dirty="0" smtClean="0"/>
              <a:t>“TAB_XX_” You should only keep the name of the file.</a:t>
            </a:r>
          </a:p>
          <a:p>
            <a:endParaRPr lang="en-US" dirty="0"/>
          </a:p>
        </p:txBody>
      </p:sp>
    </p:spTree>
    <p:custDataLst>
      <p:tags r:id="rId1"/>
    </p:custDataLst>
    <p:extLst>
      <p:ext uri="{BB962C8B-B14F-4D97-AF65-F5344CB8AC3E}">
        <p14:creationId xmlns:p14="http://schemas.microsoft.com/office/powerpoint/2010/main" val="14197586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2563" y="2057400"/>
            <a:ext cx="8818562" cy="3429000"/>
          </a:xfrm>
          <a:ln/>
        </p:spPr>
        <p:txBody>
          <a:bodyPr/>
          <a:lstStyle/>
          <a:p>
            <a:pPr>
              <a:defRPr/>
            </a:pPr>
            <a:endParaRPr lang="en-US" dirty="0">
              <a:ea typeface="+mn-ea"/>
              <a:cs typeface="+mn-cs"/>
            </a:endParaRPr>
          </a:p>
        </p:txBody>
      </p:sp>
    </p:spTree>
    <p:custDataLst>
      <p:tags r:id="rId1"/>
    </p:custDataLst>
    <p:extLst>
      <p:ext uri="{BB962C8B-B14F-4D97-AF65-F5344CB8AC3E}">
        <p14:creationId xmlns:p14="http://schemas.microsoft.com/office/powerpoint/2010/main" val="3262518670"/>
      </p:ext>
    </p:extLst>
  </p:cSld>
  <p:clrMapOvr>
    <a:masterClrMapping/>
  </p:clrMapOvr>
  <p:transition spd="slow"/>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034726" y="1599351"/>
            <a:ext cx="7895039" cy="4437414"/>
          </a:xfrm>
        </p:spPr>
        <p:txBody>
          <a:bodyPr/>
          <a:lstStyle/>
          <a:p>
            <a:pPr marL="457200" indent="-457200">
              <a:buFont typeface="Arial"/>
              <a:buChar char="•"/>
            </a:pPr>
            <a:r>
              <a:rPr lang="en-US" sz="2900" b="1" dirty="0" smtClean="0"/>
              <a:t>Section 7 – </a:t>
            </a:r>
            <a:r>
              <a:rPr lang="en-US" sz="2900" b="1" dirty="0"/>
              <a:t>Create </a:t>
            </a:r>
            <a:r>
              <a:rPr lang="en-US" sz="2900" b="1" dirty="0" smtClean="0"/>
              <a:t>Engage Interaction </a:t>
            </a:r>
          </a:p>
          <a:p>
            <a:pPr marL="457200" indent="-457200">
              <a:buFont typeface="Arial"/>
              <a:buChar char="•"/>
            </a:pPr>
            <a:r>
              <a:rPr lang="en-US" sz="2900" dirty="0" smtClean="0"/>
              <a:t>Section 8 </a:t>
            </a:r>
            <a:r>
              <a:rPr lang="en-US" sz="2900" dirty="0"/>
              <a:t>– Create and Insert Audio</a:t>
            </a:r>
          </a:p>
          <a:p>
            <a:pPr marL="457200" indent="-457200">
              <a:buFont typeface="Arial"/>
              <a:buChar char="•"/>
            </a:pPr>
            <a:r>
              <a:rPr lang="en-US" sz="2900" dirty="0"/>
              <a:t>Section 9 </a:t>
            </a:r>
            <a:r>
              <a:rPr lang="en-US" sz="2900" dirty="0" smtClean="0"/>
              <a:t>– Add Annotation</a:t>
            </a:r>
          </a:p>
          <a:p>
            <a:pPr marL="457200" indent="-457200">
              <a:buFont typeface="Arial"/>
              <a:buChar char="•"/>
            </a:pPr>
            <a:r>
              <a:rPr lang="en-US" sz="2900" dirty="0" smtClean="0"/>
              <a:t>Section 10 – </a:t>
            </a:r>
            <a:r>
              <a:rPr lang="en-US" sz="2900" dirty="0"/>
              <a:t>Add </a:t>
            </a:r>
            <a:r>
              <a:rPr lang="en-US" sz="2900" dirty="0" smtClean="0"/>
              <a:t>Quiz </a:t>
            </a:r>
            <a:r>
              <a:rPr lang="en-US" sz="2900" dirty="0"/>
              <a:t>using </a:t>
            </a:r>
            <a:r>
              <a:rPr lang="en-US" sz="2900" dirty="0" smtClean="0"/>
              <a:t>Quizmaker</a:t>
            </a:r>
          </a:p>
          <a:p>
            <a:pPr marL="457200" indent="-457200">
              <a:buFont typeface="Arial"/>
              <a:buChar char="•"/>
            </a:pPr>
            <a:r>
              <a:rPr lang="en-US" sz="2900" dirty="0" smtClean="0"/>
              <a:t>Section 11 </a:t>
            </a:r>
            <a:r>
              <a:rPr lang="en-US" sz="2900" dirty="0"/>
              <a:t>– Print and Publish </a:t>
            </a:r>
            <a:r>
              <a:rPr lang="en-US" sz="2900" dirty="0" smtClean="0"/>
              <a:t>Course</a:t>
            </a:r>
          </a:p>
          <a:p>
            <a:pPr marL="457200" indent="-457200">
              <a:buFont typeface="Arial"/>
              <a:buChar char="•"/>
            </a:pPr>
            <a:r>
              <a:rPr lang="en-US" sz="2900" dirty="0" smtClean="0"/>
              <a:t>Section 12 – Conclusion</a:t>
            </a:r>
            <a:endParaRPr lang="en-US" sz="2900" dirty="0"/>
          </a:p>
        </p:txBody>
      </p:sp>
      <p:sp>
        <p:nvSpPr>
          <p:cNvPr id="10" name="Footer Placeholder 9"/>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12" name="Slide Number Placeholder 11"/>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103</a:t>
            </a:fld>
            <a:endParaRPr lang="en-US" dirty="0"/>
          </a:p>
        </p:txBody>
      </p:sp>
      <p:sp>
        <p:nvSpPr>
          <p:cNvPr id="9218" name="Title 1"/>
          <p:cNvSpPr>
            <a:spLocks noGrp="1"/>
          </p:cNvSpPr>
          <p:nvPr>
            <p:ph type="title"/>
          </p:nvPr>
        </p:nvSpPr>
        <p:spPr/>
        <p:txBody>
          <a:bodyPr/>
          <a:lstStyle/>
          <a:p>
            <a:r>
              <a:rPr lang="en-US" dirty="0" smtClean="0">
                <a:latin typeface="+mj-lt"/>
              </a:rPr>
              <a:t>Course Agenda</a:t>
            </a:r>
          </a:p>
        </p:txBody>
      </p:sp>
      <p:grpSp>
        <p:nvGrpSpPr>
          <p:cNvPr id="13" name="Group 12"/>
          <p:cNvGrpSpPr/>
          <p:nvPr/>
        </p:nvGrpSpPr>
        <p:grpSpPr>
          <a:xfrm>
            <a:off x="273120" y="1499816"/>
            <a:ext cx="685800" cy="4672384"/>
            <a:chOff x="457200" y="1499816"/>
            <a:chExt cx="685800" cy="4672384"/>
          </a:xfrm>
        </p:grpSpPr>
        <p:cxnSp>
          <p:nvCxnSpPr>
            <p:cNvPr id="11" name="Straight Connector 10"/>
            <p:cNvCxnSpPr/>
            <p:nvPr/>
          </p:nvCxnSpPr>
          <p:spPr bwMode="auto">
            <a:xfrm rot="16200000">
              <a:off x="-1536092" y="3836008"/>
              <a:ext cx="4672384"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ounded Rectangle 4"/>
            <p:cNvSpPr/>
            <p:nvPr/>
          </p:nvSpPr>
          <p:spPr bwMode="auto">
            <a:xfrm rot="16200000">
              <a:off x="508076" y="5245252"/>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ounded Rectangle 5"/>
            <p:cNvSpPr/>
            <p:nvPr/>
          </p:nvSpPr>
          <p:spPr bwMode="auto">
            <a:xfrm rot="16200000">
              <a:off x="508076" y="3493108"/>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Rounded Rectangle 6"/>
            <p:cNvSpPr/>
            <p:nvPr/>
          </p:nvSpPr>
          <p:spPr bwMode="auto">
            <a:xfrm rot="16200000">
              <a:off x="508076" y="4369180"/>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Rounded Rectangle 7"/>
            <p:cNvSpPr/>
            <p:nvPr/>
          </p:nvSpPr>
          <p:spPr bwMode="auto">
            <a:xfrm rot="16200000">
              <a:off x="508076" y="2617036"/>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Rounded Rectangle 8"/>
            <p:cNvSpPr/>
            <p:nvPr/>
          </p:nvSpPr>
          <p:spPr bwMode="auto">
            <a:xfrm rot="16200000">
              <a:off x="501726" y="1747314"/>
              <a:ext cx="584048" cy="6731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Tree>
    <p:custDataLst>
      <p:tags r:id="rId1"/>
    </p:custDataLst>
    <p:extLst>
      <p:ext uri="{BB962C8B-B14F-4D97-AF65-F5344CB8AC3E}">
        <p14:creationId xmlns:p14="http://schemas.microsoft.com/office/powerpoint/2010/main" val="3980437031"/>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400" dirty="0"/>
              <a:t>At the end of this section, you should be able to</a:t>
            </a:r>
            <a:r>
              <a:rPr lang="en-US" sz="2400" dirty="0" smtClean="0"/>
              <a:t>:</a:t>
            </a:r>
          </a:p>
          <a:p>
            <a:pPr marL="342900" lvl="0" indent="-342900">
              <a:buFont typeface="Arial"/>
              <a:buChar char="•"/>
            </a:pPr>
            <a:r>
              <a:rPr lang="en-US" sz="2400" dirty="0"/>
              <a:t>Define Terms and Concepts</a:t>
            </a:r>
          </a:p>
          <a:p>
            <a:pPr marL="342900" lvl="0" indent="-342900">
              <a:buFont typeface="Arial"/>
              <a:buChar char="•"/>
            </a:pPr>
            <a:r>
              <a:rPr lang="en-US" sz="2400" dirty="0" smtClean="0"/>
              <a:t>Describe the Engage Interaction types</a:t>
            </a:r>
          </a:p>
          <a:p>
            <a:pPr marL="342900" lvl="0" indent="-342900">
              <a:buFont typeface="Arial"/>
              <a:buChar char="•"/>
            </a:pPr>
            <a:r>
              <a:rPr lang="en-US" sz="2400" dirty="0" smtClean="0"/>
              <a:t>Recognize when to use a interaction</a:t>
            </a:r>
          </a:p>
          <a:p>
            <a:pPr marL="342900" indent="-342900">
              <a:buFont typeface="Arial"/>
              <a:buChar char="•"/>
            </a:pPr>
            <a:r>
              <a:rPr lang="en-US" sz="2400" dirty="0"/>
              <a:t>Describe how to insert an interaction into your </a:t>
            </a:r>
            <a:r>
              <a:rPr lang="en-US" sz="2400" dirty="0" smtClean="0"/>
              <a:t>course</a:t>
            </a:r>
            <a:endParaRPr lang="en-US" sz="2400" dirty="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104</a:t>
            </a:fld>
            <a:endParaRPr lang="en-US" dirty="0"/>
          </a:p>
        </p:txBody>
      </p:sp>
      <p:sp>
        <p:nvSpPr>
          <p:cNvPr id="5" name="Title 4"/>
          <p:cNvSpPr>
            <a:spLocks noGrp="1"/>
          </p:cNvSpPr>
          <p:nvPr>
            <p:ph type="title"/>
          </p:nvPr>
        </p:nvSpPr>
        <p:spPr/>
        <p:txBody>
          <a:bodyPr/>
          <a:lstStyle/>
          <a:p>
            <a:r>
              <a:rPr lang="en-US" dirty="0" smtClean="0"/>
              <a:t>Section </a:t>
            </a:r>
            <a:r>
              <a:rPr lang="en-US" dirty="0"/>
              <a:t>7</a:t>
            </a:r>
            <a:r>
              <a:rPr lang="en-US" dirty="0" smtClean="0"/>
              <a:t> Learning Objectives</a:t>
            </a:r>
            <a:endParaRPr lang="en-US" dirty="0"/>
          </a:p>
        </p:txBody>
      </p:sp>
    </p:spTree>
    <p:custDataLst>
      <p:tags r:id="rId1"/>
    </p:custDataLst>
    <p:extLst>
      <p:ext uri="{BB962C8B-B14F-4D97-AF65-F5344CB8AC3E}">
        <p14:creationId xmlns:p14="http://schemas.microsoft.com/office/powerpoint/2010/main" val="3531271181"/>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3" name="Slide Number Placeholder 2"/>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105</a:t>
            </a:fld>
            <a:endParaRPr lang="en-US" dirty="0"/>
          </a:p>
        </p:txBody>
      </p:sp>
      <p:sp>
        <p:nvSpPr>
          <p:cNvPr id="4" name="Title 3"/>
          <p:cNvSpPr>
            <a:spLocks noGrp="1"/>
          </p:cNvSpPr>
          <p:nvPr>
            <p:ph type="title"/>
          </p:nvPr>
        </p:nvSpPr>
        <p:spPr/>
        <p:txBody>
          <a:bodyPr/>
          <a:lstStyle/>
          <a:p>
            <a:r>
              <a:rPr lang="en-US" dirty="0" smtClean="0"/>
              <a:t>Terms and Concepts</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553270702"/>
              </p:ext>
            </p:extLst>
          </p:nvPr>
        </p:nvGraphicFramePr>
        <p:xfrm>
          <a:off x="1563688" y="1577975"/>
          <a:ext cx="7260590" cy="1656080"/>
        </p:xfrm>
        <a:graphic>
          <a:graphicData uri="http://schemas.openxmlformats.org/drawingml/2006/table">
            <a:tbl>
              <a:tblPr firstRow="1" bandRow="1">
                <a:tableStyleId>{5C22544A-7EE6-4342-B048-85BDC9FD1C3A}</a:tableStyleId>
              </a:tblPr>
              <a:tblGrid>
                <a:gridCol w="1871926"/>
                <a:gridCol w="5388664"/>
              </a:tblGrid>
              <a:tr h="370840">
                <a:tc>
                  <a:txBody>
                    <a:bodyPr/>
                    <a:lstStyle/>
                    <a:p>
                      <a:r>
                        <a:rPr lang="en-US" dirty="0" smtClean="0"/>
                        <a:t>Term</a:t>
                      </a:r>
                      <a:endParaRPr lang="en-US" dirty="0"/>
                    </a:p>
                  </a:txBody>
                  <a:tcPr/>
                </a:tc>
                <a:tc>
                  <a:txBody>
                    <a:bodyPr/>
                    <a:lstStyle/>
                    <a:p>
                      <a:r>
                        <a:rPr lang="en-US" dirty="0" smtClean="0"/>
                        <a:t>Definition</a:t>
                      </a:r>
                      <a:endParaRPr lang="en-US" dirty="0"/>
                    </a:p>
                  </a:txBody>
                  <a:tcPr/>
                </a:tc>
              </a:tr>
              <a:tr h="370840">
                <a:tc>
                  <a:txBody>
                    <a:bodyPr/>
                    <a:lstStyle/>
                    <a:p>
                      <a:r>
                        <a:rPr lang="en-US" sz="1800" b="1" kern="1200" dirty="0" smtClean="0">
                          <a:solidFill>
                            <a:schemeClr val="dk1"/>
                          </a:solidFill>
                          <a:effectLst/>
                          <a:latin typeface="+mn-lt"/>
                          <a:ea typeface="+mn-ea"/>
                          <a:cs typeface="+mn-cs"/>
                        </a:rPr>
                        <a:t>Engage</a:t>
                      </a:r>
                      <a:r>
                        <a:rPr lang="en-US" sz="1800" kern="1200" dirty="0" smtClean="0">
                          <a:solidFill>
                            <a:schemeClr val="dk1"/>
                          </a:solidFill>
                          <a:effectLst/>
                          <a:latin typeface="+mn-lt"/>
                          <a:ea typeface="+mn-ea"/>
                          <a:cs typeface="+mn-cs"/>
                        </a:rPr>
                        <a:t> </a:t>
                      </a:r>
                      <a:endParaRPr lang="en-US" dirty="0"/>
                    </a:p>
                  </a:txBody>
                  <a:tcPr/>
                </a:tc>
                <a:tc>
                  <a:txBody>
                    <a:bodyPr/>
                    <a:lstStyle/>
                    <a:p>
                      <a:r>
                        <a:rPr lang="en-US" sz="1800" kern="1200" dirty="0" smtClean="0">
                          <a:solidFill>
                            <a:schemeClr val="dk1"/>
                          </a:solidFill>
                          <a:effectLst/>
                          <a:latin typeface="+mn-lt"/>
                          <a:ea typeface="+mn-ea"/>
                          <a:cs typeface="+mn-cs"/>
                        </a:rPr>
                        <a:t>A Component of Studio ’13 used to create an interaction where the participant can click there way through a process.</a:t>
                      </a:r>
                      <a:r>
                        <a:rPr lang="en-US" dirty="0" smtClean="0">
                          <a:effectLst/>
                        </a:rPr>
                        <a:t> </a:t>
                      </a:r>
                      <a:endParaRPr lang="en-US" sz="1800" kern="1200" dirty="0" smtClean="0">
                        <a:solidFill>
                          <a:schemeClr val="dk1"/>
                        </a:solidFill>
                        <a:effectLst/>
                        <a:latin typeface="+mn-lt"/>
                        <a:ea typeface="+mn-ea"/>
                        <a:cs typeface="+mn-cs"/>
                      </a:endParaRPr>
                    </a:p>
                  </a:txBody>
                  <a:tcPr/>
                </a:tc>
              </a:tr>
              <a:tr h="370840">
                <a:tc>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dirty="0" smtClean="0">
                        <a:solidFill>
                          <a:schemeClr val="dk1"/>
                        </a:solidFill>
                        <a:effectLst/>
                        <a:latin typeface="+mn-lt"/>
                        <a:ea typeface="+mn-ea"/>
                        <a:cs typeface="+mn-cs"/>
                      </a:endParaRPr>
                    </a:p>
                  </a:txBody>
                  <a:tcPr/>
                </a:tc>
              </a:tr>
            </a:tbl>
          </a:graphicData>
        </a:graphic>
      </p:graphicFrame>
    </p:spTree>
    <p:custDataLst>
      <p:tags r:id="rId1"/>
    </p:custDataLst>
    <p:extLst>
      <p:ext uri="{BB962C8B-B14F-4D97-AF65-F5344CB8AC3E}">
        <p14:creationId xmlns:p14="http://schemas.microsoft.com/office/powerpoint/2010/main" val="335685582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Engage Interaction Types</a:t>
            </a:r>
            <a:endParaRPr lang="en-US" dirty="0"/>
          </a:p>
        </p:txBody>
      </p:sp>
      <p:sp>
        <p:nvSpPr>
          <p:cNvPr id="7" name="Content Placeholder 6"/>
          <p:cNvSpPr>
            <a:spLocks noGrp="1"/>
          </p:cNvSpPr>
          <p:nvPr>
            <p:ph sz="half" idx="2"/>
          </p:nvPr>
        </p:nvSpPr>
        <p:spPr>
          <a:xfrm>
            <a:off x="3357154" y="1332411"/>
            <a:ext cx="5451566" cy="4937760"/>
          </a:xfrm>
        </p:spPr>
        <p:txBody>
          <a:bodyPr/>
          <a:lstStyle/>
          <a:p>
            <a:r>
              <a:rPr lang="en-US" sz="2800" dirty="0" smtClean="0"/>
              <a:t>Engage Interactions:</a:t>
            </a:r>
          </a:p>
          <a:p>
            <a:pPr marL="457200" indent="-457200">
              <a:buFont typeface="Arial" panose="020B0604020202020204" pitchFamily="34" charset="0"/>
              <a:buChar char="•"/>
            </a:pPr>
            <a:r>
              <a:rPr lang="en-US" sz="2800" dirty="0" smtClean="0"/>
              <a:t>There are twenty Engage Interaction types</a:t>
            </a:r>
          </a:p>
          <a:p>
            <a:pPr marL="457200" indent="-457200">
              <a:buFont typeface="Arial" panose="020B0604020202020204" pitchFamily="34" charset="0"/>
              <a:buChar char="•"/>
            </a:pPr>
            <a:r>
              <a:rPr lang="en-US" sz="2800" dirty="0" smtClean="0"/>
              <a:t>Refer to the Understanding Interaction Types document for:</a:t>
            </a:r>
          </a:p>
          <a:p>
            <a:pPr marL="1200150" lvl="1" indent="-457200">
              <a:buFont typeface="Arial" panose="020B0604020202020204" pitchFamily="34" charset="0"/>
              <a:buChar char="•"/>
            </a:pPr>
            <a:r>
              <a:rPr lang="en-US" sz="2400" dirty="0" smtClean="0"/>
              <a:t>Sample pictures</a:t>
            </a:r>
          </a:p>
          <a:p>
            <a:pPr marL="1200150" lvl="1" indent="-457200">
              <a:buFont typeface="Arial" panose="020B0604020202020204" pitchFamily="34" charset="0"/>
              <a:buChar char="•"/>
            </a:pPr>
            <a:r>
              <a:rPr lang="en-US" sz="2400" dirty="0" smtClean="0"/>
              <a:t>Description </a:t>
            </a:r>
          </a:p>
          <a:p>
            <a:pPr marL="1200150" lvl="1" indent="-457200">
              <a:buFont typeface="Arial" panose="020B0604020202020204" pitchFamily="34" charset="0"/>
              <a:buChar char="•"/>
            </a:pPr>
            <a:r>
              <a:rPr lang="en-US" sz="2400" dirty="0" smtClean="0"/>
              <a:t>Best use of interaction</a:t>
            </a:r>
          </a:p>
          <a:p>
            <a:pPr marL="457200" indent="-457200">
              <a:buFont typeface="Arial" panose="020B0604020202020204" pitchFamily="34" charset="0"/>
              <a:buChar char="•"/>
            </a:pPr>
            <a:r>
              <a:rPr lang="en-US" sz="2800" dirty="0" smtClean="0"/>
              <a:t>Always use the templates when creating an interaction</a:t>
            </a:r>
          </a:p>
          <a:p>
            <a:pPr marL="457200" indent="-457200">
              <a:buFont typeface="Arial" panose="020B0604020202020204" pitchFamily="34" charset="0"/>
              <a:buChar char="•"/>
            </a:pPr>
            <a:endParaRPr lang="en-US" dirty="0"/>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106</a:t>
            </a:fld>
            <a:endParaRPr lang="en-US" dirty="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	</a:t>
            </a:r>
            <a:endParaRPr lang="en-US" dirty="0"/>
          </a:p>
        </p:txBody>
      </p:sp>
      <p:pic>
        <p:nvPicPr>
          <p:cNvPr id="51202" name="Picture 2" descr="https://articulate-heroes.s3.amazonaws.com/folders_published2jrn36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1" y="3833390"/>
            <a:ext cx="2950754" cy="2436781"/>
          </a:xfrm>
          <a:prstGeom prst="rect">
            <a:avLst/>
          </a:prstGeom>
          <a:noFill/>
          <a:extLst>
            <a:ext uri="{909E8E84-426E-40DD-AFC4-6F175D3DCCD1}">
              <a14:hiddenFill xmlns:a14="http://schemas.microsoft.com/office/drawing/2010/main">
                <a:solidFill>
                  <a:srgbClr val="FFFFFF"/>
                </a:solidFill>
              </a14:hiddenFill>
            </a:ext>
          </a:extLst>
        </p:spPr>
      </p:pic>
      <p:pic>
        <p:nvPicPr>
          <p:cNvPr id="51204" name="Picture 4" descr="https://articulate-heroes.s3.amazonaws.com/conversation_publishedsrv0vr.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2" y="1319349"/>
            <a:ext cx="2939156" cy="242720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75415455"/>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smtClean="0"/>
              <a:t>Roles:</a:t>
            </a:r>
          </a:p>
          <a:p>
            <a:r>
              <a:rPr lang="en-US" dirty="0" smtClean="0"/>
              <a:t>Training Developer</a:t>
            </a:r>
            <a:endParaRPr lang="en-US" dirty="0"/>
          </a:p>
          <a:p>
            <a:r>
              <a:rPr lang="en-US" b="1" dirty="0" smtClean="0"/>
              <a:t>Scenario:</a:t>
            </a:r>
          </a:p>
          <a:p>
            <a:r>
              <a:rPr lang="en-US" dirty="0" smtClean="0"/>
              <a:t>In this exercise, you are performing the following actions:</a:t>
            </a:r>
          </a:p>
          <a:p>
            <a:pPr marL="457200" indent="-457200">
              <a:buFont typeface="Arial" panose="020B0604020202020204" pitchFamily="34" charset="0"/>
              <a:buChar char="•"/>
            </a:pPr>
            <a:r>
              <a:rPr lang="en-US" dirty="0" smtClean="0"/>
              <a:t>Discuss the types of interactions in Engage</a:t>
            </a:r>
          </a:p>
          <a:p>
            <a:pPr marL="457200" indent="-457200">
              <a:buFont typeface="Arial" panose="020B0604020202020204" pitchFamily="34" charset="0"/>
              <a:buChar char="•"/>
            </a:pPr>
            <a:endParaRPr lang="en-US" dirty="0" smtClean="0"/>
          </a:p>
          <a:p>
            <a:pPr marL="457200" indent="-457200">
              <a:buFont typeface="Arial" panose="020B0604020202020204" pitchFamily="34" charset="0"/>
              <a:buChar char="•"/>
            </a:pPr>
            <a:endParaRPr lang="en-US" dirty="0" smtClean="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107</a:t>
            </a:fld>
            <a:endParaRPr lang="en-US" dirty="0"/>
          </a:p>
        </p:txBody>
      </p:sp>
      <p:sp>
        <p:nvSpPr>
          <p:cNvPr id="5" name="Title 4"/>
          <p:cNvSpPr>
            <a:spLocks noGrp="1"/>
          </p:cNvSpPr>
          <p:nvPr>
            <p:ph type="title"/>
          </p:nvPr>
        </p:nvSpPr>
        <p:spPr/>
        <p:txBody>
          <a:bodyPr/>
          <a:lstStyle/>
          <a:p>
            <a:r>
              <a:rPr lang="en-US" dirty="0" smtClean="0"/>
              <a:t>Discuss Engage Interaction Types</a:t>
            </a:r>
            <a:endParaRPr lang="en-US" dirty="0"/>
          </a:p>
        </p:txBody>
      </p:sp>
    </p:spTree>
    <p:custDataLst>
      <p:tags r:id="rId1"/>
    </p:custDataLst>
    <p:extLst>
      <p:ext uri="{BB962C8B-B14F-4D97-AF65-F5344CB8AC3E}">
        <p14:creationId xmlns:p14="http://schemas.microsoft.com/office/powerpoint/2010/main" val="642279809"/>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When to Use Interactions</a:t>
            </a:r>
            <a:endParaRPr lang="en-US" dirty="0"/>
          </a:p>
        </p:txBody>
      </p:sp>
      <p:sp>
        <p:nvSpPr>
          <p:cNvPr id="3" name="Content Placeholder 2"/>
          <p:cNvSpPr>
            <a:spLocks noGrp="1"/>
          </p:cNvSpPr>
          <p:nvPr>
            <p:ph sz="half" idx="2"/>
          </p:nvPr>
        </p:nvSpPr>
        <p:spPr/>
        <p:txBody>
          <a:bodyPr/>
          <a:lstStyle/>
          <a:p>
            <a:r>
              <a:rPr lang="en-US" sz="2800" dirty="0" smtClean="0"/>
              <a:t>Interactions are used when:</a:t>
            </a:r>
          </a:p>
          <a:p>
            <a:pPr marL="457200" indent="-457200">
              <a:buFont typeface="Arial" panose="020B0604020202020204" pitchFamily="34" charset="0"/>
              <a:buChar char="•"/>
            </a:pPr>
            <a:r>
              <a:rPr lang="en-US" sz="2800" dirty="0" smtClean="0"/>
              <a:t>There is more than one slide of similar content</a:t>
            </a:r>
          </a:p>
          <a:p>
            <a:pPr marL="457200" indent="-457200">
              <a:buFont typeface="Arial" panose="020B0604020202020204" pitchFamily="34" charset="0"/>
              <a:buChar char="•"/>
            </a:pPr>
            <a:r>
              <a:rPr lang="en-US" sz="2800" dirty="0" smtClean="0"/>
              <a:t>Describing a process  </a:t>
            </a:r>
          </a:p>
          <a:p>
            <a:pPr marL="457200" indent="-457200">
              <a:buFont typeface="Arial" panose="020B0604020202020204" pitchFamily="34" charset="0"/>
              <a:buChar char="•"/>
            </a:pPr>
            <a:r>
              <a:rPr lang="en-US" sz="2800" dirty="0" smtClean="0"/>
              <a:t>An image can be used to describe multiple ideas</a:t>
            </a:r>
          </a:p>
          <a:p>
            <a:pPr marL="457200" indent="-457200">
              <a:buFont typeface="Arial" panose="020B0604020202020204" pitchFamily="34" charset="0"/>
              <a:buChar char="•"/>
            </a:pPr>
            <a:r>
              <a:rPr lang="en-US" sz="2800" dirty="0" smtClean="0"/>
              <a:t>There is a checklist of items</a:t>
            </a:r>
          </a:p>
          <a:p>
            <a:pPr marL="457200" indent="-457200">
              <a:buFont typeface="Arial" panose="020B0604020202020204" pitchFamily="34" charset="0"/>
              <a:buChar char="•"/>
            </a:pPr>
            <a:r>
              <a:rPr lang="en-US" sz="2800" dirty="0" smtClean="0"/>
              <a:t>You want to create a conversation</a:t>
            </a:r>
          </a:p>
        </p:txBody>
      </p:sp>
      <p:sp>
        <p:nvSpPr>
          <p:cNvPr id="4" name="Slide Number Placeholder 3"/>
          <p:cNvSpPr>
            <a:spLocks noGrp="1"/>
          </p:cNvSpPr>
          <p:nvPr>
            <p:ph type="sldNum" sz="quarter" idx="11"/>
          </p:nvPr>
        </p:nvSpPr>
        <p:spPr/>
        <p:txBody>
          <a:bodyPr/>
          <a:lstStyle/>
          <a:p>
            <a:pPr>
              <a:defRPr/>
            </a:pPr>
            <a:r>
              <a:rPr lang="en-US" dirty="0" smtClean="0"/>
              <a:t>Slide </a:t>
            </a:r>
            <a:fld id="{3D23ED13-A12C-4854-A91E-EB5CAF90118D}" type="slidenum">
              <a:rPr lang="en-US" smtClean="0"/>
              <a:pPr>
                <a:defRPr/>
              </a:pPr>
              <a:t>108</a:t>
            </a:fld>
            <a:endParaRPr lang="en-US" dirty="0"/>
          </a:p>
        </p:txBody>
      </p:sp>
      <p:pic>
        <p:nvPicPr>
          <p:cNvPr id="7" name="Content Placeholder 6"/>
          <p:cNvPicPr>
            <a:picLocks noGrp="1" noChangeAspect="1"/>
          </p:cNvPicPr>
          <p:nvPr>
            <p:ph sz="half" idx="12"/>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601980" y="1525905"/>
            <a:ext cx="2857500" cy="2314575"/>
          </a:xfrm>
          <a:scene3d>
            <a:camera prst="orthographicFront"/>
            <a:lightRig rig="threePt" dir="t"/>
          </a:scene3d>
          <a:sp3d/>
        </p:spPr>
      </p:pic>
      <p:sp>
        <p:nvSpPr>
          <p:cNvPr id="6" name="Footer Placeholder 5"/>
          <p:cNvSpPr>
            <a:spLocks noGrp="1"/>
          </p:cNvSpPr>
          <p:nvPr>
            <p:ph type="ftr" sz="quarter" idx="10"/>
          </p:nvPr>
        </p:nvSpPr>
        <p:spPr/>
        <p:txBody>
          <a:bodyPr/>
          <a:lstStyle/>
          <a:p>
            <a:pPr>
              <a:tabLst>
                <a:tab pos="5998464" algn="r"/>
              </a:tabLst>
              <a:defRPr/>
            </a:pPr>
            <a:r>
              <a:rPr lang="en-US" dirty="0" smtClean="0"/>
              <a:t>Colorado Department of Transportation	</a:t>
            </a:r>
            <a:endParaRPr lang="en-US" dirty="0"/>
          </a:p>
        </p:txBody>
      </p:sp>
    </p:spTree>
    <p:custDataLst>
      <p:tags r:id="rId1"/>
    </p:custDataLst>
    <p:extLst>
      <p:ext uri="{BB962C8B-B14F-4D97-AF65-F5344CB8AC3E}">
        <p14:creationId xmlns:p14="http://schemas.microsoft.com/office/powerpoint/2010/main" val="58127467"/>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ontent Placeholder 21"/>
          <p:cNvSpPr>
            <a:spLocks noGrp="1"/>
          </p:cNvSpPr>
          <p:nvPr>
            <p:ph idx="1"/>
          </p:nvPr>
        </p:nvSpPr>
        <p:spPr>
          <a:xfrm>
            <a:off x="2716656" y="1371601"/>
            <a:ext cx="6244464" cy="1099958"/>
          </a:xfrm>
        </p:spPr>
        <p:txBody>
          <a:bodyPr/>
          <a:lstStyle/>
          <a:p>
            <a:r>
              <a:rPr lang="en-US" dirty="0" smtClean="0"/>
              <a:t>There are five steps to adding an Engage Template to the PowerPoint</a:t>
            </a:r>
            <a:endParaRPr lang="en-US" dirty="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	</a:t>
            </a:r>
            <a:endParaRPr lang="en-US" dirty="0"/>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109</a:t>
            </a:fld>
            <a:endParaRPr lang="en-US" dirty="0"/>
          </a:p>
        </p:txBody>
      </p:sp>
      <p:sp>
        <p:nvSpPr>
          <p:cNvPr id="5" name="Title 4"/>
          <p:cNvSpPr>
            <a:spLocks noGrp="1"/>
          </p:cNvSpPr>
          <p:nvPr>
            <p:ph type="title"/>
          </p:nvPr>
        </p:nvSpPr>
        <p:spPr/>
        <p:txBody>
          <a:bodyPr/>
          <a:lstStyle/>
          <a:p>
            <a:r>
              <a:rPr lang="en-US" dirty="0" smtClean="0"/>
              <a:t>Inserting an Engage Interaction</a:t>
            </a:r>
            <a:endParaRPr lang="en-US" dirty="0"/>
          </a:p>
        </p:txBody>
      </p:sp>
      <p:pic>
        <p:nvPicPr>
          <p:cNvPr id="6" name="Picture 5"/>
          <p:cNvPicPr>
            <a:picLocks noChangeAspect="1"/>
          </p:cNvPicPr>
          <p:nvPr/>
        </p:nvPicPr>
        <p:blipFill>
          <a:blip r:embed="rId4"/>
          <a:stretch>
            <a:fillRect/>
          </a:stretch>
        </p:blipFill>
        <p:spPr>
          <a:xfrm>
            <a:off x="182880" y="1315244"/>
            <a:ext cx="1000125" cy="1257300"/>
          </a:xfrm>
          <a:prstGeom prst="rect">
            <a:avLst/>
          </a:prstGeom>
        </p:spPr>
      </p:pic>
      <p:pic>
        <p:nvPicPr>
          <p:cNvPr id="7" name="Picture 6"/>
          <p:cNvPicPr>
            <a:picLocks noChangeAspect="1"/>
          </p:cNvPicPr>
          <p:nvPr/>
        </p:nvPicPr>
        <p:blipFill>
          <a:blip r:embed="rId5"/>
          <a:stretch>
            <a:fillRect/>
          </a:stretch>
        </p:blipFill>
        <p:spPr>
          <a:xfrm>
            <a:off x="1183005" y="2226238"/>
            <a:ext cx="1005420" cy="1144632"/>
          </a:xfrm>
          <a:prstGeom prst="rect">
            <a:avLst/>
          </a:prstGeom>
        </p:spPr>
      </p:pic>
      <p:pic>
        <p:nvPicPr>
          <p:cNvPr id="8" name="Picture 7"/>
          <p:cNvPicPr>
            <a:picLocks noChangeAspect="1"/>
          </p:cNvPicPr>
          <p:nvPr/>
        </p:nvPicPr>
        <p:blipFill>
          <a:blip r:embed="rId6"/>
          <a:stretch>
            <a:fillRect/>
          </a:stretch>
        </p:blipFill>
        <p:spPr>
          <a:xfrm>
            <a:off x="2188425" y="2960230"/>
            <a:ext cx="5353124" cy="2069764"/>
          </a:xfrm>
          <a:prstGeom prst="rect">
            <a:avLst/>
          </a:prstGeom>
        </p:spPr>
      </p:pic>
      <p:pic>
        <p:nvPicPr>
          <p:cNvPr id="9" name="Picture 8"/>
          <p:cNvPicPr>
            <a:picLocks noChangeAspect="1"/>
          </p:cNvPicPr>
          <p:nvPr/>
        </p:nvPicPr>
        <p:blipFill rotWithShape="1">
          <a:blip r:embed="rId7"/>
          <a:srcRect r="16865" b="16953"/>
          <a:stretch/>
        </p:blipFill>
        <p:spPr>
          <a:xfrm>
            <a:off x="5900875" y="4401053"/>
            <a:ext cx="3060245" cy="1829932"/>
          </a:xfrm>
          <a:prstGeom prst="rect">
            <a:avLst/>
          </a:prstGeom>
        </p:spPr>
      </p:pic>
      <p:sp>
        <p:nvSpPr>
          <p:cNvPr id="10" name="Heptagon 9"/>
          <p:cNvSpPr/>
          <p:nvPr/>
        </p:nvSpPr>
        <p:spPr>
          <a:xfrm>
            <a:off x="1300572" y="1632857"/>
            <a:ext cx="410664" cy="404949"/>
          </a:xfrm>
          <a:prstGeom prst="heptagon">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smtClean="0">
                <a:solidFill>
                  <a:schemeClr val="tx1"/>
                </a:solidFill>
              </a:rPr>
              <a:t>1</a:t>
            </a:r>
          </a:p>
        </p:txBody>
      </p:sp>
      <p:sp>
        <p:nvSpPr>
          <p:cNvPr id="11" name="Heptagon 10"/>
          <p:cNvSpPr/>
          <p:nvPr/>
        </p:nvSpPr>
        <p:spPr>
          <a:xfrm>
            <a:off x="2196192" y="2226238"/>
            <a:ext cx="520464" cy="447995"/>
          </a:xfrm>
          <a:prstGeom prst="heptagon">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smtClean="0">
                <a:solidFill>
                  <a:schemeClr val="tx1"/>
                </a:solidFill>
              </a:rPr>
              <a:t>2*</a:t>
            </a:r>
          </a:p>
        </p:txBody>
      </p:sp>
      <p:sp>
        <p:nvSpPr>
          <p:cNvPr id="12" name="Heptagon 11"/>
          <p:cNvSpPr/>
          <p:nvPr/>
        </p:nvSpPr>
        <p:spPr>
          <a:xfrm>
            <a:off x="7565300" y="3665632"/>
            <a:ext cx="410664" cy="404949"/>
          </a:xfrm>
          <a:prstGeom prst="heptagon">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smtClean="0">
                <a:solidFill>
                  <a:schemeClr val="tx1"/>
                </a:solidFill>
              </a:rPr>
              <a:t>3</a:t>
            </a:r>
          </a:p>
        </p:txBody>
      </p:sp>
      <p:sp>
        <p:nvSpPr>
          <p:cNvPr id="15" name="Heptagon 14"/>
          <p:cNvSpPr/>
          <p:nvPr/>
        </p:nvSpPr>
        <p:spPr>
          <a:xfrm>
            <a:off x="6798262" y="5354640"/>
            <a:ext cx="410664" cy="404949"/>
          </a:xfrm>
          <a:prstGeom prst="heptagon">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a:solidFill>
                  <a:schemeClr val="tx1"/>
                </a:solidFill>
              </a:rPr>
              <a:t>4</a:t>
            </a:r>
            <a:endParaRPr lang="en-US" sz="1400" b="1" dirty="0" smtClean="0">
              <a:solidFill>
                <a:schemeClr val="tx1"/>
              </a:solidFill>
            </a:endParaRPr>
          </a:p>
        </p:txBody>
      </p:sp>
      <p:cxnSp>
        <p:nvCxnSpPr>
          <p:cNvPr id="17" name="Straight Arrow Connector 16"/>
          <p:cNvCxnSpPr/>
          <p:nvPr/>
        </p:nvCxnSpPr>
        <p:spPr>
          <a:xfrm flipH="1">
            <a:off x="1046799" y="1861457"/>
            <a:ext cx="253773"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7309622" y="3912380"/>
            <a:ext cx="253773"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1942420" y="2495006"/>
            <a:ext cx="253773"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7181366" y="5583240"/>
            <a:ext cx="294866"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Heptagon 22"/>
          <p:cNvSpPr/>
          <p:nvPr/>
        </p:nvSpPr>
        <p:spPr>
          <a:xfrm>
            <a:off x="3528193" y="4648857"/>
            <a:ext cx="410664" cy="404949"/>
          </a:xfrm>
          <a:prstGeom prst="heptagon">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a:solidFill>
                  <a:schemeClr val="tx1"/>
                </a:solidFill>
              </a:rPr>
              <a:t>5</a:t>
            </a:r>
            <a:endParaRPr lang="en-US" sz="1400" b="1" dirty="0" smtClean="0">
              <a:solidFill>
                <a:schemeClr val="tx1"/>
              </a:solidFill>
            </a:endParaRPr>
          </a:p>
        </p:txBody>
      </p:sp>
      <p:cxnSp>
        <p:nvCxnSpPr>
          <p:cNvPr id="24" name="Straight Arrow Connector 23"/>
          <p:cNvCxnSpPr/>
          <p:nvPr/>
        </p:nvCxnSpPr>
        <p:spPr>
          <a:xfrm>
            <a:off x="3911297" y="4877457"/>
            <a:ext cx="294866"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Content Placeholder 21"/>
          <p:cNvSpPr txBox="1">
            <a:spLocks/>
          </p:cNvSpPr>
          <p:nvPr/>
        </p:nvSpPr>
        <p:spPr bwMode="auto">
          <a:xfrm>
            <a:off x="182879" y="5253807"/>
            <a:ext cx="5717995" cy="1099958"/>
          </a:xfrm>
          <a:prstGeom prst="rect">
            <a:avLst/>
          </a:prstGeom>
          <a:noFill/>
          <a:ln w="9525">
            <a:noFill/>
            <a:miter lim="800000"/>
            <a:headEnd/>
            <a:tailEnd/>
          </a:ln>
          <a:effectLst>
            <a:softEdge rad="38100"/>
          </a:effec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Font typeface="Arial" charset="0"/>
              <a:buNone/>
              <a:defRPr sz="28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Lucida Grande"/>
              <a:buChar char="-"/>
              <a:defRPr sz="28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buFont typeface="Calibri" panose="020F0502020204030204" pitchFamily="34" charset="0"/>
              <a:buChar char="*"/>
            </a:pPr>
            <a:r>
              <a:rPr lang="en-US" i="1" dirty="0" smtClean="0">
                <a:solidFill>
                  <a:srgbClr val="FF0000"/>
                </a:solidFill>
              </a:rPr>
              <a:t>Always copy and paste the template to your project folder </a:t>
            </a:r>
            <a:endParaRPr lang="en-US" i="1" dirty="0">
              <a:solidFill>
                <a:srgbClr val="FF0000"/>
              </a:solidFill>
            </a:endParaRPr>
          </a:p>
        </p:txBody>
      </p:sp>
    </p:spTree>
    <p:custDataLst>
      <p:tags r:id="rId1"/>
    </p:custDataLst>
    <p:extLst>
      <p:ext uri="{BB962C8B-B14F-4D97-AF65-F5344CB8AC3E}">
        <p14:creationId xmlns:p14="http://schemas.microsoft.com/office/powerpoint/2010/main" val="22756634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034726" y="1599351"/>
            <a:ext cx="7895039" cy="4437414"/>
          </a:xfrm>
        </p:spPr>
        <p:txBody>
          <a:bodyPr/>
          <a:lstStyle/>
          <a:p>
            <a:pPr marL="457200" indent="-457200">
              <a:buFont typeface="Arial"/>
              <a:buChar char="•"/>
            </a:pPr>
            <a:r>
              <a:rPr lang="en-US" sz="2900" dirty="0" smtClean="0"/>
              <a:t>Learning Logistics</a:t>
            </a:r>
          </a:p>
          <a:p>
            <a:pPr marL="457200" indent="-457200">
              <a:buFont typeface="Arial"/>
              <a:buChar char="•"/>
            </a:pPr>
            <a:r>
              <a:rPr lang="en-US" sz="2900" b="1" dirty="0" smtClean="0"/>
              <a:t>Section 1 – Introduction</a:t>
            </a:r>
          </a:p>
          <a:p>
            <a:pPr marL="457200" indent="-457200">
              <a:buFont typeface="Arial"/>
              <a:buChar char="•"/>
            </a:pPr>
            <a:r>
              <a:rPr lang="en-US" sz="2900" dirty="0" smtClean="0"/>
              <a:t>Section 2 – CDOT Training Templates</a:t>
            </a:r>
            <a:endParaRPr lang="en-US" sz="1800" dirty="0" smtClean="0"/>
          </a:p>
          <a:p>
            <a:pPr marL="457200" indent="-457200">
              <a:buFont typeface="Arial"/>
              <a:buChar char="•"/>
            </a:pPr>
            <a:r>
              <a:rPr lang="en-US" sz="2900" dirty="0"/>
              <a:t>Section </a:t>
            </a:r>
            <a:r>
              <a:rPr lang="en-US" sz="2900" dirty="0" smtClean="0"/>
              <a:t>3 – Introduction to Studio ‘13</a:t>
            </a:r>
          </a:p>
          <a:p>
            <a:pPr marL="457200" indent="-457200">
              <a:buFont typeface="Arial"/>
              <a:buChar char="•"/>
            </a:pPr>
            <a:r>
              <a:rPr lang="en-US" sz="2900" dirty="0" smtClean="0"/>
              <a:t>Section 4 – Prepare </a:t>
            </a:r>
            <a:r>
              <a:rPr lang="en-US" sz="2900" dirty="0"/>
              <a:t>P</a:t>
            </a:r>
            <a:r>
              <a:rPr lang="en-US" sz="2900" dirty="0" smtClean="0"/>
              <a:t>resentation for eLearning</a:t>
            </a:r>
          </a:p>
          <a:p>
            <a:pPr marL="457200" indent="-457200">
              <a:buFont typeface="Arial"/>
              <a:buChar char="•"/>
            </a:pPr>
            <a:r>
              <a:rPr lang="en-US" sz="2900" dirty="0" smtClean="0"/>
              <a:t>Section 5 – Create Glossary</a:t>
            </a:r>
          </a:p>
          <a:p>
            <a:pPr marL="457200" indent="-457200">
              <a:buFont typeface="Arial"/>
              <a:buChar char="•"/>
            </a:pPr>
            <a:r>
              <a:rPr lang="en-US" sz="2900" dirty="0"/>
              <a:t>Section </a:t>
            </a:r>
            <a:r>
              <a:rPr lang="en-US" sz="2900" dirty="0" smtClean="0"/>
              <a:t>6 </a:t>
            </a:r>
            <a:r>
              <a:rPr lang="en-US" sz="2900" dirty="0"/>
              <a:t>– </a:t>
            </a:r>
            <a:r>
              <a:rPr lang="en-US" sz="2900" dirty="0" smtClean="0"/>
              <a:t>Add Resource Documents</a:t>
            </a:r>
            <a:endParaRPr lang="en-US" sz="2900" dirty="0"/>
          </a:p>
        </p:txBody>
      </p:sp>
      <p:sp>
        <p:nvSpPr>
          <p:cNvPr id="10" name="Footer Placeholder 9"/>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12" name="Slide Number Placeholder 11"/>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11</a:t>
            </a:fld>
            <a:endParaRPr lang="en-US" dirty="0"/>
          </a:p>
        </p:txBody>
      </p:sp>
      <p:sp>
        <p:nvSpPr>
          <p:cNvPr id="9218" name="Title 1"/>
          <p:cNvSpPr>
            <a:spLocks noGrp="1"/>
          </p:cNvSpPr>
          <p:nvPr>
            <p:ph type="title"/>
          </p:nvPr>
        </p:nvSpPr>
        <p:spPr/>
        <p:txBody>
          <a:bodyPr/>
          <a:lstStyle/>
          <a:p>
            <a:r>
              <a:rPr lang="en-US" dirty="0" smtClean="0">
                <a:latin typeface="+mj-lt"/>
              </a:rPr>
              <a:t>Course Agenda</a:t>
            </a:r>
          </a:p>
        </p:txBody>
      </p:sp>
      <p:grpSp>
        <p:nvGrpSpPr>
          <p:cNvPr id="13" name="Group 12"/>
          <p:cNvGrpSpPr/>
          <p:nvPr/>
        </p:nvGrpSpPr>
        <p:grpSpPr>
          <a:xfrm>
            <a:off x="273120" y="1499816"/>
            <a:ext cx="685800" cy="4672384"/>
            <a:chOff x="457200" y="1499816"/>
            <a:chExt cx="685800" cy="4672384"/>
          </a:xfrm>
        </p:grpSpPr>
        <p:cxnSp>
          <p:nvCxnSpPr>
            <p:cNvPr id="11" name="Straight Connector 10"/>
            <p:cNvCxnSpPr/>
            <p:nvPr/>
          </p:nvCxnSpPr>
          <p:spPr bwMode="auto">
            <a:xfrm rot="16200000">
              <a:off x="-1536092" y="3836008"/>
              <a:ext cx="4672384"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ounded Rectangle 4"/>
            <p:cNvSpPr/>
            <p:nvPr/>
          </p:nvSpPr>
          <p:spPr bwMode="auto">
            <a:xfrm rot="16200000">
              <a:off x="508076" y="5245252"/>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ounded Rectangle 5"/>
            <p:cNvSpPr/>
            <p:nvPr/>
          </p:nvSpPr>
          <p:spPr bwMode="auto">
            <a:xfrm rot="16200000">
              <a:off x="508076" y="3493108"/>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Rounded Rectangle 6"/>
            <p:cNvSpPr/>
            <p:nvPr/>
          </p:nvSpPr>
          <p:spPr bwMode="auto">
            <a:xfrm rot="16200000">
              <a:off x="508076" y="4369180"/>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Rounded Rectangle 7"/>
            <p:cNvSpPr/>
            <p:nvPr/>
          </p:nvSpPr>
          <p:spPr bwMode="auto">
            <a:xfrm rot="16200000">
              <a:off x="508076" y="2617036"/>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Rounded Rectangle 8"/>
            <p:cNvSpPr/>
            <p:nvPr/>
          </p:nvSpPr>
          <p:spPr bwMode="auto">
            <a:xfrm rot="16200000">
              <a:off x="501726" y="1747314"/>
              <a:ext cx="584048" cy="6731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Tree>
    <p:custDataLst>
      <p:tags r:id="rId1"/>
    </p:custDataLst>
    <p:extLst>
      <p:ext uri="{BB962C8B-B14F-4D97-AF65-F5344CB8AC3E}">
        <p14:creationId xmlns:p14="http://schemas.microsoft.com/office/powerpoint/2010/main" val="4238441459"/>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Inserted File</a:t>
            </a:r>
            <a:endParaRPr lang="en-US" dirty="0"/>
          </a:p>
        </p:txBody>
      </p:sp>
      <p:sp>
        <p:nvSpPr>
          <p:cNvPr id="7" name="Content Placeholder 6"/>
          <p:cNvSpPr>
            <a:spLocks noGrp="1"/>
          </p:cNvSpPr>
          <p:nvPr>
            <p:ph sz="half" idx="2"/>
          </p:nvPr>
        </p:nvSpPr>
        <p:spPr>
          <a:xfrm>
            <a:off x="304800" y="1345430"/>
            <a:ext cx="3286889" cy="2508113"/>
          </a:xfrm>
        </p:spPr>
        <p:txBody>
          <a:bodyPr/>
          <a:lstStyle/>
          <a:p>
            <a:r>
              <a:rPr lang="en-US" sz="2400" b="1" dirty="0" smtClean="0"/>
              <a:t>The inserted file (right):</a:t>
            </a:r>
          </a:p>
          <a:p>
            <a:pPr marL="514350" indent="-514350">
              <a:buFont typeface="+mj-lt"/>
              <a:buAutoNum type="arabicPeriod"/>
            </a:pPr>
            <a:r>
              <a:rPr lang="en-US" sz="2400" dirty="0" smtClean="0"/>
              <a:t>Displays the type of interaction</a:t>
            </a:r>
          </a:p>
          <a:p>
            <a:pPr marL="514350" indent="-514350">
              <a:buFont typeface="+mj-lt"/>
              <a:buAutoNum type="arabicPeriod"/>
            </a:pPr>
            <a:r>
              <a:rPr lang="en-US" sz="2400" dirty="0" smtClean="0"/>
              <a:t>How many panels</a:t>
            </a:r>
          </a:p>
          <a:p>
            <a:pPr marL="514350" indent="-514350">
              <a:buFont typeface="+mj-lt"/>
              <a:buAutoNum type="arabicPeriod"/>
            </a:pPr>
            <a:r>
              <a:rPr lang="en-US" sz="2400" dirty="0" smtClean="0"/>
              <a:t>The properties</a:t>
            </a: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110</a:t>
            </a:fld>
            <a:endParaRPr lang="en-US" dirty="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	</a:t>
            </a:r>
            <a:endParaRPr lang="en-US" dirty="0"/>
          </a:p>
        </p:txBody>
      </p:sp>
      <p:pic>
        <p:nvPicPr>
          <p:cNvPr id="9" name="Picture 8"/>
          <p:cNvPicPr>
            <a:picLocks noChangeAspect="1"/>
          </p:cNvPicPr>
          <p:nvPr/>
        </p:nvPicPr>
        <p:blipFill>
          <a:blip r:embed="rId4"/>
          <a:stretch>
            <a:fillRect/>
          </a:stretch>
        </p:blipFill>
        <p:spPr>
          <a:xfrm>
            <a:off x="3591691" y="1345430"/>
            <a:ext cx="5217029" cy="3857140"/>
          </a:xfrm>
          <a:prstGeom prst="rect">
            <a:avLst/>
          </a:prstGeom>
        </p:spPr>
      </p:pic>
      <p:pic>
        <p:nvPicPr>
          <p:cNvPr id="10" name="Picture 9"/>
          <p:cNvPicPr>
            <a:picLocks noChangeAspect="1"/>
          </p:cNvPicPr>
          <p:nvPr/>
        </p:nvPicPr>
        <p:blipFill>
          <a:blip r:embed="rId5"/>
          <a:stretch>
            <a:fillRect/>
          </a:stretch>
        </p:blipFill>
        <p:spPr>
          <a:xfrm>
            <a:off x="304798" y="5089312"/>
            <a:ext cx="1095375" cy="1152525"/>
          </a:xfrm>
          <a:prstGeom prst="rect">
            <a:avLst/>
          </a:prstGeom>
        </p:spPr>
        <p:style>
          <a:lnRef idx="2">
            <a:schemeClr val="dk1"/>
          </a:lnRef>
          <a:fillRef idx="1">
            <a:schemeClr val="lt1"/>
          </a:fillRef>
          <a:effectRef idx="0">
            <a:schemeClr val="dk1"/>
          </a:effectRef>
          <a:fontRef idx="minor">
            <a:schemeClr val="dk1"/>
          </a:fontRef>
        </p:style>
      </p:pic>
      <p:sp>
        <p:nvSpPr>
          <p:cNvPr id="15" name="Content Placeholder 6"/>
          <p:cNvSpPr>
            <a:spLocks noGrp="1"/>
          </p:cNvSpPr>
          <p:nvPr>
            <p:ph sz="half" idx="2"/>
          </p:nvPr>
        </p:nvSpPr>
        <p:spPr>
          <a:xfrm>
            <a:off x="1441269" y="5301812"/>
            <a:ext cx="7367451" cy="863037"/>
          </a:xfrm>
        </p:spPr>
        <p:txBody>
          <a:bodyPr/>
          <a:lstStyle/>
          <a:p>
            <a:r>
              <a:rPr lang="en-US" sz="2400" b="1" dirty="0" smtClean="0"/>
              <a:t>Note</a:t>
            </a:r>
            <a:r>
              <a:rPr lang="en-US" sz="2400" dirty="0" smtClean="0"/>
              <a:t>: This slide is a link to the file created and saved in the project folder as shown by the icon to the left</a:t>
            </a:r>
            <a:endParaRPr lang="en-US" sz="2400" dirty="0"/>
          </a:p>
        </p:txBody>
      </p:sp>
    </p:spTree>
    <p:custDataLst>
      <p:tags r:id="rId1"/>
    </p:custDataLst>
    <p:extLst>
      <p:ext uri="{BB962C8B-B14F-4D97-AF65-F5344CB8AC3E}">
        <p14:creationId xmlns:p14="http://schemas.microsoft.com/office/powerpoint/2010/main" val="4123602384"/>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smtClean="0"/>
              <a:t>Roles:</a:t>
            </a:r>
          </a:p>
          <a:p>
            <a:r>
              <a:rPr lang="en-US" dirty="0" smtClean="0"/>
              <a:t>Training Developer</a:t>
            </a:r>
            <a:endParaRPr lang="en-US" dirty="0"/>
          </a:p>
          <a:p>
            <a:r>
              <a:rPr lang="en-US" b="1" dirty="0" smtClean="0"/>
              <a:t>Scenario:</a:t>
            </a:r>
          </a:p>
          <a:p>
            <a:r>
              <a:rPr lang="en-US" dirty="0" smtClean="0"/>
              <a:t>In this exercise you are performing the following actions:</a:t>
            </a:r>
          </a:p>
          <a:p>
            <a:pPr marL="457200" indent="-457200">
              <a:buFont typeface="Arial" panose="020B0604020202020204" pitchFamily="34" charset="0"/>
              <a:buChar char="•"/>
            </a:pPr>
            <a:r>
              <a:rPr lang="en-US" dirty="0" smtClean="0"/>
              <a:t>Inserting a </a:t>
            </a:r>
            <a:r>
              <a:rPr lang="en-US" dirty="0" smtClean="0">
                <a:hlinkClick r:id="rId4"/>
              </a:rPr>
              <a:t>Tabs </a:t>
            </a:r>
            <a:r>
              <a:rPr lang="en-US" dirty="0" smtClean="0"/>
              <a:t>Interaction (slide 5)</a:t>
            </a:r>
          </a:p>
          <a:p>
            <a:pPr marL="457200" indent="-457200">
              <a:buFont typeface="Arial" panose="020B0604020202020204" pitchFamily="34" charset="0"/>
              <a:buChar char="•"/>
            </a:pPr>
            <a:r>
              <a:rPr lang="en-US" dirty="0"/>
              <a:t>Inserting a </a:t>
            </a:r>
            <a:r>
              <a:rPr lang="en-US" dirty="0" smtClean="0">
                <a:hlinkClick r:id="rId5"/>
              </a:rPr>
              <a:t>Conversation </a:t>
            </a:r>
            <a:r>
              <a:rPr lang="en-US" dirty="0" smtClean="0"/>
              <a:t>Interaction (Slide 10)</a:t>
            </a:r>
            <a:endParaRPr lang="en-US" dirty="0"/>
          </a:p>
          <a:p>
            <a:pPr marL="457200" indent="-457200">
              <a:buFont typeface="Arial" panose="020B0604020202020204" pitchFamily="34" charset="0"/>
              <a:buChar char="•"/>
            </a:pPr>
            <a:r>
              <a:rPr lang="en-US" dirty="0"/>
              <a:t>Inserting </a:t>
            </a:r>
            <a:r>
              <a:rPr lang="en-US" dirty="0" smtClean="0"/>
              <a:t>an </a:t>
            </a:r>
            <a:r>
              <a:rPr lang="en-US" dirty="0" smtClean="0">
                <a:hlinkClick r:id="rId6"/>
              </a:rPr>
              <a:t>Accordion</a:t>
            </a:r>
            <a:r>
              <a:rPr lang="en-US" dirty="0" smtClean="0"/>
              <a:t> Interaction (slide 12)</a:t>
            </a:r>
            <a:endParaRPr lang="en-US" dirty="0"/>
          </a:p>
          <a:p>
            <a:pPr marL="457200" indent="-457200">
              <a:buFont typeface="Arial" panose="020B0604020202020204" pitchFamily="34" charset="0"/>
              <a:buChar char="•"/>
            </a:pPr>
            <a:endParaRPr lang="en-US" dirty="0" smtClean="0"/>
          </a:p>
          <a:p>
            <a:pPr marL="457200" indent="-457200">
              <a:buFont typeface="Arial" panose="020B0604020202020204" pitchFamily="34" charset="0"/>
              <a:buChar char="•"/>
            </a:pPr>
            <a:endParaRPr lang="en-US" dirty="0" smtClean="0"/>
          </a:p>
          <a:p>
            <a:pPr marL="457200" indent="-457200">
              <a:buFont typeface="Arial" panose="020B0604020202020204" pitchFamily="34" charset="0"/>
              <a:buChar char="•"/>
            </a:pPr>
            <a:endParaRPr lang="en-US" dirty="0" smtClean="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111</a:t>
            </a:fld>
            <a:endParaRPr lang="en-US" dirty="0"/>
          </a:p>
        </p:txBody>
      </p:sp>
      <p:sp>
        <p:nvSpPr>
          <p:cNvPr id="5" name="Title 4"/>
          <p:cNvSpPr>
            <a:spLocks noGrp="1"/>
          </p:cNvSpPr>
          <p:nvPr>
            <p:ph type="title"/>
          </p:nvPr>
        </p:nvSpPr>
        <p:spPr/>
        <p:txBody>
          <a:bodyPr/>
          <a:lstStyle/>
          <a:p>
            <a:r>
              <a:rPr lang="en-US" dirty="0" smtClean="0"/>
              <a:t>Exercise </a:t>
            </a:r>
            <a:r>
              <a:rPr lang="en-US" dirty="0"/>
              <a:t>7</a:t>
            </a:r>
            <a:r>
              <a:rPr lang="en-US" dirty="0" smtClean="0"/>
              <a:t> - Insert an Engage Interaction into a Presentation</a:t>
            </a:r>
            <a:endParaRPr lang="en-US" dirty="0"/>
          </a:p>
        </p:txBody>
      </p:sp>
    </p:spTree>
    <p:custDataLst>
      <p:tags r:id="rId1"/>
    </p:custDataLst>
    <p:extLst>
      <p:ext uri="{BB962C8B-B14F-4D97-AF65-F5344CB8AC3E}">
        <p14:creationId xmlns:p14="http://schemas.microsoft.com/office/powerpoint/2010/main" val="796689002"/>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Interaction Views</a:t>
            </a:r>
            <a:endParaRPr lang="en-US" dirty="0"/>
          </a:p>
        </p:txBody>
      </p:sp>
      <p:sp>
        <p:nvSpPr>
          <p:cNvPr id="6" name="Content Placeholder 5"/>
          <p:cNvSpPr>
            <a:spLocks noGrp="1"/>
          </p:cNvSpPr>
          <p:nvPr>
            <p:ph sz="half" idx="2"/>
          </p:nvPr>
        </p:nvSpPr>
        <p:spPr>
          <a:xfrm>
            <a:off x="4667794" y="1371600"/>
            <a:ext cx="4014651" cy="4937760"/>
          </a:xfrm>
        </p:spPr>
        <p:txBody>
          <a:bodyPr/>
          <a:lstStyle/>
          <a:p>
            <a:pPr algn="ctr"/>
            <a:r>
              <a:rPr lang="en-US" dirty="0" smtClean="0"/>
              <a:t>   Published View</a:t>
            </a:r>
            <a:endParaRPr lang="en-US" dirty="0"/>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112</a:t>
            </a:fld>
            <a:endParaRPr lang="en-US" dirty="0"/>
          </a:p>
        </p:txBody>
      </p:sp>
      <p:sp>
        <p:nvSpPr>
          <p:cNvPr id="7" name="Content Placeholder 6"/>
          <p:cNvSpPr>
            <a:spLocks noGrp="1"/>
          </p:cNvSpPr>
          <p:nvPr>
            <p:ph sz="half" idx="12"/>
          </p:nvPr>
        </p:nvSpPr>
        <p:spPr>
          <a:xfrm>
            <a:off x="304799" y="1371600"/>
            <a:ext cx="4032069" cy="4937760"/>
          </a:xfrm>
        </p:spPr>
        <p:txBody>
          <a:bodyPr/>
          <a:lstStyle/>
          <a:p>
            <a:pPr algn="ctr"/>
            <a:r>
              <a:rPr lang="en-US" sz="3200" dirty="0"/>
              <a:t>File View </a:t>
            </a:r>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	</a:t>
            </a:r>
            <a:endParaRPr lang="en-US" dirty="0"/>
          </a:p>
        </p:txBody>
      </p:sp>
      <p:pic>
        <p:nvPicPr>
          <p:cNvPr id="52226" name="Picture 2" descr="https://articulate-heroes.s3.amazonaws.com/accordion_editor2k9kvo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799" y="2039807"/>
            <a:ext cx="4402436" cy="3121727"/>
          </a:xfrm>
          <a:prstGeom prst="rect">
            <a:avLst/>
          </a:prstGeom>
          <a:noFill/>
          <a:extLst>
            <a:ext uri="{909E8E84-426E-40DD-AFC4-6F175D3DCCD1}">
              <a14:hiddenFill xmlns:a14="http://schemas.microsoft.com/office/drawing/2010/main">
                <a:solidFill>
                  <a:srgbClr val="FFFFFF"/>
                </a:solidFill>
              </a14:hiddenFill>
            </a:ext>
          </a:extLst>
        </p:spPr>
      </p:pic>
      <p:pic>
        <p:nvPicPr>
          <p:cNvPr id="52228" name="Picture 4" descr="https://articulate-heroes.s3.amazonaws.com/accordion_published25pydnh.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8550" y="2039808"/>
            <a:ext cx="3780170" cy="312172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492555500"/>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smtClean="0"/>
              <a:t>Roles:</a:t>
            </a:r>
          </a:p>
          <a:p>
            <a:r>
              <a:rPr lang="en-US" dirty="0" smtClean="0"/>
              <a:t>Training Developer</a:t>
            </a:r>
            <a:endParaRPr lang="en-US" dirty="0"/>
          </a:p>
          <a:p>
            <a:r>
              <a:rPr lang="en-US" b="1" dirty="0" smtClean="0"/>
              <a:t>Scenario:</a:t>
            </a:r>
          </a:p>
          <a:p>
            <a:r>
              <a:rPr lang="en-US" dirty="0" smtClean="0"/>
              <a:t>In this exercise you are creating and maintaining the following interactions:</a:t>
            </a:r>
          </a:p>
          <a:p>
            <a:pPr marL="457200" indent="-457200">
              <a:buFont typeface="Arial" panose="020B0604020202020204" pitchFamily="34" charset="0"/>
              <a:buChar char="•"/>
            </a:pPr>
            <a:r>
              <a:rPr lang="en-US" dirty="0" smtClean="0"/>
              <a:t>Tabs</a:t>
            </a:r>
          </a:p>
          <a:p>
            <a:pPr marL="457200" indent="-457200">
              <a:buFont typeface="Arial" panose="020B0604020202020204" pitchFamily="34" charset="0"/>
              <a:buChar char="•"/>
            </a:pPr>
            <a:r>
              <a:rPr lang="en-US" dirty="0" smtClean="0"/>
              <a:t>Conversation </a:t>
            </a:r>
          </a:p>
          <a:p>
            <a:pPr marL="457200" indent="-457200">
              <a:buFont typeface="Arial" panose="020B0604020202020204" pitchFamily="34" charset="0"/>
              <a:buChar char="•"/>
            </a:pPr>
            <a:r>
              <a:rPr lang="en-US" dirty="0" smtClean="0"/>
              <a:t>Accordion </a:t>
            </a:r>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113</a:t>
            </a:fld>
            <a:endParaRPr lang="en-US" dirty="0"/>
          </a:p>
        </p:txBody>
      </p:sp>
      <p:sp>
        <p:nvSpPr>
          <p:cNvPr id="5" name="Title 4"/>
          <p:cNvSpPr>
            <a:spLocks noGrp="1"/>
          </p:cNvSpPr>
          <p:nvPr>
            <p:ph type="title"/>
          </p:nvPr>
        </p:nvSpPr>
        <p:spPr/>
        <p:txBody>
          <a:bodyPr/>
          <a:lstStyle/>
          <a:p>
            <a:r>
              <a:rPr lang="en-US" dirty="0" smtClean="0"/>
              <a:t>Exercise </a:t>
            </a:r>
            <a:r>
              <a:rPr lang="en-US" dirty="0"/>
              <a:t>8</a:t>
            </a:r>
            <a:r>
              <a:rPr lang="en-US" dirty="0" smtClean="0"/>
              <a:t> - Create and Maintain an Engage Interaction</a:t>
            </a:r>
            <a:endParaRPr lang="en-US" dirty="0"/>
          </a:p>
        </p:txBody>
      </p:sp>
    </p:spTree>
    <p:custDataLst>
      <p:tags r:id="rId1"/>
    </p:custDataLst>
    <p:extLst>
      <p:ext uri="{BB962C8B-B14F-4D97-AF65-F5344CB8AC3E}">
        <p14:creationId xmlns:p14="http://schemas.microsoft.com/office/powerpoint/2010/main" val="3386742083"/>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Tips for Managing Interactions</a:t>
            </a:r>
            <a:endParaRPr lang="en-US" dirty="0"/>
          </a:p>
        </p:txBody>
      </p:sp>
      <p:sp>
        <p:nvSpPr>
          <p:cNvPr id="6" name="Content Placeholder 5"/>
          <p:cNvSpPr>
            <a:spLocks noGrp="1"/>
          </p:cNvSpPr>
          <p:nvPr>
            <p:ph sz="half" idx="2"/>
          </p:nvPr>
        </p:nvSpPr>
        <p:spPr>
          <a:xfrm>
            <a:off x="304800" y="1418590"/>
            <a:ext cx="5662749" cy="4937760"/>
          </a:xfrm>
        </p:spPr>
        <p:txBody>
          <a:bodyPr/>
          <a:lstStyle/>
          <a:p>
            <a:r>
              <a:rPr lang="en-US" sz="2800" i="1" dirty="0" smtClean="0"/>
              <a:t>When working with Interactions:</a:t>
            </a:r>
          </a:p>
          <a:p>
            <a:pPr marL="457200" indent="-457200">
              <a:buFont typeface="Arial" panose="020B0604020202020204" pitchFamily="34" charset="0"/>
              <a:buChar char="•"/>
            </a:pPr>
            <a:r>
              <a:rPr lang="en-US" sz="2800" dirty="0" smtClean="0"/>
              <a:t>Always save to the local hard drive</a:t>
            </a:r>
          </a:p>
          <a:p>
            <a:pPr marL="457200" indent="-457200">
              <a:buFont typeface="Arial" panose="020B0604020202020204" pitchFamily="34" charset="0"/>
              <a:buChar char="•"/>
            </a:pPr>
            <a:r>
              <a:rPr lang="en-US" sz="2800" dirty="0" smtClean="0"/>
              <a:t>Zip files to share</a:t>
            </a:r>
          </a:p>
          <a:p>
            <a:pPr marL="457200" indent="-457200">
              <a:buFont typeface="Arial" panose="020B0604020202020204" pitchFamily="34" charset="0"/>
              <a:buChar char="•"/>
            </a:pPr>
            <a:r>
              <a:rPr lang="en-US" sz="2800" dirty="0" smtClean="0"/>
              <a:t>Keep Published content together</a:t>
            </a:r>
          </a:p>
          <a:p>
            <a:pPr marL="457200" indent="-457200">
              <a:buFont typeface="Arial" panose="020B0604020202020204" pitchFamily="34" charset="0"/>
              <a:buChar char="•"/>
            </a:pPr>
            <a:r>
              <a:rPr lang="en-US" sz="2800" dirty="0" smtClean="0"/>
              <a:t>Keep names under the 260 character limit</a:t>
            </a:r>
          </a:p>
          <a:p>
            <a:pPr marL="457200" indent="-457200">
              <a:buFont typeface="Arial" panose="020B0604020202020204" pitchFamily="34" charset="0"/>
              <a:buChar char="•"/>
            </a:pPr>
            <a:r>
              <a:rPr lang="en-US" sz="2800" dirty="0" smtClean="0"/>
              <a:t>Always create a project folder</a:t>
            </a:r>
          </a:p>
          <a:p>
            <a:pPr marL="457200" indent="-457200">
              <a:buFont typeface="Arial" panose="020B0604020202020204" pitchFamily="34" charset="0"/>
              <a:buChar char="•"/>
            </a:pPr>
            <a:r>
              <a:rPr lang="en-US" sz="2800" dirty="0" smtClean="0"/>
              <a:t>Use the template!</a:t>
            </a:r>
          </a:p>
          <a:p>
            <a:pPr marL="457200" indent="-457200">
              <a:buFont typeface="Arial" panose="020B0604020202020204" pitchFamily="34" charset="0"/>
              <a:buChar char="•"/>
            </a:pPr>
            <a:endParaRPr lang="en-US" dirty="0" smtClean="0"/>
          </a:p>
          <a:p>
            <a:pPr marL="457200" indent="-457200">
              <a:buFont typeface="Arial" panose="020B0604020202020204" pitchFamily="34" charset="0"/>
              <a:buChar char="•"/>
            </a:pPr>
            <a:endParaRPr lang="en-US" dirty="0"/>
          </a:p>
        </p:txBody>
      </p:sp>
      <p:sp>
        <p:nvSpPr>
          <p:cNvPr id="3" name="Slide Number Placeholder 2"/>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114</a:t>
            </a:fld>
            <a:endParaRPr lang="en-US" dirty="0"/>
          </a:p>
        </p:txBody>
      </p:sp>
      <p:pic>
        <p:nvPicPr>
          <p:cNvPr id="8" name="Content Placeholder 7"/>
          <p:cNvPicPr>
            <a:picLocks noGrp="1" noChangeAspect="1"/>
          </p:cNvPicPr>
          <p:nvPr>
            <p:ph sz="half" idx="12"/>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951220" y="1418590"/>
            <a:ext cx="2857500" cy="2762250"/>
          </a:xfrm>
        </p:spPr>
      </p:pic>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	</a:t>
            </a:r>
            <a:endParaRPr lang="en-US" dirty="0"/>
          </a:p>
        </p:txBody>
      </p:sp>
    </p:spTree>
    <p:custDataLst>
      <p:tags r:id="rId1"/>
    </p:custDataLst>
    <p:extLst>
      <p:ext uri="{BB962C8B-B14F-4D97-AF65-F5344CB8AC3E}">
        <p14:creationId xmlns:p14="http://schemas.microsoft.com/office/powerpoint/2010/main" val="1313890403"/>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Tips for Managing Interactions</a:t>
            </a:r>
            <a:endParaRPr lang="en-US" dirty="0"/>
          </a:p>
        </p:txBody>
      </p:sp>
      <p:sp>
        <p:nvSpPr>
          <p:cNvPr id="6" name="Content Placeholder 5"/>
          <p:cNvSpPr>
            <a:spLocks noGrp="1"/>
          </p:cNvSpPr>
          <p:nvPr>
            <p:ph sz="half" idx="2"/>
          </p:nvPr>
        </p:nvSpPr>
        <p:spPr>
          <a:xfrm>
            <a:off x="304800" y="1418590"/>
            <a:ext cx="5662749" cy="4937760"/>
          </a:xfrm>
        </p:spPr>
        <p:txBody>
          <a:bodyPr/>
          <a:lstStyle/>
          <a:p>
            <a:r>
              <a:rPr lang="en-US" sz="2800" i="1" dirty="0" smtClean="0"/>
              <a:t>When working with Interactions:</a:t>
            </a:r>
          </a:p>
          <a:p>
            <a:pPr marL="457200" indent="-457200">
              <a:buFont typeface="Arial" panose="020B0604020202020204" pitchFamily="34" charset="0"/>
              <a:buChar char="•"/>
            </a:pPr>
            <a:r>
              <a:rPr lang="en-US" sz="2800" dirty="0" smtClean="0"/>
              <a:t>Always save to the local hard drive</a:t>
            </a:r>
          </a:p>
          <a:p>
            <a:pPr marL="457200" indent="-457200">
              <a:buFont typeface="Arial" panose="020B0604020202020204" pitchFamily="34" charset="0"/>
              <a:buChar char="•"/>
            </a:pPr>
            <a:r>
              <a:rPr lang="en-US" sz="2800" dirty="0" smtClean="0"/>
              <a:t>Zip files to share</a:t>
            </a:r>
          </a:p>
          <a:p>
            <a:pPr marL="457200" indent="-457200">
              <a:buFont typeface="Arial" panose="020B0604020202020204" pitchFamily="34" charset="0"/>
              <a:buChar char="•"/>
            </a:pPr>
            <a:r>
              <a:rPr lang="en-US" sz="2800" dirty="0" smtClean="0"/>
              <a:t>Keep Published content together</a:t>
            </a:r>
          </a:p>
          <a:p>
            <a:pPr marL="457200" indent="-457200">
              <a:buFont typeface="Arial" panose="020B0604020202020204" pitchFamily="34" charset="0"/>
              <a:buChar char="•"/>
            </a:pPr>
            <a:r>
              <a:rPr lang="en-US" sz="2800" dirty="0" smtClean="0"/>
              <a:t>Keep names under the 260 character limit</a:t>
            </a:r>
          </a:p>
          <a:p>
            <a:pPr marL="457200" indent="-457200">
              <a:buFont typeface="Arial" panose="020B0604020202020204" pitchFamily="34" charset="0"/>
              <a:buChar char="•"/>
            </a:pPr>
            <a:r>
              <a:rPr lang="en-US" sz="2800" dirty="0" smtClean="0"/>
              <a:t>Always create a project folder</a:t>
            </a:r>
          </a:p>
          <a:p>
            <a:pPr marL="457200" indent="-457200">
              <a:buFont typeface="Arial" panose="020B0604020202020204" pitchFamily="34" charset="0"/>
              <a:buChar char="•"/>
            </a:pPr>
            <a:r>
              <a:rPr lang="en-US" sz="2800" dirty="0" smtClean="0"/>
              <a:t>Use the template!</a:t>
            </a:r>
          </a:p>
          <a:p>
            <a:pPr marL="457200" indent="-457200">
              <a:buFont typeface="Arial" panose="020B0604020202020204" pitchFamily="34" charset="0"/>
              <a:buChar char="•"/>
            </a:pPr>
            <a:endParaRPr lang="en-US" dirty="0" smtClean="0"/>
          </a:p>
          <a:p>
            <a:pPr marL="457200" indent="-457200">
              <a:buFont typeface="Arial" panose="020B0604020202020204" pitchFamily="34" charset="0"/>
              <a:buChar char="•"/>
            </a:pPr>
            <a:endParaRPr lang="en-US" dirty="0"/>
          </a:p>
        </p:txBody>
      </p:sp>
      <p:sp>
        <p:nvSpPr>
          <p:cNvPr id="3" name="Slide Number Placeholder 2"/>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115</a:t>
            </a:fld>
            <a:endParaRPr lang="en-US" dirty="0"/>
          </a:p>
        </p:txBody>
      </p:sp>
      <p:pic>
        <p:nvPicPr>
          <p:cNvPr id="8" name="Content Placeholder 7"/>
          <p:cNvPicPr>
            <a:picLocks noGrp="1" noChangeAspect="1"/>
          </p:cNvPicPr>
          <p:nvPr>
            <p:ph sz="half" idx="12"/>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951220" y="1418590"/>
            <a:ext cx="2857500" cy="2762250"/>
          </a:xfrm>
        </p:spPr>
      </p:pic>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	</a:t>
            </a:r>
            <a:endParaRPr lang="en-US" dirty="0"/>
          </a:p>
        </p:txBody>
      </p:sp>
    </p:spTree>
    <p:custDataLst>
      <p:tags r:id="rId1"/>
    </p:custDataLst>
    <p:extLst>
      <p:ext uri="{BB962C8B-B14F-4D97-AF65-F5344CB8AC3E}">
        <p14:creationId xmlns:p14="http://schemas.microsoft.com/office/powerpoint/2010/main" val="13592391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116</a:t>
            </a:fld>
            <a:endParaRPr lang="en-US" dirty="0"/>
          </a:p>
        </p:txBody>
      </p:sp>
      <p:sp>
        <p:nvSpPr>
          <p:cNvPr id="6" name="Title 5"/>
          <p:cNvSpPr>
            <a:spLocks noGrp="1"/>
          </p:cNvSpPr>
          <p:nvPr>
            <p:ph type="title"/>
          </p:nvPr>
        </p:nvSpPr>
        <p:spPr/>
        <p:txBody>
          <a:bodyPr/>
          <a:lstStyle/>
          <a:p>
            <a:r>
              <a:rPr lang="en-US" dirty="0" smtClean="0"/>
              <a:t>Check Your Knowledge</a:t>
            </a:r>
            <a:endParaRPr lang="en-US" dirty="0"/>
          </a:p>
        </p:txBody>
      </p:sp>
      <p:sp>
        <p:nvSpPr>
          <p:cNvPr id="8" name="Text Placeholder 7"/>
          <p:cNvSpPr>
            <a:spLocks noGrp="1"/>
          </p:cNvSpPr>
          <p:nvPr>
            <p:ph type="body" sz="quarter" idx="12"/>
          </p:nvPr>
        </p:nvSpPr>
        <p:spPr/>
        <p:txBody>
          <a:bodyPr/>
          <a:lstStyle/>
          <a:p>
            <a:r>
              <a:rPr lang="en-US" dirty="0" smtClean="0"/>
              <a:t>What are the two views of the Engage Interaction called?</a:t>
            </a:r>
          </a:p>
          <a:p>
            <a:pPr marL="457200" indent="-457200">
              <a:buFont typeface="Arial"/>
              <a:buChar char="•"/>
            </a:pPr>
            <a:r>
              <a:rPr lang="en-US" dirty="0" smtClean="0"/>
              <a:t>File and Published</a:t>
            </a:r>
          </a:p>
          <a:p>
            <a:r>
              <a:rPr lang="en-US" dirty="0" smtClean="0"/>
              <a:t>What is the name of the document that tells you the best use for each interaction?</a:t>
            </a:r>
          </a:p>
          <a:p>
            <a:pPr marL="457200" indent="-457200">
              <a:buFont typeface="Arial"/>
              <a:buChar char="•"/>
            </a:pPr>
            <a:r>
              <a:rPr lang="en-US" dirty="0" smtClean="0"/>
              <a:t>Understanding Interaction Types </a:t>
            </a:r>
          </a:p>
          <a:p>
            <a:endParaRPr lang="en-US" dirty="0"/>
          </a:p>
        </p:txBody>
      </p:sp>
    </p:spTree>
    <p:custDataLst>
      <p:tags r:id="rId1"/>
    </p:custDataLst>
    <p:extLst>
      <p:ext uri="{BB962C8B-B14F-4D97-AF65-F5344CB8AC3E}">
        <p14:creationId xmlns:p14="http://schemas.microsoft.com/office/powerpoint/2010/main" val="211766914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2563" y="2057400"/>
            <a:ext cx="8818562" cy="3429000"/>
          </a:xfrm>
          <a:ln/>
        </p:spPr>
        <p:txBody>
          <a:bodyPr/>
          <a:lstStyle/>
          <a:p>
            <a:pPr>
              <a:defRPr/>
            </a:pPr>
            <a:endParaRPr lang="en-US" dirty="0">
              <a:ea typeface="+mn-ea"/>
              <a:cs typeface="+mn-cs"/>
            </a:endParaRPr>
          </a:p>
        </p:txBody>
      </p:sp>
    </p:spTree>
    <p:custDataLst>
      <p:tags r:id="rId1"/>
    </p:custDataLst>
    <p:extLst>
      <p:ext uri="{BB962C8B-B14F-4D97-AF65-F5344CB8AC3E}">
        <p14:creationId xmlns:p14="http://schemas.microsoft.com/office/powerpoint/2010/main" val="754769528"/>
      </p:ext>
    </p:extLst>
  </p:cSld>
  <p:clrMapOvr>
    <a:masterClrMapping/>
  </p:clrMapOvr>
  <p:transition spd="slow"/>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034726" y="1599351"/>
            <a:ext cx="7895039" cy="4437414"/>
          </a:xfrm>
        </p:spPr>
        <p:txBody>
          <a:bodyPr/>
          <a:lstStyle/>
          <a:p>
            <a:pPr marL="457200" indent="-457200">
              <a:buFont typeface="Arial"/>
              <a:buChar char="•"/>
            </a:pPr>
            <a:r>
              <a:rPr lang="en-US" sz="2900" dirty="0" smtClean="0"/>
              <a:t>Section 7 – </a:t>
            </a:r>
            <a:r>
              <a:rPr lang="en-US" sz="2900" dirty="0"/>
              <a:t>Create </a:t>
            </a:r>
            <a:r>
              <a:rPr lang="en-US" sz="2900" dirty="0" smtClean="0"/>
              <a:t>Engage Interaction </a:t>
            </a:r>
          </a:p>
          <a:p>
            <a:pPr marL="457200" indent="-457200">
              <a:buFont typeface="Arial"/>
              <a:buChar char="•"/>
            </a:pPr>
            <a:r>
              <a:rPr lang="en-US" sz="2900" b="1" dirty="0" smtClean="0"/>
              <a:t>Section 8 </a:t>
            </a:r>
            <a:r>
              <a:rPr lang="en-US" sz="2900" b="1" dirty="0"/>
              <a:t>– Create and Insert Audio</a:t>
            </a:r>
          </a:p>
          <a:p>
            <a:pPr marL="457200" indent="-457200">
              <a:buFont typeface="Arial"/>
              <a:buChar char="•"/>
            </a:pPr>
            <a:r>
              <a:rPr lang="en-US" sz="2900" dirty="0"/>
              <a:t>Section 9 </a:t>
            </a:r>
            <a:r>
              <a:rPr lang="en-US" sz="2900" dirty="0" smtClean="0"/>
              <a:t>– Add Annotation</a:t>
            </a:r>
          </a:p>
          <a:p>
            <a:pPr marL="457200" indent="-457200">
              <a:buFont typeface="Arial"/>
              <a:buChar char="•"/>
            </a:pPr>
            <a:r>
              <a:rPr lang="en-US" sz="2900" dirty="0" smtClean="0"/>
              <a:t>Section 10 – </a:t>
            </a:r>
            <a:r>
              <a:rPr lang="en-US" sz="2900" dirty="0"/>
              <a:t>Add </a:t>
            </a:r>
            <a:r>
              <a:rPr lang="en-US" sz="2900" dirty="0" smtClean="0"/>
              <a:t>Quiz </a:t>
            </a:r>
            <a:r>
              <a:rPr lang="en-US" sz="2900" dirty="0"/>
              <a:t>using </a:t>
            </a:r>
            <a:r>
              <a:rPr lang="en-US" sz="2900" dirty="0" smtClean="0"/>
              <a:t>Quizmaker</a:t>
            </a:r>
          </a:p>
          <a:p>
            <a:pPr marL="457200" indent="-457200">
              <a:buFont typeface="Arial"/>
              <a:buChar char="•"/>
            </a:pPr>
            <a:r>
              <a:rPr lang="en-US" sz="2900" dirty="0" smtClean="0"/>
              <a:t>Section 11 </a:t>
            </a:r>
            <a:r>
              <a:rPr lang="en-US" sz="2900" dirty="0"/>
              <a:t>– Print and Publish </a:t>
            </a:r>
            <a:r>
              <a:rPr lang="en-US" sz="2900" dirty="0" smtClean="0"/>
              <a:t>Course</a:t>
            </a:r>
          </a:p>
          <a:p>
            <a:pPr marL="457200" indent="-457200">
              <a:buFont typeface="Arial"/>
              <a:buChar char="•"/>
            </a:pPr>
            <a:r>
              <a:rPr lang="en-US" sz="2900" dirty="0" smtClean="0"/>
              <a:t>Section 12 – Conclusion</a:t>
            </a:r>
            <a:endParaRPr lang="en-US" sz="2900" dirty="0"/>
          </a:p>
        </p:txBody>
      </p:sp>
      <p:sp>
        <p:nvSpPr>
          <p:cNvPr id="10" name="Footer Placeholder 9"/>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12" name="Slide Number Placeholder 11"/>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118</a:t>
            </a:fld>
            <a:endParaRPr lang="en-US" dirty="0"/>
          </a:p>
        </p:txBody>
      </p:sp>
      <p:sp>
        <p:nvSpPr>
          <p:cNvPr id="9218" name="Title 1"/>
          <p:cNvSpPr>
            <a:spLocks noGrp="1"/>
          </p:cNvSpPr>
          <p:nvPr>
            <p:ph type="title"/>
          </p:nvPr>
        </p:nvSpPr>
        <p:spPr/>
        <p:txBody>
          <a:bodyPr/>
          <a:lstStyle/>
          <a:p>
            <a:r>
              <a:rPr lang="en-US" dirty="0" smtClean="0">
                <a:latin typeface="+mj-lt"/>
              </a:rPr>
              <a:t>Course Agenda</a:t>
            </a:r>
          </a:p>
        </p:txBody>
      </p:sp>
      <p:grpSp>
        <p:nvGrpSpPr>
          <p:cNvPr id="13" name="Group 12"/>
          <p:cNvGrpSpPr/>
          <p:nvPr/>
        </p:nvGrpSpPr>
        <p:grpSpPr>
          <a:xfrm>
            <a:off x="273120" y="1499816"/>
            <a:ext cx="685800" cy="4672384"/>
            <a:chOff x="457200" y="1499816"/>
            <a:chExt cx="685800" cy="4672384"/>
          </a:xfrm>
        </p:grpSpPr>
        <p:cxnSp>
          <p:nvCxnSpPr>
            <p:cNvPr id="11" name="Straight Connector 10"/>
            <p:cNvCxnSpPr/>
            <p:nvPr/>
          </p:nvCxnSpPr>
          <p:spPr bwMode="auto">
            <a:xfrm rot="16200000">
              <a:off x="-1536092" y="3836008"/>
              <a:ext cx="4672384"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ounded Rectangle 4"/>
            <p:cNvSpPr/>
            <p:nvPr/>
          </p:nvSpPr>
          <p:spPr bwMode="auto">
            <a:xfrm rot="16200000">
              <a:off x="508076" y="5245252"/>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ounded Rectangle 5"/>
            <p:cNvSpPr/>
            <p:nvPr/>
          </p:nvSpPr>
          <p:spPr bwMode="auto">
            <a:xfrm rot="16200000">
              <a:off x="508076" y="3493108"/>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Rounded Rectangle 6"/>
            <p:cNvSpPr/>
            <p:nvPr/>
          </p:nvSpPr>
          <p:spPr bwMode="auto">
            <a:xfrm rot="16200000">
              <a:off x="508076" y="4369180"/>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Rounded Rectangle 7"/>
            <p:cNvSpPr/>
            <p:nvPr/>
          </p:nvSpPr>
          <p:spPr bwMode="auto">
            <a:xfrm rot="16200000">
              <a:off x="508076" y="2617036"/>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Rounded Rectangle 8"/>
            <p:cNvSpPr/>
            <p:nvPr/>
          </p:nvSpPr>
          <p:spPr bwMode="auto">
            <a:xfrm rot="16200000">
              <a:off x="501726" y="1747314"/>
              <a:ext cx="584048" cy="6731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Tree>
    <p:custDataLst>
      <p:tags r:id="rId1"/>
    </p:custDataLst>
    <p:extLst>
      <p:ext uri="{BB962C8B-B14F-4D97-AF65-F5344CB8AC3E}">
        <p14:creationId xmlns:p14="http://schemas.microsoft.com/office/powerpoint/2010/main" val="3242306687"/>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400" dirty="0"/>
              <a:t>At the end of this section, you should be able to</a:t>
            </a:r>
            <a:r>
              <a:rPr lang="en-US" sz="2400" dirty="0" smtClean="0"/>
              <a:t>:</a:t>
            </a:r>
          </a:p>
          <a:p>
            <a:pPr marL="342900" lvl="0" indent="-342900">
              <a:buFont typeface="Arial"/>
              <a:buChar char="•"/>
            </a:pPr>
            <a:r>
              <a:rPr lang="en-US" sz="2400" dirty="0"/>
              <a:t>Define terms and concepts</a:t>
            </a:r>
          </a:p>
          <a:p>
            <a:pPr marL="342900" lvl="0" indent="-342900">
              <a:buFont typeface="Arial"/>
              <a:buChar char="•"/>
            </a:pPr>
            <a:r>
              <a:rPr lang="en-US" sz="2400" dirty="0"/>
              <a:t>Understand the Audio Development process</a:t>
            </a:r>
          </a:p>
          <a:p>
            <a:pPr marL="342900" lvl="0" indent="-342900">
              <a:buFont typeface="Arial"/>
              <a:buChar char="•"/>
            </a:pPr>
            <a:r>
              <a:rPr lang="en-US" sz="2400" dirty="0" smtClean="0"/>
              <a:t>Understand how to prepare for a recording</a:t>
            </a:r>
            <a:endParaRPr lang="en-US" sz="2400" dirty="0"/>
          </a:p>
          <a:p>
            <a:pPr marL="342900" lvl="0" indent="-342900">
              <a:buFont typeface="Arial"/>
              <a:buChar char="•"/>
            </a:pPr>
            <a:r>
              <a:rPr lang="en-US" sz="2400" dirty="0" smtClean="0"/>
              <a:t>Identify </a:t>
            </a:r>
            <a:r>
              <a:rPr lang="en-US" sz="2400" dirty="0"/>
              <a:t>how to develop recordings (tips and tricks)</a:t>
            </a:r>
          </a:p>
          <a:p>
            <a:pPr marL="342900" lvl="0" indent="-342900">
              <a:buFont typeface="Arial"/>
              <a:buChar char="•"/>
            </a:pPr>
            <a:r>
              <a:rPr lang="en-US" sz="2400" dirty="0" smtClean="0"/>
              <a:t>Understand </a:t>
            </a:r>
            <a:r>
              <a:rPr lang="en-US" sz="2400" dirty="0"/>
              <a:t>how to use Studio ’13 to create a </a:t>
            </a:r>
            <a:r>
              <a:rPr lang="en-US" sz="2400" dirty="0" smtClean="0"/>
              <a:t>recording</a:t>
            </a:r>
          </a:p>
          <a:p>
            <a:pPr marL="342900" lvl="0" indent="-342900">
              <a:buFont typeface="Arial"/>
              <a:buChar char="•"/>
            </a:pPr>
            <a:r>
              <a:rPr lang="en-US" sz="2400" dirty="0" smtClean="0"/>
              <a:t>Understand how to import a recording</a:t>
            </a:r>
            <a:endParaRPr lang="en-US" sz="2400" dirty="0"/>
          </a:p>
          <a:p>
            <a:pPr marL="342900" indent="-342900">
              <a:buFont typeface="Arial"/>
              <a:buChar char="•"/>
            </a:pPr>
            <a:r>
              <a:rPr lang="en-US" sz="2400" dirty="0"/>
              <a:t>Understand how to </a:t>
            </a:r>
            <a:r>
              <a:rPr lang="en-US" sz="2400" dirty="0" smtClean="0"/>
              <a:t>edit </a:t>
            </a:r>
            <a:r>
              <a:rPr lang="en-US" sz="2400" dirty="0"/>
              <a:t>a recording </a:t>
            </a:r>
            <a:endParaRPr lang="en-US" sz="2400" dirty="0" smtClean="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119</a:t>
            </a:fld>
            <a:endParaRPr lang="en-US" dirty="0"/>
          </a:p>
        </p:txBody>
      </p:sp>
      <p:sp>
        <p:nvSpPr>
          <p:cNvPr id="5" name="Title 4"/>
          <p:cNvSpPr>
            <a:spLocks noGrp="1"/>
          </p:cNvSpPr>
          <p:nvPr>
            <p:ph type="title"/>
          </p:nvPr>
        </p:nvSpPr>
        <p:spPr/>
        <p:txBody>
          <a:bodyPr/>
          <a:lstStyle/>
          <a:p>
            <a:r>
              <a:rPr lang="en-US" dirty="0" smtClean="0"/>
              <a:t>Section 8 Learning Objectives</a:t>
            </a:r>
            <a:endParaRPr lang="en-US" dirty="0"/>
          </a:p>
        </p:txBody>
      </p:sp>
    </p:spTree>
    <p:custDataLst>
      <p:tags r:id="rId1"/>
    </p:custDataLst>
    <p:extLst>
      <p:ext uri="{BB962C8B-B14F-4D97-AF65-F5344CB8AC3E}">
        <p14:creationId xmlns:p14="http://schemas.microsoft.com/office/powerpoint/2010/main" val="34734754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400" dirty="0"/>
              <a:t>At the end of this section, you should be able to:</a:t>
            </a:r>
          </a:p>
          <a:p>
            <a:pPr marL="342900" lvl="0" indent="-342900">
              <a:buFont typeface="Arial"/>
              <a:buChar char="•"/>
            </a:pPr>
            <a:r>
              <a:rPr lang="en-US" sz="2400" dirty="0"/>
              <a:t>Describe the terms and concepts used to </a:t>
            </a:r>
            <a:r>
              <a:rPr lang="en-US" sz="2400" dirty="0" smtClean="0"/>
              <a:t>develop training content</a:t>
            </a:r>
            <a:endParaRPr lang="en-US" sz="2400" dirty="0"/>
          </a:p>
          <a:p>
            <a:pPr marL="342900" lvl="0" indent="-342900">
              <a:buFont typeface="Arial"/>
              <a:buChar char="•"/>
            </a:pPr>
            <a:r>
              <a:rPr lang="en-US" sz="2400" dirty="0"/>
              <a:t>List the roles responsible for creating training materials</a:t>
            </a:r>
          </a:p>
          <a:p>
            <a:pPr marL="342900" lvl="0" indent="-342900">
              <a:buFont typeface="Arial"/>
              <a:buChar char="•"/>
            </a:pPr>
            <a:r>
              <a:rPr lang="en-US" sz="2400" dirty="0"/>
              <a:t>State the stages the training development process for eLearning</a:t>
            </a:r>
          </a:p>
          <a:p>
            <a:pPr marL="342900" lvl="0" indent="-342900">
              <a:buFont typeface="Arial"/>
              <a:buChar char="•"/>
            </a:pPr>
            <a:r>
              <a:rPr lang="en-US" sz="2400" dirty="0" smtClean="0"/>
              <a:t>Identify what training </a:t>
            </a:r>
            <a:r>
              <a:rPr lang="en-US" sz="2400" dirty="0"/>
              <a:t>templates are </a:t>
            </a:r>
            <a:r>
              <a:rPr lang="en-US" sz="2400" dirty="0" smtClean="0"/>
              <a:t>available</a:t>
            </a:r>
            <a:endParaRPr lang="en-US" sz="2400" dirty="0"/>
          </a:p>
          <a:p>
            <a:pPr marL="342900" lvl="0" indent="-342900">
              <a:buFont typeface="Arial"/>
              <a:buChar char="•"/>
            </a:pPr>
            <a:r>
              <a:rPr lang="en-US" sz="2400" dirty="0"/>
              <a:t>Understand at a high-level what Articulate Studio </a:t>
            </a:r>
            <a:r>
              <a:rPr lang="en-US" sz="2400" dirty="0" smtClean="0"/>
              <a:t>‘13 </a:t>
            </a:r>
            <a:r>
              <a:rPr lang="en-US" sz="2400" dirty="0"/>
              <a:t>is and how it is used to develop training</a:t>
            </a:r>
          </a:p>
          <a:p>
            <a:pPr marL="342900" lvl="0" indent="-342900">
              <a:buFont typeface="Arial"/>
              <a:buChar char="•"/>
            </a:pPr>
            <a:r>
              <a:rPr lang="en-US" sz="2400" dirty="0"/>
              <a:t>Identify the connection between the PowerPoint template and the components (Presenter, Quizmaker, Replay and Engage) of Articulate Studio </a:t>
            </a:r>
            <a:r>
              <a:rPr lang="en-US" sz="2400" dirty="0" smtClean="0"/>
              <a:t>‘13</a:t>
            </a:r>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12</a:t>
            </a:fld>
            <a:endParaRPr lang="en-US" dirty="0"/>
          </a:p>
        </p:txBody>
      </p:sp>
      <p:sp>
        <p:nvSpPr>
          <p:cNvPr id="5" name="Title 4"/>
          <p:cNvSpPr>
            <a:spLocks noGrp="1"/>
          </p:cNvSpPr>
          <p:nvPr>
            <p:ph type="title"/>
          </p:nvPr>
        </p:nvSpPr>
        <p:spPr/>
        <p:txBody>
          <a:bodyPr/>
          <a:lstStyle/>
          <a:p>
            <a:r>
              <a:rPr lang="en-US" dirty="0" smtClean="0"/>
              <a:t>Section 1 Learning Objectives</a:t>
            </a:r>
            <a:endParaRPr lang="en-US" dirty="0"/>
          </a:p>
        </p:txBody>
      </p:sp>
    </p:spTree>
    <p:custDataLst>
      <p:tags r:id="rId1"/>
    </p:custDataLst>
    <p:extLst>
      <p:ext uri="{BB962C8B-B14F-4D97-AF65-F5344CB8AC3E}">
        <p14:creationId xmlns:p14="http://schemas.microsoft.com/office/powerpoint/2010/main" val="3006018320"/>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3" name="Slide Number Placeholder 2"/>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120</a:t>
            </a:fld>
            <a:endParaRPr lang="en-US" dirty="0"/>
          </a:p>
        </p:txBody>
      </p:sp>
      <p:sp>
        <p:nvSpPr>
          <p:cNvPr id="4" name="Title 3"/>
          <p:cNvSpPr>
            <a:spLocks noGrp="1"/>
          </p:cNvSpPr>
          <p:nvPr>
            <p:ph type="title"/>
          </p:nvPr>
        </p:nvSpPr>
        <p:spPr/>
        <p:txBody>
          <a:bodyPr/>
          <a:lstStyle/>
          <a:p>
            <a:r>
              <a:rPr lang="en-US" dirty="0" smtClean="0"/>
              <a:t>Terms and Concepts</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891661513"/>
              </p:ext>
            </p:extLst>
          </p:nvPr>
        </p:nvGraphicFramePr>
        <p:xfrm>
          <a:off x="1563688" y="1577975"/>
          <a:ext cx="7260590" cy="2021840"/>
        </p:xfrm>
        <a:graphic>
          <a:graphicData uri="http://schemas.openxmlformats.org/drawingml/2006/table">
            <a:tbl>
              <a:tblPr firstRow="1" bandRow="1">
                <a:tableStyleId>{5C22544A-7EE6-4342-B048-85BDC9FD1C3A}</a:tableStyleId>
              </a:tblPr>
              <a:tblGrid>
                <a:gridCol w="1871926"/>
                <a:gridCol w="5388664"/>
              </a:tblGrid>
              <a:tr h="370840">
                <a:tc>
                  <a:txBody>
                    <a:bodyPr/>
                    <a:lstStyle/>
                    <a:p>
                      <a:r>
                        <a:rPr lang="en-US" dirty="0" smtClean="0"/>
                        <a:t>Term</a:t>
                      </a:r>
                      <a:endParaRPr lang="en-US" dirty="0"/>
                    </a:p>
                  </a:txBody>
                  <a:tcPr/>
                </a:tc>
                <a:tc>
                  <a:txBody>
                    <a:bodyPr/>
                    <a:lstStyle/>
                    <a:p>
                      <a:r>
                        <a:rPr lang="en-US" dirty="0" smtClean="0"/>
                        <a:t>Definition</a:t>
                      </a:r>
                      <a:endParaRPr lang="en-US" dirty="0"/>
                    </a:p>
                  </a:txBody>
                  <a:tcPr/>
                </a:tc>
              </a:tr>
              <a:tr h="370840">
                <a:tc>
                  <a:txBody>
                    <a:bodyPr/>
                    <a:lstStyle/>
                    <a:p>
                      <a:r>
                        <a:rPr lang="en-US" sz="1800" b="1" kern="1200" dirty="0" smtClean="0">
                          <a:solidFill>
                            <a:schemeClr val="dk1"/>
                          </a:solidFill>
                          <a:effectLst/>
                          <a:latin typeface="+mn-lt"/>
                          <a:ea typeface="+mn-ea"/>
                          <a:cs typeface="+mn-cs"/>
                        </a:rPr>
                        <a:t>Audacity</a:t>
                      </a:r>
                      <a:r>
                        <a:rPr lang="en-US" sz="1800" kern="1200" dirty="0" smtClean="0">
                          <a:solidFill>
                            <a:schemeClr val="dk1"/>
                          </a:solidFill>
                          <a:effectLst/>
                          <a:latin typeface="+mn-lt"/>
                          <a:ea typeface="+mn-ea"/>
                          <a:cs typeface="+mn-cs"/>
                        </a:rPr>
                        <a:t> </a:t>
                      </a:r>
                      <a:endParaRPr lang="en-US" dirty="0"/>
                    </a:p>
                  </a:txBody>
                  <a:tcPr/>
                </a:tc>
                <a:tc>
                  <a:txBody>
                    <a:bodyPr/>
                    <a:lstStyle/>
                    <a:p>
                      <a:r>
                        <a:rPr lang="en-US" sz="1800" kern="1200" dirty="0" smtClean="0">
                          <a:solidFill>
                            <a:schemeClr val="dk1"/>
                          </a:solidFill>
                          <a:effectLst/>
                          <a:latin typeface="+mn-lt"/>
                          <a:ea typeface="+mn-ea"/>
                          <a:cs typeface="+mn-cs"/>
                        </a:rPr>
                        <a:t>A free multi-track editor used to record, edit and save sound files.</a:t>
                      </a:r>
                    </a:p>
                  </a:txBody>
                  <a:tcPr/>
                </a:tc>
              </a:tr>
              <a:tr h="370840">
                <a:tc>
                  <a:txBody>
                    <a:bodyPr/>
                    <a:lstStyle/>
                    <a:p>
                      <a:r>
                        <a:rPr lang="en-US" sz="1800" b="1" kern="1200" dirty="0" smtClean="0">
                          <a:solidFill>
                            <a:schemeClr val="dk1"/>
                          </a:solidFill>
                          <a:effectLst/>
                          <a:latin typeface="+mn-lt"/>
                          <a:ea typeface="+mn-ea"/>
                          <a:cs typeface="+mn-cs"/>
                        </a:rPr>
                        <a:t>Script</a:t>
                      </a:r>
                      <a:r>
                        <a:rPr lang="en-US" sz="1800" kern="1200" dirty="0" smtClean="0">
                          <a:solidFill>
                            <a:schemeClr val="dk1"/>
                          </a:solidFill>
                          <a:effectLst/>
                          <a:latin typeface="+mn-lt"/>
                          <a:ea typeface="+mn-ea"/>
                          <a:cs typeface="+mn-cs"/>
                        </a:rPr>
                        <a:t> </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The written text of the narration in a course. </a:t>
                      </a:r>
                    </a:p>
                  </a:txBody>
                  <a:tcPr/>
                </a:tc>
              </a:tr>
              <a:tr h="370840">
                <a:tc>
                  <a:txBody>
                    <a:bodyPr/>
                    <a:lstStyle/>
                    <a:p>
                      <a:r>
                        <a:rPr lang="en-US" b="1" dirty="0" smtClean="0"/>
                        <a:t>Record Narration</a:t>
                      </a:r>
                      <a:endParaRPr lang="en-US" b="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The icon used to access the narration</a:t>
                      </a:r>
                      <a:r>
                        <a:rPr lang="en-US" sz="1800" kern="1200" baseline="0" dirty="0" smtClean="0">
                          <a:solidFill>
                            <a:schemeClr val="dk1"/>
                          </a:solidFill>
                          <a:effectLst/>
                          <a:latin typeface="+mn-lt"/>
                          <a:ea typeface="+mn-ea"/>
                          <a:cs typeface="+mn-cs"/>
                        </a:rPr>
                        <a:t> ribbon used to record and edit sound in Articulate</a:t>
                      </a:r>
                      <a:endParaRPr lang="en-US" sz="1800" kern="1200" dirty="0" smtClean="0">
                        <a:solidFill>
                          <a:schemeClr val="dk1"/>
                        </a:solidFill>
                        <a:effectLst/>
                        <a:latin typeface="+mn-lt"/>
                        <a:ea typeface="+mn-ea"/>
                        <a:cs typeface="+mn-cs"/>
                      </a:endParaRPr>
                    </a:p>
                  </a:txBody>
                  <a:tcPr/>
                </a:tc>
              </a:tr>
            </a:tbl>
          </a:graphicData>
        </a:graphic>
      </p:graphicFrame>
    </p:spTree>
    <p:custDataLst>
      <p:tags r:id="rId1"/>
    </p:custDataLst>
    <p:extLst>
      <p:ext uri="{BB962C8B-B14F-4D97-AF65-F5344CB8AC3E}">
        <p14:creationId xmlns:p14="http://schemas.microsoft.com/office/powerpoint/2010/main" val="1381661408"/>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2880" y="1371601"/>
            <a:ext cx="8778240" cy="2190750"/>
          </a:xfrm>
        </p:spPr>
        <p:txBody>
          <a:bodyPr/>
          <a:lstStyle/>
          <a:p>
            <a:r>
              <a:rPr lang="en-US" sz="2400" dirty="0" smtClean="0"/>
              <a:t>When </a:t>
            </a:r>
            <a:r>
              <a:rPr lang="en-US" sz="2400" dirty="0"/>
              <a:t>r</a:t>
            </a:r>
            <a:r>
              <a:rPr lang="en-US" sz="2400" dirty="0" smtClean="0"/>
              <a:t>ecording audio:</a:t>
            </a:r>
          </a:p>
          <a:p>
            <a:pPr marL="457200" indent="-457200">
              <a:buFont typeface="Arial" panose="020B0604020202020204" pitchFamily="34" charset="0"/>
              <a:buChar char="•"/>
            </a:pPr>
            <a:r>
              <a:rPr lang="en-US" sz="2400" dirty="0" smtClean="0"/>
              <a:t>Create a copy of the audio</a:t>
            </a:r>
          </a:p>
          <a:p>
            <a:pPr marL="457200" indent="-457200">
              <a:buFont typeface="Arial" panose="020B0604020202020204" pitchFamily="34" charset="0"/>
              <a:buChar char="•"/>
            </a:pPr>
            <a:r>
              <a:rPr lang="en-US" sz="2400" dirty="0" smtClean="0"/>
              <a:t>Replace the Notes section of the PowerPoint with the script</a:t>
            </a:r>
          </a:p>
          <a:p>
            <a:pPr marL="457200" indent="-457200">
              <a:buFont typeface="Arial" panose="020B0604020202020204" pitchFamily="34" charset="0"/>
              <a:buChar char="•"/>
            </a:pPr>
            <a:r>
              <a:rPr lang="en-US" sz="2400" dirty="0" smtClean="0"/>
              <a:t>Editing is done through the Audio editor</a:t>
            </a:r>
            <a:endParaRPr lang="en-US" sz="2400" dirty="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121</a:t>
            </a:fld>
            <a:endParaRPr lang="en-US" dirty="0"/>
          </a:p>
        </p:txBody>
      </p:sp>
      <p:sp>
        <p:nvSpPr>
          <p:cNvPr id="5" name="Title 4"/>
          <p:cNvSpPr>
            <a:spLocks noGrp="1"/>
          </p:cNvSpPr>
          <p:nvPr>
            <p:ph type="title"/>
          </p:nvPr>
        </p:nvSpPr>
        <p:spPr/>
        <p:txBody>
          <a:bodyPr/>
          <a:lstStyle/>
          <a:p>
            <a:r>
              <a:rPr lang="en-US" dirty="0" smtClean="0"/>
              <a:t>Creating a Script and Recording Audio</a:t>
            </a:r>
            <a:endParaRPr lang="en-US" dirty="0"/>
          </a:p>
        </p:txBody>
      </p:sp>
      <p:grpSp>
        <p:nvGrpSpPr>
          <p:cNvPr id="6" name="Group 5"/>
          <p:cNvGrpSpPr/>
          <p:nvPr/>
        </p:nvGrpSpPr>
        <p:grpSpPr>
          <a:xfrm>
            <a:off x="718919" y="4392042"/>
            <a:ext cx="1569339" cy="930243"/>
            <a:chOff x="402313" y="1625632"/>
            <a:chExt cx="1332137" cy="930243"/>
          </a:xfrm>
        </p:grpSpPr>
        <p:sp>
          <p:nvSpPr>
            <p:cNvPr id="7" name="Process 13"/>
            <p:cNvSpPr/>
            <p:nvPr/>
          </p:nvSpPr>
          <p:spPr>
            <a:xfrm>
              <a:off x="402313" y="1625632"/>
              <a:ext cx="1089942" cy="930243"/>
            </a:xfrm>
            <a:prstGeom prst="flowChartProcess">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smtClean="0">
                  <a:solidFill>
                    <a:schemeClr val="tx1"/>
                  </a:solidFill>
                </a:rPr>
                <a:t>Create a Copy of the Presentation</a:t>
              </a:r>
            </a:p>
          </p:txBody>
        </p:sp>
        <p:cxnSp>
          <p:nvCxnSpPr>
            <p:cNvPr id="12" name="Straight Arrow Connector 11"/>
            <p:cNvCxnSpPr>
              <a:stCxn id="7" idx="3"/>
            </p:cNvCxnSpPr>
            <p:nvPr/>
          </p:nvCxnSpPr>
          <p:spPr>
            <a:xfrm flipV="1">
              <a:off x="1492255" y="2089444"/>
              <a:ext cx="242195" cy="131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grpSp>
        <p:nvGrpSpPr>
          <p:cNvPr id="24" name="Group 23"/>
          <p:cNvGrpSpPr/>
          <p:nvPr/>
        </p:nvGrpSpPr>
        <p:grpSpPr>
          <a:xfrm>
            <a:off x="2296799" y="4389422"/>
            <a:ext cx="1569339" cy="930243"/>
            <a:chOff x="402313" y="1625632"/>
            <a:chExt cx="1332137" cy="930243"/>
          </a:xfrm>
        </p:grpSpPr>
        <p:sp>
          <p:nvSpPr>
            <p:cNvPr id="25" name="Process 13"/>
            <p:cNvSpPr/>
            <p:nvPr/>
          </p:nvSpPr>
          <p:spPr>
            <a:xfrm>
              <a:off x="402313" y="1625632"/>
              <a:ext cx="1089942" cy="930243"/>
            </a:xfrm>
            <a:prstGeom prst="flowChartProcess">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smtClean="0">
                  <a:solidFill>
                    <a:schemeClr val="tx1"/>
                  </a:solidFill>
                </a:rPr>
                <a:t>Install Microphone and Prepare for Recording</a:t>
              </a:r>
            </a:p>
          </p:txBody>
        </p:sp>
        <p:cxnSp>
          <p:nvCxnSpPr>
            <p:cNvPr id="26" name="Straight Arrow Connector 25"/>
            <p:cNvCxnSpPr>
              <a:stCxn id="25" idx="3"/>
            </p:cNvCxnSpPr>
            <p:nvPr/>
          </p:nvCxnSpPr>
          <p:spPr>
            <a:xfrm flipV="1">
              <a:off x="1492255" y="2089444"/>
              <a:ext cx="242195" cy="131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grpSp>
        <p:nvGrpSpPr>
          <p:cNvPr id="27" name="Group 26"/>
          <p:cNvGrpSpPr/>
          <p:nvPr/>
        </p:nvGrpSpPr>
        <p:grpSpPr>
          <a:xfrm>
            <a:off x="3866138" y="4389422"/>
            <a:ext cx="1569338" cy="930243"/>
            <a:chOff x="402313" y="1625632"/>
            <a:chExt cx="1332137" cy="930243"/>
          </a:xfrm>
        </p:grpSpPr>
        <p:sp>
          <p:nvSpPr>
            <p:cNvPr id="28" name="Process 13"/>
            <p:cNvSpPr/>
            <p:nvPr/>
          </p:nvSpPr>
          <p:spPr>
            <a:xfrm>
              <a:off x="402313" y="1625632"/>
              <a:ext cx="1089942" cy="930243"/>
            </a:xfrm>
            <a:prstGeom prst="flowChartProcess">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smtClean="0">
                  <a:solidFill>
                    <a:schemeClr val="tx1"/>
                  </a:solidFill>
                </a:rPr>
                <a:t>Install Microphone and Prepare for Recording</a:t>
              </a:r>
            </a:p>
          </p:txBody>
        </p:sp>
        <p:cxnSp>
          <p:nvCxnSpPr>
            <p:cNvPr id="29" name="Straight Arrow Connector 28"/>
            <p:cNvCxnSpPr>
              <a:stCxn id="28" idx="3"/>
            </p:cNvCxnSpPr>
            <p:nvPr/>
          </p:nvCxnSpPr>
          <p:spPr>
            <a:xfrm flipV="1">
              <a:off x="1492255" y="2089444"/>
              <a:ext cx="242195" cy="131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sp>
        <p:nvSpPr>
          <p:cNvPr id="31" name="Process 13"/>
          <p:cNvSpPr/>
          <p:nvPr/>
        </p:nvSpPr>
        <p:spPr>
          <a:xfrm>
            <a:off x="5435476" y="4387599"/>
            <a:ext cx="1284018" cy="930243"/>
          </a:xfrm>
          <a:prstGeom prst="flowChartProcess">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smtClean="0">
                <a:solidFill>
                  <a:schemeClr val="tx1"/>
                </a:solidFill>
              </a:rPr>
              <a:t>Record Narration</a:t>
            </a:r>
          </a:p>
        </p:txBody>
      </p:sp>
      <p:sp>
        <p:nvSpPr>
          <p:cNvPr id="35" name="Process 13"/>
          <p:cNvSpPr/>
          <p:nvPr/>
        </p:nvSpPr>
        <p:spPr>
          <a:xfrm>
            <a:off x="7046170" y="4387598"/>
            <a:ext cx="1284018" cy="930243"/>
          </a:xfrm>
          <a:prstGeom prst="flowChartProcess">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smtClean="0">
                <a:solidFill>
                  <a:schemeClr val="tx1"/>
                </a:solidFill>
              </a:rPr>
              <a:t>Edit Narration using Audio Editor</a:t>
            </a:r>
          </a:p>
        </p:txBody>
      </p:sp>
      <p:cxnSp>
        <p:nvCxnSpPr>
          <p:cNvPr id="37" name="Straight Arrow Connector 36"/>
          <p:cNvCxnSpPr/>
          <p:nvPr/>
        </p:nvCxnSpPr>
        <p:spPr>
          <a:xfrm flipV="1">
            <a:off x="6740172" y="4852720"/>
            <a:ext cx="285320" cy="131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3454144085"/>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2880" y="1371601"/>
            <a:ext cx="8778240" cy="2190750"/>
          </a:xfrm>
        </p:spPr>
        <p:txBody>
          <a:bodyPr/>
          <a:lstStyle/>
          <a:p>
            <a:r>
              <a:rPr lang="en-US" sz="2400" dirty="0" smtClean="0"/>
              <a:t>When </a:t>
            </a:r>
            <a:r>
              <a:rPr lang="en-US" sz="2400" dirty="0"/>
              <a:t>r</a:t>
            </a:r>
            <a:r>
              <a:rPr lang="en-US" sz="2400" dirty="0" smtClean="0"/>
              <a:t>ecording audio:</a:t>
            </a:r>
          </a:p>
          <a:p>
            <a:pPr marL="457200" indent="-457200">
              <a:buFont typeface="Arial" panose="020B0604020202020204" pitchFamily="34" charset="0"/>
              <a:buChar char="•"/>
            </a:pPr>
            <a:r>
              <a:rPr lang="en-US" sz="2400" dirty="0" smtClean="0"/>
              <a:t>Create a copy of the audio</a:t>
            </a:r>
          </a:p>
          <a:p>
            <a:pPr marL="457200" indent="-457200">
              <a:buFont typeface="Arial" panose="020B0604020202020204" pitchFamily="34" charset="0"/>
              <a:buChar char="•"/>
            </a:pPr>
            <a:r>
              <a:rPr lang="en-US" sz="2400" dirty="0" smtClean="0"/>
              <a:t>Replace the Notes section of the PowerPoint with the script</a:t>
            </a:r>
          </a:p>
          <a:p>
            <a:pPr marL="457200" indent="-457200">
              <a:buFont typeface="Arial" panose="020B0604020202020204" pitchFamily="34" charset="0"/>
              <a:buChar char="•"/>
            </a:pPr>
            <a:r>
              <a:rPr lang="en-US" sz="2400" dirty="0" smtClean="0"/>
              <a:t>Editing is done through the Audio editor</a:t>
            </a:r>
            <a:endParaRPr lang="en-US" sz="2400" dirty="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122</a:t>
            </a:fld>
            <a:endParaRPr lang="en-US" dirty="0"/>
          </a:p>
        </p:txBody>
      </p:sp>
      <p:sp>
        <p:nvSpPr>
          <p:cNvPr id="5" name="Title 4"/>
          <p:cNvSpPr>
            <a:spLocks noGrp="1"/>
          </p:cNvSpPr>
          <p:nvPr>
            <p:ph type="title"/>
          </p:nvPr>
        </p:nvSpPr>
        <p:spPr/>
        <p:txBody>
          <a:bodyPr/>
          <a:lstStyle/>
          <a:p>
            <a:r>
              <a:rPr lang="en-US" dirty="0" smtClean="0"/>
              <a:t>Creating a Script and Recording Audio</a:t>
            </a:r>
            <a:endParaRPr lang="en-US" dirty="0"/>
          </a:p>
        </p:txBody>
      </p:sp>
      <p:grpSp>
        <p:nvGrpSpPr>
          <p:cNvPr id="6" name="Group 5"/>
          <p:cNvGrpSpPr/>
          <p:nvPr/>
        </p:nvGrpSpPr>
        <p:grpSpPr>
          <a:xfrm>
            <a:off x="718919" y="4392042"/>
            <a:ext cx="1569339" cy="930243"/>
            <a:chOff x="402313" y="1625632"/>
            <a:chExt cx="1332137" cy="930243"/>
          </a:xfrm>
        </p:grpSpPr>
        <p:sp>
          <p:nvSpPr>
            <p:cNvPr id="7" name="Process 13"/>
            <p:cNvSpPr/>
            <p:nvPr/>
          </p:nvSpPr>
          <p:spPr>
            <a:xfrm>
              <a:off x="402313" y="1625632"/>
              <a:ext cx="1089942" cy="930243"/>
            </a:xfrm>
            <a:prstGeom prst="flowChartProcess">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smtClean="0">
                  <a:solidFill>
                    <a:schemeClr val="tx1"/>
                  </a:solidFill>
                </a:rPr>
                <a:t>Create a Copy of the Presentation</a:t>
              </a:r>
            </a:p>
          </p:txBody>
        </p:sp>
        <p:cxnSp>
          <p:nvCxnSpPr>
            <p:cNvPr id="12" name="Straight Arrow Connector 11"/>
            <p:cNvCxnSpPr>
              <a:stCxn id="7" idx="3"/>
            </p:cNvCxnSpPr>
            <p:nvPr/>
          </p:nvCxnSpPr>
          <p:spPr>
            <a:xfrm flipV="1">
              <a:off x="1492255" y="2089444"/>
              <a:ext cx="242195" cy="131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grpSp>
        <p:nvGrpSpPr>
          <p:cNvPr id="24" name="Group 23"/>
          <p:cNvGrpSpPr/>
          <p:nvPr/>
        </p:nvGrpSpPr>
        <p:grpSpPr>
          <a:xfrm>
            <a:off x="2296799" y="4389422"/>
            <a:ext cx="1569339" cy="930243"/>
            <a:chOff x="402313" y="1625632"/>
            <a:chExt cx="1332137" cy="930243"/>
          </a:xfrm>
        </p:grpSpPr>
        <p:sp>
          <p:nvSpPr>
            <p:cNvPr id="25" name="Process 13"/>
            <p:cNvSpPr/>
            <p:nvPr/>
          </p:nvSpPr>
          <p:spPr>
            <a:xfrm>
              <a:off x="402313" y="1625632"/>
              <a:ext cx="1089942" cy="930243"/>
            </a:xfrm>
            <a:prstGeom prst="flowChartProcess">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smtClean="0">
                  <a:solidFill>
                    <a:schemeClr val="tx1"/>
                  </a:solidFill>
                </a:rPr>
                <a:t>Install Microphone and Prepare for Recording</a:t>
              </a:r>
            </a:p>
          </p:txBody>
        </p:sp>
        <p:cxnSp>
          <p:nvCxnSpPr>
            <p:cNvPr id="26" name="Straight Arrow Connector 25"/>
            <p:cNvCxnSpPr>
              <a:stCxn id="25" idx="3"/>
            </p:cNvCxnSpPr>
            <p:nvPr/>
          </p:nvCxnSpPr>
          <p:spPr>
            <a:xfrm flipV="1">
              <a:off x="1492255" y="2089444"/>
              <a:ext cx="242195" cy="131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grpSp>
        <p:nvGrpSpPr>
          <p:cNvPr id="27" name="Group 26"/>
          <p:cNvGrpSpPr/>
          <p:nvPr/>
        </p:nvGrpSpPr>
        <p:grpSpPr>
          <a:xfrm>
            <a:off x="3866138" y="4389422"/>
            <a:ext cx="1569338" cy="930243"/>
            <a:chOff x="402313" y="1625632"/>
            <a:chExt cx="1332137" cy="930243"/>
          </a:xfrm>
        </p:grpSpPr>
        <p:sp>
          <p:nvSpPr>
            <p:cNvPr id="28" name="Process 13"/>
            <p:cNvSpPr/>
            <p:nvPr/>
          </p:nvSpPr>
          <p:spPr>
            <a:xfrm>
              <a:off x="402313" y="1625632"/>
              <a:ext cx="1089942" cy="930243"/>
            </a:xfrm>
            <a:prstGeom prst="flowChartProcess">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smtClean="0">
                  <a:solidFill>
                    <a:schemeClr val="tx1"/>
                  </a:solidFill>
                </a:rPr>
                <a:t>Install Microphone and Prepare for Recording</a:t>
              </a:r>
            </a:p>
          </p:txBody>
        </p:sp>
        <p:cxnSp>
          <p:nvCxnSpPr>
            <p:cNvPr id="29" name="Straight Arrow Connector 28"/>
            <p:cNvCxnSpPr>
              <a:stCxn id="28" idx="3"/>
            </p:cNvCxnSpPr>
            <p:nvPr/>
          </p:nvCxnSpPr>
          <p:spPr>
            <a:xfrm flipV="1">
              <a:off x="1492255" y="2089444"/>
              <a:ext cx="242195" cy="131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sp>
        <p:nvSpPr>
          <p:cNvPr id="31" name="Process 13"/>
          <p:cNvSpPr/>
          <p:nvPr/>
        </p:nvSpPr>
        <p:spPr>
          <a:xfrm>
            <a:off x="5435476" y="4387599"/>
            <a:ext cx="1284018" cy="930243"/>
          </a:xfrm>
          <a:prstGeom prst="flowChartProcess">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smtClean="0">
                <a:solidFill>
                  <a:schemeClr val="tx1"/>
                </a:solidFill>
              </a:rPr>
              <a:t>Record Narration</a:t>
            </a:r>
          </a:p>
        </p:txBody>
      </p:sp>
      <p:sp>
        <p:nvSpPr>
          <p:cNvPr id="35" name="Process 13"/>
          <p:cNvSpPr/>
          <p:nvPr/>
        </p:nvSpPr>
        <p:spPr>
          <a:xfrm>
            <a:off x="7046170" y="4387598"/>
            <a:ext cx="1284018" cy="930243"/>
          </a:xfrm>
          <a:prstGeom prst="flowChartProcess">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smtClean="0">
                <a:solidFill>
                  <a:schemeClr val="tx1"/>
                </a:solidFill>
              </a:rPr>
              <a:t>Edit Narration using Audio Editor</a:t>
            </a:r>
          </a:p>
        </p:txBody>
      </p:sp>
      <p:cxnSp>
        <p:nvCxnSpPr>
          <p:cNvPr id="37" name="Straight Arrow Connector 36"/>
          <p:cNvCxnSpPr/>
          <p:nvPr/>
        </p:nvCxnSpPr>
        <p:spPr>
          <a:xfrm flipV="1">
            <a:off x="6740172" y="4852720"/>
            <a:ext cx="285320" cy="131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38247239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Prepare for Recording</a:t>
            </a:r>
            <a:endParaRPr lang="en-US" dirty="0"/>
          </a:p>
        </p:txBody>
      </p:sp>
      <p:sp>
        <p:nvSpPr>
          <p:cNvPr id="6" name="Content Placeholder 5"/>
          <p:cNvSpPr>
            <a:spLocks noGrp="1"/>
          </p:cNvSpPr>
          <p:nvPr>
            <p:ph sz="half" idx="2"/>
          </p:nvPr>
        </p:nvSpPr>
        <p:spPr>
          <a:xfrm>
            <a:off x="320039" y="1371600"/>
            <a:ext cx="5276719" cy="4937760"/>
          </a:xfrm>
        </p:spPr>
        <p:txBody>
          <a:bodyPr/>
          <a:lstStyle/>
          <a:p>
            <a:r>
              <a:rPr lang="en-US" dirty="0" smtClean="0"/>
              <a:t>To prepare for Recording </a:t>
            </a:r>
          </a:p>
          <a:p>
            <a:pPr marL="514350" indent="-514350">
              <a:buFont typeface="+mj-lt"/>
              <a:buAutoNum type="arabicPeriod"/>
            </a:pPr>
            <a:r>
              <a:rPr lang="en-US" dirty="0" smtClean="0"/>
              <a:t>Install microphone (only required the first time)</a:t>
            </a:r>
          </a:p>
          <a:p>
            <a:pPr marL="514350" indent="-514350">
              <a:buFont typeface="+mj-lt"/>
              <a:buAutoNum type="arabicPeriod"/>
            </a:pPr>
            <a:r>
              <a:rPr lang="en-US" dirty="0" smtClean="0"/>
              <a:t>Place microphone </a:t>
            </a:r>
          </a:p>
          <a:p>
            <a:pPr marL="514350" indent="-514350">
              <a:buFont typeface="+mj-lt"/>
              <a:buAutoNum type="arabicPeriod"/>
            </a:pPr>
            <a:r>
              <a:rPr lang="en-US" dirty="0" smtClean="0"/>
              <a:t>Adjust Volume</a:t>
            </a:r>
          </a:p>
          <a:p>
            <a:pPr marL="514350" indent="-514350">
              <a:buFont typeface="+mj-lt"/>
              <a:buAutoNum type="arabicPeriod"/>
            </a:pPr>
            <a:r>
              <a:rPr lang="en-US" dirty="0" smtClean="0"/>
              <a:t>Test by recording a sample</a:t>
            </a:r>
            <a:endParaRPr lang="en-US" dirty="0"/>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123</a:t>
            </a:fld>
            <a:endParaRPr lang="en-US" dirty="0"/>
          </a:p>
        </p:txBody>
      </p:sp>
      <p:pic>
        <p:nvPicPr>
          <p:cNvPr id="8" name="Content Placeholder 7"/>
          <p:cNvPicPr>
            <a:picLocks noGrp="1" noChangeAspect="1"/>
          </p:cNvPicPr>
          <p:nvPr>
            <p:ph sz="half" idx="12"/>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5726398" y="1371600"/>
            <a:ext cx="3082322" cy="3437534"/>
          </a:xfrm>
          <a:prstGeom prst="rect">
            <a:avLst/>
          </a:prstGeom>
          <a:ln>
            <a:noFill/>
          </a:ln>
          <a:effectLst>
            <a:softEdge rad="112500"/>
          </a:effectLst>
        </p:spPr>
      </p:pic>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	</a:t>
            </a:r>
            <a:endParaRPr lang="en-US" dirty="0"/>
          </a:p>
        </p:txBody>
      </p:sp>
    </p:spTree>
    <p:custDataLst>
      <p:tags r:id="rId1"/>
    </p:custDataLst>
    <p:extLst>
      <p:ext uri="{BB962C8B-B14F-4D97-AF65-F5344CB8AC3E}">
        <p14:creationId xmlns:p14="http://schemas.microsoft.com/office/powerpoint/2010/main" val="3395338503"/>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Recording in Articulate</a:t>
            </a:r>
            <a:endParaRPr lang="en-US" dirty="0"/>
          </a:p>
        </p:txBody>
      </p:sp>
      <p:sp>
        <p:nvSpPr>
          <p:cNvPr id="3" name="Content Placeholder 2"/>
          <p:cNvSpPr>
            <a:spLocks noGrp="1"/>
          </p:cNvSpPr>
          <p:nvPr>
            <p:ph sz="half" idx="2"/>
          </p:nvPr>
        </p:nvSpPr>
        <p:spPr>
          <a:xfrm>
            <a:off x="320040" y="1371600"/>
            <a:ext cx="5177790" cy="4937760"/>
          </a:xfrm>
        </p:spPr>
        <p:txBody>
          <a:bodyPr/>
          <a:lstStyle/>
          <a:p>
            <a:r>
              <a:rPr lang="en-US" sz="2400" dirty="0" smtClean="0"/>
              <a:t>When you record narration:</a:t>
            </a:r>
          </a:p>
          <a:p>
            <a:pPr marL="457200" indent="-457200">
              <a:buFont typeface="Arial" panose="020B0604020202020204" pitchFamily="34" charset="0"/>
              <a:buChar char="•"/>
            </a:pPr>
            <a:r>
              <a:rPr lang="en-US" sz="2400" dirty="0" smtClean="0"/>
              <a:t>Click the </a:t>
            </a:r>
            <a:r>
              <a:rPr lang="en-US" sz="2400" i="1" dirty="0" smtClean="0"/>
              <a:t>Record Narration </a:t>
            </a:r>
            <a:r>
              <a:rPr lang="en-US" sz="2400" dirty="0" smtClean="0"/>
              <a:t>button to access the narration menu</a:t>
            </a:r>
          </a:p>
          <a:p>
            <a:pPr marL="457200" indent="-457200">
              <a:buFont typeface="Arial" panose="020B0604020202020204" pitchFamily="34" charset="0"/>
              <a:buChar char="•"/>
            </a:pPr>
            <a:r>
              <a:rPr lang="en-US" sz="2400" dirty="0" smtClean="0"/>
              <a:t>Click </a:t>
            </a:r>
            <a:r>
              <a:rPr lang="en-US" sz="2400" i="1" dirty="0" smtClean="0"/>
              <a:t>Start Recording </a:t>
            </a:r>
            <a:r>
              <a:rPr lang="en-US" sz="2400" dirty="0" smtClean="0"/>
              <a:t>to begin</a:t>
            </a:r>
          </a:p>
          <a:p>
            <a:pPr marL="457200" indent="-457200">
              <a:buFont typeface="Arial" panose="020B0604020202020204" pitchFamily="34" charset="0"/>
              <a:buChar char="•"/>
            </a:pPr>
            <a:r>
              <a:rPr lang="en-US" sz="2400" dirty="0" smtClean="0"/>
              <a:t>Click the same button to stop</a:t>
            </a:r>
          </a:p>
          <a:p>
            <a:pPr marL="457200" indent="-457200">
              <a:buFont typeface="Arial" panose="020B0604020202020204" pitchFamily="34" charset="0"/>
              <a:buChar char="•"/>
            </a:pPr>
            <a:r>
              <a:rPr lang="en-US" sz="2400" dirty="0" smtClean="0"/>
              <a:t>Click </a:t>
            </a:r>
            <a:r>
              <a:rPr lang="en-US" sz="2400" i="1" dirty="0" smtClean="0"/>
              <a:t>Play</a:t>
            </a:r>
            <a:r>
              <a:rPr lang="en-US" sz="2400" dirty="0" smtClean="0"/>
              <a:t> to review the recording</a:t>
            </a:r>
          </a:p>
          <a:p>
            <a:pPr marL="457200" indent="-457200">
              <a:buFont typeface="Arial" panose="020B0604020202020204" pitchFamily="34" charset="0"/>
              <a:buChar char="•"/>
            </a:pPr>
            <a:r>
              <a:rPr lang="en-US" sz="2400" dirty="0" smtClean="0"/>
              <a:t>To save the audio click </a:t>
            </a:r>
            <a:r>
              <a:rPr lang="en-US" sz="2400" dirty="0"/>
              <a:t>S</a:t>
            </a:r>
            <a:r>
              <a:rPr lang="en-US" sz="2400" dirty="0" smtClean="0"/>
              <a:t>ave and Close</a:t>
            </a:r>
          </a:p>
          <a:p>
            <a:pPr marL="457200" indent="-457200">
              <a:buFont typeface="Arial" panose="020B0604020202020204" pitchFamily="34" charset="0"/>
              <a:buChar char="•"/>
            </a:pPr>
            <a:r>
              <a:rPr lang="en-US" sz="2400" dirty="0" smtClean="0"/>
              <a:t>Go to </a:t>
            </a:r>
            <a:r>
              <a:rPr lang="en-US" sz="2400" i="1" dirty="0" smtClean="0"/>
              <a:t>Audio Editor </a:t>
            </a:r>
            <a:r>
              <a:rPr lang="en-US" sz="2400" dirty="0" smtClean="0"/>
              <a:t>to edit the recording.</a:t>
            </a:r>
          </a:p>
          <a:p>
            <a:pPr marL="457200" indent="-457200">
              <a:buFont typeface="Arial" panose="020B0604020202020204" pitchFamily="34" charset="0"/>
              <a:buChar char="•"/>
            </a:pPr>
            <a:endParaRPr lang="en-US" dirty="0"/>
          </a:p>
        </p:txBody>
      </p:sp>
      <p:sp>
        <p:nvSpPr>
          <p:cNvPr id="4" name="Slide Number Placeholder 3"/>
          <p:cNvSpPr>
            <a:spLocks noGrp="1"/>
          </p:cNvSpPr>
          <p:nvPr>
            <p:ph type="sldNum" sz="quarter" idx="11"/>
          </p:nvPr>
        </p:nvSpPr>
        <p:spPr/>
        <p:txBody>
          <a:bodyPr/>
          <a:lstStyle/>
          <a:p>
            <a:pPr>
              <a:defRPr/>
            </a:pPr>
            <a:r>
              <a:rPr lang="en-US" dirty="0" smtClean="0"/>
              <a:t>Slide </a:t>
            </a:r>
            <a:fld id="{3D23ED13-A12C-4854-A91E-EB5CAF90118D}" type="slidenum">
              <a:rPr lang="en-US" smtClean="0"/>
              <a:pPr>
                <a:defRPr/>
              </a:pPr>
              <a:t>124</a:t>
            </a:fld>
            <a:endParaRPr lang="en-US" dirty="0"/>
          </a:p>
        </p:txBody>
      </p:sp>
      <p:sp>
        <p:nvSpPr>
          <p:cNvPr id="5" name="Content Placeholder 4"/>
          <p:cNvSpPr>
            <a:spLocks noGrp="1"/>
          </p:cNvSpPr>
          <p:nvPr>
            <p:ph sz="half" idx="12"/>
          </p:nvPr>
        </p:nvSpPr>
        <p:spPr/>
        <p:txBody>
          <a:bodyPr/>
          <a:lstStyle/>
          <a:p>
            <a:endParaRPr lang="en-US" dirty="0"/>
          </a:p>
        </p:txBody>
      </p:sp>
      <p:sp>
        <p:nvSpPr>
          <p:cNvPr id="6" name="Footer Placeholder 5"/>
          <p:cNvSpPr>
            <a:spLocks noGrp="1"/>
          </p:cNvSpPr>
          <p:nvPr>
            <p:ph type="ftr" sz="quarter" idx="10"/>
          </p:nvPr>
        </p:nvSpPr>
        <p:spPr/>
        <p:txBody>
          <a:bodyPr/>
          <a:lstStyle/>
          <a:p>
            <a:pPr>
              <a:tabLst>
                <a:tab pos="5998464" algn="r"/>
              </a:tabLst>
              <a:defRPr/>
            </a:pPr>
            <a:r>
              <a:rPr lang="en-US" dirty="0" smtClean="0"/>
              <a:t>Colorado Department of Transportation	</a:t>
            </a:r>
            <a:endParaRPr lang="en-US" dirty="0"/>
          </a:p>
        </p:txBody>
      </p:sp>
      <p:pic>
        <p:nvPicPr>
          <p:cNvPr id="7" name="Picture 6"/>
          <p:cNvPicPr>
            <a:picLocks noChangeAspect="1"/>
          </p:cNvPicPr>
          <p:nvPr/>
        </p:nvPicPr>
        <p:blipFill>
          <a:blip r:embed="rId4"/>
          <a:stretch>
            <a:fillRect/>
          </a:stretch>
        </p:blipFill>
        <p:spPr>
          <a:xfrm>
            <a:off x="5592437" y="2322036"/>
            <a:ext cx="3216925" cy="834390"/>
          </a:xfrm>
          <a:prstGeom prst="rect">
            <a:avLst/>
          </a:prstGeom>
        </p:spPr>
        <p:style>
          <a:lnRef idx="2">
            <a:schemeClr val="dk1"/>
          </a:lnRef>
          <a:fillRef idx="1">
            <a:schemeClr val="lt1"/>
          </a:fillRef>
          <a:effectRef idx="0">
            <a:schemeClr val="dk1"/>
          </a:effectRef>
          <a:fontRef idx="minor">
            <a:schemeClr val="dk1"/>
          </a:fontRef>
        </p:style>
      </p:pic>
      <p:pic>
        <p:nvPicPr>
          <p:cNvPr id="8" name="Picture 7"/>
          <p:cNvPicPr>
            <a:picLocks noChangeAspect="1"/>
          </p:cNvPicPr>
          <p:nvPr/>
        </p:nvPicPr>
        <p:blipFill rotWithShape="1">
          <a:blip r:embed="rId5"/>
          <a:srcRect l="10001"/>
          <a:stretch/>
        </p:blipFill>
        <p:spPr>
          <a:xfrm>
            <a:off x="5591795" y="1438275"/>
            <a:ext cx="540067" cy="781050"/>
          </a:xfrm>
          <a:prstGeom prst="rect">
            <a:avLst/>
          </a:prstGeom>
        </p:spPr>
        <p:style>
          <a:lnRef idx="2">
            <a:schemeClr val="dk1"/>
          </a:lnRef>
          <a:fillRef idx="1">
            <a:schemeClr val="lt1"/>
          </a:fillRef>
          <a:effectRef idx="0">
            <a:schemeClr val="dk1"/>
          </a:effectRef>
          <a:fontRef idx="minor">
            <a:schemeClr val="dk1"/>
          </a:fontRef>
        </p:style>
      </p:pic>
      <p:pic>
        <p:nvPicPr>
          <p:cNvPr id="9" name="Picture 8"/>
          <p:cNvPicPr>
            <a:picLocks noChangeAspect="1"/>
          </p:cNvPicPr>
          <p:nvPr/>
        </p:nvPicPr>
        <p:blipFill>
          <a:blip r:embed="rId6"/>
          <a:stretch>
            <a:fillRect/>
          </a:stretch>
        </p:blipFill>
        <p:spPr>
          <a:xfrm>
            <a:off x="5591795" y="3259137"/>
            <a:ext cx="3216925" cy="862582"/>
          </a:xfrm>
          <a:prstGeom prst="rect">
            <a:avLst/>
          </a:prstGeom>
        </p:spPr>
      </p:pic>
      <p:pic>
        <p:nvPicPr>
          <p:cNvPr id="10" name="Picture 9"/>
          <p:cNvPicPr>
            <a:picLocks noChangeAspect="1"/>
          </p:cNvPicPr>
          <p:nvPr/>
        </p:nvPicPr>
        <p:blipFill>
          <a:blip r:embed="rId7"/>
          <a:stretch>
            <a:fillRect/>
          </a:stretch>
        </p:blipFill>
        <p:spPr>
          <a:xfrm>
            <a:off x="5591794" y="4220034"/>
            <a:ext cx="3216925" cy="868372"/>
          </a:xfrm>
          <a:prstGeom prst="rect">
            <a:avLst/>
          </a:prstGeom>
        </p:spPr>
      </p:pic>
      <p:pic>
        <p:nvPicPr>
          <p:cNvPr id="12" name="Picture 11"/>
          <p:cNvPicPr>
            <a:picLocks noChangeAspect="1"/>
          </p:cNvPicPr>
          <p:nvPr/>
        </p:nvPicPr>
        <p:blipFill>
          <a:blip r:embed="rId8"/>
          <a:stretch>
            <a:fillRect/>
          </a:stretch>
        </p:blipFill>
        <p:spPr>
          <a:xfrm>
            <a:off x="5591794" y="5182694"/>
            <a:ext cx="457200" cy="838200"/>
          </a:xfrm>
          <a:prstGeom prst="rect">
            <a:avLst/>
          </a:prstGeom>
        </p:spPr>
        <p:style>
          <a:lnRef idx="2">
            <a:schemeClr val="dk1"/>
          </a:lnRef>
          <a:fillRef idx="1">
            <a:schemeClr val="lt1"/>
          </a:fillRef>
          <a:effectRef idx="0">
            <a:schemeClr val="dk1"/>
          </a:effectRef>
          <a:fontRef idx="minor">
            <a:schemeClr val="dk1"/>
          </a:fontRef>
        </p:style>
      </p:pic>
      <p:sp>
        <p:nvSpPr>
          <p:cNvPr id="13" name="Heptagon 12"/>
          <p:cNvSpPr/>
          <p:nvPr/>
        </p:nvSpPr>
        <p:spPr>
          <a:xfrm>
            <a:off x="6131862" y="1853623"/>
            <a:ext cx="362607" cy="324257"/>
          </a:xfrm>
          <a:prstGeom prst="hept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400" dirty="0" smtClean="0">
                <a:solidFill>
                  <a:schemeClr val="tx1"/>
                </a:solidFill>
              </a:rPr>
              <a:t>1</a:t>
            </a:r>
          </a:p>
        </p:txBody>
      </p:sp>
      <p:sp>
        <p:nvSpPr>
          <p:cNvPr id="14" name="Heptagon 13"/>
          <p:cNvSpPr/>
          <p:nvPr/>
        </p:nvSpPr>
        <p:spPr>
          <a:xfrm>
            <a:off x="6971654" y="2633689"/>
            <a:ext cx="362607" cy="324257"/>
          </a:xfrm>
          <a:prstGeom prst="hept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400" dirty="0" smtClean="0">
                <a:solidFill>
                  <a:schemeClr val="tx1"/>
                </a:solidFill>
              </a:rPr>
              <a:t>2</a:t>
            </a:r>
          </a:p>
        </p:txBody>
      </p:sp>
      <p:sp>
        <p:nvSpPr>
          <p:cNvPr id="15" name="Heptagon 14"/>
          <p:cNvSpPr/>
          <p:nvPr/>
        </p:nvSpPr>
        <p:spPr>
          <a:xfrm>
            <a:off x="6971653" y="3602525"/>
            <a:ext cx="362607" cy="324257"/>
          </a:xfrm>
          <a:prstGeom prst="hept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400" dirty="0">
                <a:solidFill>
                  <a:schemeClr val="tx1"/>
                </a:solidFill>
              </a:rPr>
              <a:t>3</a:t>
            </a:r>
            <a:endParaRPr lang="en-US" sz="1400" dirty="0" smtClean="0">
              <a:solidFill>
                <a:schemeClr val="tx1"/>
              </a:solidFill>
            </a:endParaRPr>
          </a:p>
        </p:txBody>
      </p:sp>
      <p:sp>
        <p:nvSpPr>
          <p:cNvPr id="16" name="Heptagon 15"/>
          <p:cNvSpPr/>
          <p:nvPr/>
        </p:nvSpPr>
        <p:spPr>
          <a:xfrm>
            <a:off x="7334260" y="4570067"/>
            <a:ext cx="362607" cy="324257"/>
          </a:xfrm>
          <a:prstGeom prst="hept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400" dirty="0">
                <a:solidFill>
                  <a:schemeClr val="tx1"/>
                </a:solidFill>
              </a:rPr>
              <a:t>4</a:t>
            </a:r>
            <a:endParaRPr lang="en-US" sz="1400" dirty="0" smtClean="0">
              <a:solidFill>
                <a:schemeClr val="tx1"/>
              </a:solidFill>
            </a:endParaRPr>
          </a:p>
        </p:txBody>
      </p:sp>
      <p:sp>
        <p:nvSpPr>
          <p:cNvPr id="17" name="Heptagon 16"/>
          <p:cNvSpPr/>
          <p:nvPr/>
        </p:nvSpPr>
        <p:spPr>
          <a:xfrm>
            <a:off x="6048994" y="5601794"/>
            <a:ext cx="362607" cy="324257"/>
          </a:xfrm>
          <a:prstGeom prst="hept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400" dirty="0">
                <a:solidFill>
                  <a:schemeClr val="tx1"/>
                </a:solidFill>
              </a:rPr>
              <a:t>5</a:t>
            </a:r>
            <a:endParaRPr lang="en-US" sz="1400" dirty="0" smtClean="0">
              <a:solidFill>
                <a:schemeClr val="tx1"/>
              </a:solidFill>
            </a:endParaRPr>
          </a:p>
        </p:txBody>
      </p:sp>
    </p:spTree>
    <p:custDataLst>
      <p:tags r:id="rId1"/>
    </p:custDataLst>
    <p:extLst>
      <p:ext uri="{BB962C8B-B14F-4D97-AF65-F5344CB8AC3E}">
        <p14:creationId xmlns:p14="http://schemas.microsoft.com/office/powerpoint/2010/main" val="613567589"/>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smtClean="0"/>
              <a:t>Roles:</a:t>
            </a:r>
          </a:p>
          <a:p>
            <a:r>
              <a:rPr lang="en-US" dirty="0" smtClean="0"/>
              <a:t>Training Developer</a:t>
            </a:r>
            <a:endParaRPr lang="en-US" dirty="0"/>
          </a:p>
          <a:p>
            <a:r>
              <a:rPr lang="en-US" b="1" dirty="0" smtClean="0"/>
              <a:t>Scenario:</a:t>
            </a:r>
          </a:p>
          <a:p>
            <a:r>
              <a:rPr lang="en-US" dirty="0" smtClean="0"/>
              <a:t>In this exercise, we are </a:t>
            </a:r>
            <a:r>
              <a:rPr lang="en-US" b="1" dirty="0" smtClean="0"/>
              <a:t>discussing</a:t>
            </a:r>
            <a:r>
              <a:rPr lang="en-US" dirty="0" smtClean="0"/>
              <a:t> how to:</a:t>
            </a:r>
          </a:p>
          <a:p>
            <a:pPr marL="457200" indent="-457200">
              <a:buFont typeface="Arial" panose="020B0604020202020204" pitchFamily="34" charset="0"/>
              <a:buChar char="•"/>
            </a:pPr>
            <a:r>
              <a:rPr lang="en-US" dirty="0" smtClean="0"/>
              <a:t>Record narration</a:t>
            </a:r>
          </a:p>
          <a:p>
            <a:pPr marL="457200" indent="-457200">
              <a:buFont typeface="Arial" panose="020B0604020202020204" pitchFamily="34" charset="0"/>
              <a:buChar char="•"/>
            </a:pPr>
            <a:r>
              <a:rPr lang="en-US" dirty="0" smtClean="0"/>
              <a:t>The documents to help you with narration</a:t>
            </a:r>
          </a:p>
          <a:p>
            <a:pPr marL="1200150" lvl="1" indent="-457200">
              <a:buFont typeface="Arial" panose="020B0604020202020204" pitchFamily="34" charset="0"/>
              <a:buChar char="•"/>
            </a:pPr>
            <a:endParaRPr lang="en-US" dirty="0" smtClean="0"/>
          </a:p>
          <a:p>
            <a:pPr marL="457200" indent="-457200">
              <a:buFont typeface="Arial" panose="020B0604020202020204" pitchFamily="34" charset="0"/>
              <a:buChar char="•"/>
            </a:pPr>
            <a:endParaRPr lang="en-US" dirty="0" smtClean="0"/>
          </a:p>
          <a:p>
            <a:pPr marL="457200" indent="-457200">
              <a:buFont typeface="Arial" panose="020B0604020202020204" pitchFamily="34" charset="0"/>
              <a:buChar char="•"/>
            </a:pPr>
            <a:endParaRPr lang="en-US" dirty="0" smtClean="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125</a:t>
            </a:fld>
            <a:endParaRPr lang="en-US" dirty="0"/>
          </a:p>
        </p:txBody>
      </p:sp>
      <p:sp>
        <p:nvSpPr>
          <p:cNvPr id="5" name="Title 4"/>
          <p:cNvSpPr>
            <a:spLocks noGrp="1"/>
          </p:cNvSpPr>
          <p:nvPr>
            <p:ph type="title"/>
          </p:nvPr>
        </p:nvSpPr>
        <p:spPr/>
        <p:txBody>
          <a:bodyPr/>
          <a:lstStyle/>
          <a:p>
            <a:r>
              <a:rPr lang="en-US" dirty="0" smtClean="0"/>
              <a:t>Record Narration</a:t>
            </a:r>
            <a:endParaRPr lang="en-US" dirty="0"/>
          </a:p>
        </p:txBody>
      </p:sp>
    </p:spTree>
    <p:custDataLst>
      <p:tags r:id="rId1"/>
    </p:custDataLst>
    <p:extLst>
      <p:ext uri="{BB962C8B-B14F-4D97-AF65-F5344CB8AC3E}">
        <p14:creationId xmlns:p14="http://schemas.microsoft.com/office/powerpoint/2010/main" val="1814030426"/>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3949700" y="1371600"/>
            <a:ext cx="5011420" cy="4937125"/>
          </a:xfrm>
        </p:spPr>
        <p:txBody>
          <a:bodyPr/>
          <a:lstStyle/>
          <a:p>
            <a:r>
              <a:rPr lang="en-US" sz="2400" dirty="0" smtClean="0"/>
              <a:t>Audio is imported when:</a:t>
            </a:r>
          </a:p>
          <a:p>
            <a:pPr marL="342900" indent="-342900">
              <a:buFont typeface="Arial" panose="020B0604020202020204" pitchFamily="34" charset="0"/>
              <a:buChar char="•"/>
            </a:pPr>
            <a:r>
              <a:rPr lang="en-US" sz="2400" dirty="0" smtClean="0"/>
              <a:t>The file was recorded in Audacity</a:t>
            </a:r>
          </a:p>
          <a:p>
            <a:pPr marL="342900" indent="-342900">
              <a:buFont typeface="Arial" panose="020B0604020202020204" pitchFamily="34" charset="0"/>
              <a:buChar char="•"/>
            </a:pPr>
            <a:r>
              <a:rPr lang="en-US" sz="2400" dirty="0" smtClean="0"/>
              <a:t>There is an existing sound file</a:t>
            </a:r>
          </a:p>
          <a:p>
            <a:pPr marL="342900" indent="-342900">
              <a:buFont typeface="Arial" panose="020B0604020202020204" pitchFamily="34" charset="0"/>
              <a:buChar char="•"/>
            </a:pPr>
            <a:r>
              <a:rPr lang="en-US" sz="2400" dirty="0" smtClean="0"/>
              <a:t>The narrator does not have access to Articulate to record</a:t>
            </a:r>
          </a:p>
          <a:p>
            <a:pPr marL="342900" indent="-342900">
              <a:buFont typeface="Arial" panose="020B0604020202020204" pitchFamily="34" charset="0"/>
              <a:buChar char="•"/>
            </a:pPr>
            <a:endParaRPr lang="en-US" sz="2400" dirty="0"/>
          </a:p>
        </p:txBody>
      </p:sp>
      <p:sp>
        <p:nvSpPr>
          <p:cNvPr id="3" name="Footer Placeholder 2"/>
          <p:cNvSpPr>
            <a:spLocks noGrp="1"/>
          </p:cNvSpPr>
          <p:nvPr>
            <p:ph type="ftr" sz="quarter" idx="10"/>
          </p:nvPr>
        </p:nvSpPr>
        <p:spPr/>
        <p:txBody>
          <a:bodyPr/>
          <a:lstStyle/>
          <a:p>
            <a:pPr>
              <a:tabLst>
                <a:tab pos="5998464" algn="r"/>
              </a:tabLst>
              <a:defRPr/>
            </a:pPr>
            <a:r>
              <a:rPr lang="en-US" smtClean="0"/>
              <a:t>Colorado Department of Transportation	</a:t>
            </a:r>
            <a:endParaRPr lang="en-US" dirty="0"/>
          </a:p>
        </p:txBody>
      </p:sp>
      <p:sp>
        <p:nvSpPr>
          <p:cNvPr id="4" name="Slide Number Placeholder 3"/>
          <p:cNvSpPr>
            <a:spLocks noGrp="1"/>
          </p:cNvSpPr>
          <p:nvPr>
            <p:ph type="sldNum" sz="quarter" idx="11"/>
          </p:nvPr>
        </p:nvSpPr>
        <p:spPr/>
        <p:txBody>
          <a:bodyPr/>
          <a:lstStyle/>
          <a:p>
            <a:pPr>
              <a:defRPr/>
            </a:pPr>
            <a:r>
              <a:rPr lang="en-US" smtClean="0"/>
              <a:t>Slide </a:t>
            </a:r>
            <a:fld id="{F1733E7F-F35A-45C7-967F-B65877603703}" type="slidenum">
              <a:rPr lang="en-US" smtClean="0"/>
              <a:pPr>
                <a:defRPr/>
              </a:pPr>
              <a:t>126</a:t>
            </a:fld>
            <a:endParaRPr lang="en-US" dirty="0"/>
          </a:p>
        </p:txBody>
      </p:sp>
      <p:sp>
        <p:nvSpPr>
          <p:cNvPr id="6" name="Title 5"/>
          <p:cNvSpPr>
            <a:spLocks noGrp="1"/>
          </p:cNvSpPr>
          <p:nvPr>
            <p:ph type="title"/>
          </p:nvPr>
        </p:nvSpPr>
        <p:spPr/>
        <p:txBody>
          <a:bodyPr/>
          <a:lstStyle/>
          <a:p>
            <a:r>
              <a:rPr lang="en-US" dirty="0" smtClean="0"/>
              <a:t>Import Audio File</a:t>
            </a:r>
            <a:endParaRPr lang="en-US" dirty="0"/>
          </a:p>
        </p:txBody>
      </p:sp>
      <p:pic>
        <p:nvPicPr>
          <p:cNvPr id="9" name="Picture 8"/>
          <p:cNvPicPr>
            <a:picLocks noChangeAspect="1"/>
          </p:cNvPicPr>
          <p:nvPr/>
        </p:nvPicPr>
        <p:blipFill>
          <a:blip r:embed="rId4"/>
          <a:stretch>
            <a:fillRect/>
          </a:stretch>
        </p:blipFill>
        <p:spPr>
          <a:xfrm>
            <a:off x="182880" y="1371600"/>
            <a:ext cx="2409825" cy="1171575"/>
          </a:xfrm>
          <a:prstGeom prst="rect">
            <a:avLst/>
          </a:prstGeom>
        </p:spPr>
      </p:pic>
      <p:pic>
        <p:nvPicPr>
          <p:cNvPr id="11" name="Picture 10"/>
          <p:cNvPicPr>
            <a:picLocks noChangeAspect="1"/>
          </p:cNvPicPr>
          <p:nvPr/>
        </p:nvPicPr>
        <p:blipFill>
          <a:blip r:embed="rId5"/>
          <a:stretch>
            <a:fillRect/>
          </a:stretch>
        </p:blipFill>
        <p:spPr>
          <a:xfrm>
            <a:off x="182880" y="2817813"/>
            <a:ext cx="3448050" cy="2343150"/>
          </a:xfrm>
          <a:prstGeom prst="rect">
            <a:avLst/>
          </a:prstGeom>
        </p:spPr>
      </p:pic>
    </p:spTree>
    <p:custDataLst>
      <p:tags r:id="rId1"/>
    </p:custDataLst>
    <p:extLst>
      <p:ext uri="{BB962C8B-B14F-4D97-AF65-F5344CB8AC3E}">
        <p14:creationId xmlns:p14="http://schemas.microsoft.com/office/powerpoint/2010/main" val="3014815936"/>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smtClean="0"/>
              <a:t>Roles:</a:t>
            </a:r>
          </a:p>
          <a:p>
            <a:r>
              <a:rPr lang="en-US" dirty="0" smtClean="0"/>
              <a:t>Training Developer</a:t>
            </a:r>
            <a:endParaRPr lang="en-US" dirty="0"/>
          </a:p>
          <a:p>
            <a:r>
              <a:rPr lang="en-US" b="1" dirty="0" smtClean="0"/>
              <a:t>Scenario:</a:t>
            </a:r>
          </a:p>
          <a:p>
            <a:r>
              <a:rPr lang="en-US" dirty="0" smtClean="0"/>
              <a:t>In this exercise, we are </a:t>
            </a:r>
            <a:r>
              <a:rPr lang="en-US" b="1" dirty="0" smtClean="0"/>
              <a:t>importing</a:t>
            </a:r>
            <a:r>
              <a:rPr lang="en-US" dirty="0" smtClean="0"/>
              <a:t> an audio file:</a:t>
            </a:r>
          </a:p>
          <a:p>
            <a:pPr marL="457200" indent="-457200">
              <a:buFont typeface="Arial" panose="020B0604020202020204" pitchFamily="34" charset="0"/>
              <a:buChar char="•"/>
            </a:pPr>
            <a:r>
              <a:rPr lang="en-US" dirty="0" smtClean="0"/>
              <a:t>Importing a previously recorded narration</a:t>
            </a:r>
          </a:p>
          <a:p>
            <a:pPr marL="1200150" lvl="1" indent="-457200">
              <a:buFont typeface="Arial" panose="020B0604020202020204" pitchFamily="34" charset="0"/>
              <a:buChar char="•"/>
            </a:pPr>
            <a:endParaRPr lang="en-US" dirty="0" smtClean="0"/>
          </a:p>
          <a:p>
            <a:pPr marL="457200" indent="-457200">
              <a:buFont typeface="Arial" panose="020B0604020202020204" pitchFamily="34" charset="0"/>
              <a:buChar char="•"/>
            </a:pPr>
            <a:endParaRPr lang="en-US" dirty="0" smtClean="0"/>
          </a:p>
          <a:p>
            <a:pPr marL="457200" indent="-457200">
              <a:buFont typeface="Arial" panose="020B0604020202020204" pitchFamily="34" charset="0"/>
              <a:buChar char="•"/>
            </a:pPr>
            <a:endParaRPr lang="en-US" dirty="0" smtClean="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127</a:t>
            </a:fld>
            <a:endParaRPr lang="en-US" dirty="0"/>
          </a:p>
        </p:txBody>
      </p:sp>
      <p:sp>
        <p:nvSpPr>
          <p:cNvPr id="5" name="Title 4"/>
          <p:cNvSpPr>
            <a:spLocks noGrp="1"/>
          </p:cNvSpPr>
          <p:nvPr>
            <p:ph type="title"/>
          </p:nvPr>
        </p:nvSpPr>
        <p:spPr/>
        <p:txBody>
          <a:bodyPr/>
          <a:lstStyle/>
          <a:p>
            <a:r>
              <a:rPr lang="en-US" dirty="0" smtClean="0"/>
              <a:t>Exercise 9 - Import Audio File</a:t>
            </a:r>
            <a:endParaRPr lang="en-US" dirty="0"/>
          </a:p>
        </p:txBody>
      </p:sp>
    </p:spTree>
    <p:custDataLst>
      <p:tags r:id="rId1"/>
    </p:custDataLst>
    <p:extLst>
      <p:ext uri="{BB962C8B-B14F-4D97-AF65-F5344CB8AC3E}">
        <p14:creationId xmlns:p14="http://schemas.microsoft.com/office/powerpoint/2010/main" val="2562435700"/>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Editing the Audio File</a:t>
            </a:r>
            <a:endParaRPr lang="en-US" dirty="0"/>
          </a:p>
        </p:txBody>
      </p:sp>
      <p:sp>
        <p:nvSpPr>
          <p:cNvPr id="7" name="Content Placeholder 6"/>
          <p:cNvSpPr>
            <a:spLocks noGrp="1"/>
          </p:cNvSpPr>
          <p:nvPr>
            <p:ph sz="half" idx="2"/>
          </p:nvPr>
        </p:nvSpPr>
        <p:spPr/>
        <p:txBody>
          <a:bodyPr/>
          <a:lstStyle/>
          <a:p>
            <a:r>
              <a:rPr lang="en-US" sz="2800" dirty="0" smtClean="0"/>
              <a:t>Articulate includes the ability to edit audio.  You can edit:</a:t>
            </a:r>
          </a:p>
          <a:p>
            <a:pPr marL="457200" indent="-457200">
              <a:buFont typeface="Arial" panose="020B0604020202020204" pitchFamily="34" charset="0"/>
              <a:buChar char="•"/>
            </a:pPr>
            <a:r>
              <a:rPr lang="en-US" sz="2800" dirty="0" smtClean="0"/>
              <a:t>Volume </a:t>
            </a:r>
          </a:p>
          <a:p>
            <a:pPr marL="457200" indent="-457200">
              <a:buFont typeface="Arial" panose="020B0604020202020204" pitchFamily="34" charset="0"/>
              <a:buChar char="•"/>
            </a:pPr>
            <a:r>
              <a:rPr lang="en-US" sz="2800" dirty="0" smtClean="0"/>
              <a:t>Transitions between slides</a:t>
            </a:r>
          </a:p>
          <a:p>
            <a:pPr marL="457200" indent="-457200">
              <a:buFont typeface="Arial" panose="020B0604020202020204" pitchFamily="34" charset="0"/>
              <a:buChar char="•"/>
            </a:pPr>
            <a:r>
              <a:rPr lang="en-US" sz="2800" dirty="0" smtClean="0"/>
              <a:t>Delete sections of the audio and insert silence</a:t>
            </a:r>
            <a:endParaRPr lang="en-US" sz="2800" dirty="0"/>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128</a:t>
            </a:fld>
            <a:endParaRPr lang="en-US" dirty="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	</a:t>
            </a:r>
            <a:endParaRPr lang="en-US" dirty="0"/>
          </a:p>
        </p:txBody>
      </p:sp>
      <p:pic>
        <p:nvPicPr>
          <p:cNvPr id="9" name="Picture 8"/>
          <p:cNvPicPr>
            <a:picLocks noChangeAspect="1"/>
          </p:cNvPicPr>
          <p:nvPr/>
        </p:nvPicPr>
        <p:blipFill>
          <a:blip r:embed="rId4"/>
          <a:stretch>
            <a:fillRect/>
          </a:stretch>
        </p:blipFill>
        <p:spPr>
          <a:xfrm>
            <a:off x="304800" y="2475985"/>
            <a:ext cx="3215639" cy="2571247"/>
          </a:xfrm>
          <a:prstGeom prst="rect">
            <a:avLst/>
          </a:prstGeom>
          <a:ln>
            <a:noFill/>
          </a:ln>
          <a:effectLst>
            <a:outerShdw blurRad="190500" algn="tl" rotWithShape="0">
              <a:srgbClr val="000000">
                <a:alpha val="70000"/>
              </a:srgbClr>
            </a:outerShdw>
          </a:effectLst>
        </p:spPr>
        <p:style>
          <a:lnRef idx="2">
            <a:schemeClr val="dk1"/>
          </a:lnRef>
          <a:fillRef idx="1">
            <a:schemeClr val="lt1"/>
          </a:fillRef>
          <a:effectRef idx="0">
            <a:schemeClr val="dk1"/>
          </a:effectRef>
          <a:fontRef idx="minor">
            <a:schemeClr val="dk1"/>
          </a:fontRef>
        </p:style>
      </p:pic>
    </p:spTree>
    <p:custDataLst>
      <p:tags r:id="rId1"/>
    </p:custDataLst>
    <p:extLst>
      <p:ext uri="{BB962C8B-B14F-4D97-AF65-F5344CB8AC3E}">
        <p14:creationId xmlns:p14="http://schemas.microsoft.com/office/powerpoint/2010/main" val="3936933245"/>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smtClean="0"/>
              <a:t>Roles:</a:t>
            </a:r>
          </a:p>
          <a:p>
            <a:r>
              <a:rPr lang="en-US" dirty="0" smtClean="0"/>
              <a:t>Training Developer</a:t>
            </a:r>
            <a:endParaRPr lang="en-US" dirty="0"/>
          </a:p>
          <a:p>
            <a:r>
              <a:rPr lang="en-US" b="1" dirty="0" smtClean="0"/>
              <a:t>Scenario:</a:t>
            </a:r>
          </a:p>
          <a:p>
            <a:r>
              <a:rPr lang="en-US" dirty="0" smtClean="0"/>
              <a:t>In this exercise you are performing the following actions:</a:t>
            </a:r>
          </a:p>
          <a:p>
            <a:pPr marL="457200" indent="-457200">
              <a:buFont typeface="Arial" panose="020B0604020202020204" pitchFamily="34" charset="0"/>
              <a:buChar char="•"/>
            </a:pPr>
            <a:r>
              <a:rPr lang="en-US" dirty="0" smtClean="0"/>
              <a:t>Adding silence to the beginning of a recording</a:t>
            </a:r>
          </a:p>
          <a:p>
            <a:pPr marL="457200" indent="-457200">
              <a:buFont typeface="Arial" panose="020B0604020202020204" pitchFamily="34" charset="0"/>
              <a:buChar char="•"/>
            </a:pPr>
            <a:r>
              <a:rPr lang="en-US" dirty="0" smtClean="0"/>
              <a:t>Delete a segment of a recording</a:t>
            </a:r>
          </a:p>
          <a:p>
            <a:pPr marL="457200" indent="-457200">
              <a:buFont typeface="Arial" panose="020B0604020202020204" pitchFamily="34" charset="0"/>
              <a:buChar char="•"/>
            </a:pPr>
            <a:r>
              <a:rPr lang="en-US" dirty="0" smtClean="0"/>
              <a:t>Adjust the volume of a slide</a:t>
            </a:r>
          </a:p>
          <a:p>
            <a:pPr marL="457200" indent="-457200">
              <a:buFont typeface="Arial" panose="020B0604020202020204" pitchFamily="34" charset="0"/>
              <a:buChar char="•"/>
            </a:pPr>
            <a:endParaRPr lang="en-US" dirty="0" smtClean="0"/>
          </a:p>
          <a:p>
            <a:pPr marL="457200" indent="-457200">
              <a:buFont typeface="Arial" panose="020B0604020202020204" pitchFamily="34" charset="0"/>
              <a:buChar char="•"/>
            </a:pPr>
            <a:endParaRPr lang="en-US" dirty="0" smtClean="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129</a:t>
            </a:fld>
            <a:endParaRPr lang="en-US" dirty="0"/>
          </a:p>
        </p:txBody>
      </p:sp>
      <p:sp>
        <p:nvSpPr>
          <p:cNvPr id="5" name="Title 4"/>
          <p:cNvSpPr>
            <a:spLocks noGrp="1"/>
          </p:cNvSpPr>
          <p:nvPr>
            <p:ph type="title"/>
          </p:nvPr>
        </p:nvSpPr>
        <p:spPr/>
        <p:txBody>
          <a:bodyPr/>
          <a:lstStyle/>
          <a:p>
            <a:r>
              <a:rPr lang="en-US" dirty="0" smtClean="0"/>
              <a:t>Exercise Ten - Edit Audio File</a:t>
            </a:r>
            <a:endParaRPr lang="en-US" dirty="0"/>
          </a:p>
        </p:txBody>
      </p:sp>
    </p:spTree>
    <p:custDataLst>
      <p:tags r:id="rId1"/>
    </p:custDataLst>
    <p:extLst>
      <p:ext uri="{BB962C8B-B14F-4D97-AF65-F5344CB8AC3E}">
        <p14:creationId xmlns:p14="http://schemas.microsoft.com/office/powerpoint/2010/main" val="15036137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3" name="Slide Number Placeholder 2"/>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13</a:t>
            </a:fld>
            <a:endParaRPr lang="en-US" dirty="0"/>
          </a:p>
        </p:txBody>
      </p:sp>
      <p:sp>
        <p:nvSpPr>
          <p:cNvPr id="4" name="Title 3"/>
          <p:cNvSpPr>
            <a:spLocks noGrp="1"/>
          </p:cNvSpPr>
          <p:nvPr>
            <p:ph type="title"/>
          </p:nvPr>
        </p:nvSpPr>
        <p:spPr/>
        <p:txBody>
          <a:bodyPr/>
          <a:lstStyle/>
          <a:p>
            <a:r>
              <a:rPr lang="en-US" dirty="0" smtClean="0"/>
              <a:t>Terms and Concepts</a:t>
            </a:r>
            <a:endParaRPr lang="en-US" dirty="0"/>
          </a:p>
        </p:txBody>
      </p:sp>
      <p:graphicFrame>
        <p:nvGraphicFramePr>
          <p:cNvPr id="15" name="Table 14"/>
          <p:cNvGraphicFramePr>
            <a:graphicFrameLocks noGrp="1"/>
          </p:cNvGraphicFramePr>
          <p:nvPr>
            <p:extLst>
              <p:ext uri="{D42A27DB-BD31-4B8C-83A1-F6EECF244321}">
                <p14:modId xmlns:p14="http://schemas.microsoft.com/office/powerpoint/2010/main" val="2712891622"/>
              </p:ext>
            </p:extLst>
          </p:nvPr>
        </p:nvGraphicFramePr>
        <p:xfrm>
          <a:off x="1665118" y="1802747"/>
          <a:ext cx="7260590" cy="4028440"/>
        </p:xfrm>
        <a:graphic>
          <a:graphicData uri="http://schemas.openxmlformats.org/drawingml/2006/table">
            <a:tbl>
              <a:tblPr firstRow="1" bandRow="1">
                <a:tableStyleId>{5C22544A-7EE6-4342-B048-85BDC9FD1C3A}</a:tableStyleId>
              </a:tblPr>
              <a:tblGrid>
                <a:gridCol w="1871926"/>
                <a:gridCol w="5388664"/>
              </a:tblGrid>
              <a:tr h="370840">
                <a:tc>
                  <a:txBody>
                    <a:bodyPr/>
                    <a:lstStyle/>
                    <a:p>
                      <a:r>
                        <a:rPr lang="en-US" dirty="0" smtClean="0"/>
                        <a:t>Term</a:t>
                      </a:r>
                      <a:endParaRPr lang="en-US" dirty="0"/>
                    </a:p>
                  </a:txBody>
                  <a:tcPr/>
                </a:tc>
                <a:tc>
                  <a:txBody>
                    <a:bodyPr/>
                    <a:lstStyle/>
                    <a:p>
                      <a:r>
                        <a:rPr lang="en-US" dirty="0" smtClean="0"/>
                        <a:t>Definition</a:t>
                      </a:r>
                      <a:endParaRPr lang="en-US" dirty="0"/>
                    </a:p>
                  </a:txBody>
                  <a:tcPr/>
                </a:tc>
              </a:tr>
              <a:tr h="370840">
                <a:tc>
                  <a:txBody>
                    <a:bodyPr/>
                    <a:lstStyle/>
                    <a:p>
                      <a:r>
                        <a:rPr lang="en-US" sz="1800" b="1" kern="1200" dirty="0" smtClean="0">
                          <a:solidFill>
                            <a:schemeClr val="dk1"/>
                          </a:solidFill>
                          <a:effectLst/>
                          <a:latin typeface="+mn-lt"/>
                          <a:ea typeface="+mn-ea"/>
                          <a:cs typeface="+mn-cs"/>
                        </a:rPr>
                        <a:t>Articulate Studio ’13</a:t>
                      </a:r>
                      <a:r>
                        <a:rPr lang="en-US" sz="1800" kern="1200" dirty="0" smtClean="0">
                          <a:solidFill>
                            <a:schemeClr val="dk1"/>
                          </a:solidFill>
                          <a:effectLst/>
                          <a:latin typeface="+mn-lt"/>
                          <a:ea typeface="+mn-ea"/>
                          <a:cs typeface="+mn-cs"/>
                        </a:rPr>
                        <a:t> </a:t>
                      </a:r>
                      <a:endParaRPr lang="en-US" dirty="0"/>
                    </a:p>
                  </a:txBody>
                  <a:tcPr/>
                </a:tc>
                <a:tc>
                  <a:txBody>
                    <a:bodyPr/>
                    <a:lstStyle/>
                    <a:p>
                      <a:pPr lvl="0"/>
                      <a:r>
                        <a:rPr lang="en-US" sz="1800" kern="1200" dirty="0" smtClean="0">
                          <a:solidFill>
                            <a:schemeClr val="dk1"/>
                          </a:solidFill>
                          <a:effectLst/>
                          <a:latin typeface="+mn-lt"/>
                          <a:ea typeface="+mn-ea"/>
                          <a:cs typeface="+mn-cs"/>
                        </a:rPr>
                        <a:t>A suite of software utilizing PowerPoint to create eLearning courses.  Articulate Studio ’13 is comprised of the Presenter, Quizmaker, Engage and Replay.</a:t>
                      </a:r>
                      <a:r>
                        <a:rPr lang="en-US" dirty="0" smtClean="0">
                          <a:effectLst/>
                        </a:rPr>
                        <a:t> </a:t>
                      </a:r>
                      <a:endParaRPr lang="en-US" sz="1800" kern="1200" dirty="0" smtClean="0">
                        <a:solidFill>
                          <a:schemeClr val="dk1"/>
                        </a:solidFill>
                        <a:effectLst/>
                        <a:latin typeface="+mn-lt"/>
                        <a:ea typeface="+mn-ea"/>
                        <a:cs typeface="+mn-cs"/>
                      </a:endParaRPr>
                    </a:p>
                  </a:txBody>
                  <a:tcPr/>
                </a:tc>
              </a:tr>
              <a:tr h="370840">
                <a:tc>
                  <a:txBody>
                    <a:bodyPr/>
                    <a:lstStyle/>
                    <a:p>
                      <a:r>
                        <a:rPr lang="en-US" sz="1800" b="1" kern="1200" dirty="0" smtClean="0">
                          <a:solidFill>
                            <a:schemeClr val="dk1"/>
                          </a:solidFill>
                          <a:effectLst/>
                          <a:latin typeface="+mn-lt"/>
                          <a:ea typeface="+mn-ea"/>
                          <a:cs typeface="+mn-cs"/>
                        </a:rPr>
                        <a:t>Articulate Presenter ’13</a:t>
                      </a:r>
                      <a:r>
                        <a:rPr lang="en-US" sz="1800" kern="1200" dirty="0" smtClean="0">
                          <a:solidFill>
                            <a:schemeClr val="dk1"/>
                          </a:solidFill>
                          <a:effectLst/>
                          <a:latin typeface="+mn-lt"/>
                          <a:ea typeface="+mn-ea"/>
                          <a:cs typeface="+mn-cs"/>
                        </a:rPr>
                        <a:t> </a:t>
                      </a:r>
                      <a:endParaRPr lang="en-US" b="1" i="1" dirty="0"/>
                    </a:p>
                  </a:txBody>
                  <a:tcPr/>
                </a:tc>
                <a:tc>
                  <a:txBody>
                    <a:bodyPr/>
                    <a:lstStyle/>
                    <a:p>
                      <a:pPr lvl="0"/>
                      <a:r>
                        <a:rPr lang="en-US" sz="1800" kern="1200" dirty="0" smtClean="0">
                          <a:solidFill>
                            <a:schemeClr val="dk1"/>
                          </a:solidFill>
                          <a:effectLst/>
                          <a:latin typeface="+mn-lt"/>
                          <a:ea typeface="+mn-ea"/>
                          <a:cs typeface="+mn-cs"/>
                        </a:rPr>
                        <a:t>A program displayed as a tab on the PowerPoint Ribbon allowing you to create eLearning by adding narration, video, characters and web objects.  The PowerPoint presentation can then be published to create an eLearning course.</a:t>
                      </a:r>
                      <a:r>
                        <a:rPr lang="en-US" dirty="0" smtClean="0">
                          <a:effectLst/>
                        </a:rPr>
                        <a:t> </a:t>
                      </a:r>
                      <a:endParaRPr lang="en-US" sz="1800" kern="1200" dirty="0" smtClean="0">
                        <a:solidFill>
                          <a:schemeClr val="dk1"/>
                        </a:solidFill>
                        <a:effectLst/>
                        <a:latin typeface="+mn-lt"/>
                        <a:ea typeface="+mn-ea"/>
                        <a:cs typeface="+mn-cs"/>
                      </a:endParaRPr>
                    </a:p>
                  </a:txBody>
                  <a:tcPr/>
                </a:tc>
              </a:tr>
              <a:tr h="370840">
                <a:tc>
                  <a:txBody>
                    <a:bodyPr/>
                    <a:lstStyle/>
                    <a:p>
                      <a:r>
                        <a:rPr lang="en-US" sz="1800" b="1" kern="1200" dirty="0" smtClean="0">
                          <a:solidFill>
                            <a:schemeClr val="dk1"/>
                          </a:solidFill>
                          <a:effectLst/>
                          <a:latin typeface="+mn-lt"/>
                          <a:ea typeface="+mn-ea"/>
                          <a:cs typeface="+mn-cs"/>
                        </a:rPr>
                        <a:t>Articulate Quizmaker ’13</a:t>
                      </a:r>
                      <a:r>
                        <a:rPr lang="en-US" sz="1800" kern="1200" dirty="0" smtClean="0">
                          <a:solidFill>
                            <a:schemeClr val="dk1"/>
                          </a:solidFill>
                          <a:effectLst/>
                          <a:latin typeface="+mn-lt"/>
                          <a:ea typeface="+mn-ea"/>
                          <a:cs typeface="+mn-cs"/>
                        </a:rPr>
                        <a:t> </a:t>
                      </a:r>
                      <a:endParaRPr lang="en-US" dirty="0"/>
                    </a:p>
                  </a:txBody>
                  <a:tcPr/>
                </a:tc>
                <a:tc>
                  <a:txBody>
                    <a:bodyPr/>
                    <a:lstStyle/>
                    <a:p>
                      <a:pPr lvl="0"/>
                      <a:r>
                        <a:rPr lang="en-US" sz="1800" kern="1200" dirty="0" smtClean="0">
                          <a:solidFill>
                            <a:schemeClr val="dk1"/>
                          </a:solidFill>
                          <a:effectLst/>
                          <a:latin typeface="+mn-lt"/>
                          <a:ea typeface="+mn-ea"/>
                          <a:cs typeface="+mn-cs"/>
                        </a:rPr>
                        <a:t>A program used to create quizzes, surveys and other assessments embedded into a course.</a:t>
                      </a:r>
                      <a:r>
                        <a:rPr lang="en-US" dirty="0" smtClean="0">
                          <a:effectLst/>
                        </a:rPr>
                        <a:t> </a:t>
                      </a:r>
                      <a:endParaRPr lang="en-US" sz="1800" kern="1200" dirty="0" smtClean="0">
                        <a:solidFill>
                          <a:schemeClr val="dk1"/>
                        </a:solidFill>
                        <a:effectLst/>
                        <a:latin typeface="+mn-lt"/>
                        <a:ea typeface="+mn-ea"/>
                        <a:cs typeface="+mn-cs"/>
                      </a:endParaRPr>
                    </a:p>
                  </a:txBody>
                  <a:tcPr/>
                </a:tc>
              </a:tr>
              <a:tr h="370840">
                <a:tc>
                  <a:txBody>
                    <a:bodyPr/>
                    <a:lstStyle/>
                    <a:p>
                      <a:r>
                        <a:rPr lang="en-US" sz="1800" b="1" kern="1200" dirty="0" smtClean="0">
                          <a:solidFill>
                            <a:schemeClr val="dk1"/>
                          </a:solidFill>
                          <a:effectLst/>
                          <a:latin typeface="+mn-lt"/>
                          <a:ea typeface="+mn-ea"/>
                          <a:cs typeface="+mn-cs"/>
                        </a:rPr>
                        <a:t>Articulate Engage ’13</a:t>
                      </a:r>
                      <a:r>
                        <a:rPr lang="en-US" sz="1800" kern="1200" dirty="0" smtClean="0">
                          <a:solidFill>
                            <a:schemeClr val="dk1"/>
                          </a:solidFill>
                          <a:effectLst/>
                          <a:latin typeface="+mn-lt"/>
                          <a:ea typeface="+mn-ea"/>
                          <a:cs typeface="+mn-cs"/>
                        </a:rPr>
                        <a:t> </a:t>
                      </a:r>
                      <a:endParaRPr lang="en-US" dirty="0"/>
                    </a:p>
                  </a:txBody>
                  <a:tcPr/>
                </a:tc>
                <a:tc>
                  <a:txBody>
                    <a:bodyPr/>
                    <a:lstStyle/>
                    <a:p>
                      <a:pPr lvl="0"/>
                      <a:r>
                        <a:rPr lang="en-US" sz="1800" kern="1200" dirty="0" smtClean="0">
                          <a:solidFill>
                            <a:schemeClr val="dk1"/>
                          </a:solidFill>
                          <a:effectLst/>
                          <a:latin typeface="+mn-lt"/>
                          <a:ea typeface="+mn-ea"/>
                          <a:cs typeface="+mn-cs"/>
                        </a:rPr>
                        <a:t>A program used to add interactions to processes, terminology or lists. </a:t>
                      </a:r>
                    </a:p>
                  </a:txBody>
                  <a:tcPr/>
                </a:tc>
              </a:tr>
            </a:tbl>
          </a:graphicData>
        </a:graphic>
      </p:graphicFrame>
    </p:spTree>
    <p:custDataLst>
      <p:tags r:id="rId1"/>
    </p:custDataLst>
    <p:extLst>
      <p:ext uri="{BB962C8B-B14F-4D97-AF65-F5344CB8AC3E}">
        <p14:creationId xmlns:p14="http://schemas.microsoft.com/office/powerpoint/2010/main" val="824441870"/>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130</a:t>
            </a:fld>
            <a:endParaRPr lang="en-US" dirty="0"/>
          </a:p>
        </p:txBody>
      </p:sp>
      <p:sp>
        <p:nvSpPr>
          <p:cNvPr id="6" name="Title 5"/>
          <p:cNvSpPr>
            <a:spLocks noGrp="1"/>
          </p:cNvSpPr>
          <p:nvPr>
            <p:ph type="title"/>
          </p:nvPr>
        </p:nvSpPr>
        <p:spPr/>
        <p:txBody>
          <a:bodyPr/>
          <a:lstStyle/>
          <a:p>
            <a:r>
              <a:rPr lang="en-US" dirty="0" smtClean="0"/>
              <a:t>Check Your Knowledge</a:t>
            </a:r>
            <a:endParaRPr lang="en-US" dirty="0"/>
          </a:p>
        </p:txBody>
      </p:sp>
      <p:sp>
        <p:nvSpPr>
          <p:cNvPr id="8" name="Text Placeholder 7"/>
          <p:cNvSpPr>
            <a:spLocks noGrp="1"/>
          </p:cNvSpPr>
          <p:nvPr>
            <p:ph type="body" sz="quarter" idx="12"/>
          </p:nvPr>
        </p:nvSpPr>
        <p:spPr/>
        <p:txBody>
          <a:bodyPr/>
          <a:lstStyle/>
          <a:p>
            <a:r>
              <a:rPr lang="en-US" dirty="0" smtClean="0"/>
              <a:t>True or false, The only way to add narration to you presentation is through Articulate?</a:t>
            </a:r>
          </a:p>
          <a:p>
            <a:pPr marL="457200" indent="-457200">
              <a:buFont typeface="Arial"/>
              <a:buChar char="•"/>
            </a:pPr>
            <a:r>
              <a:rPr lang="en-US" dirty="0" smtClean="0"/>
              <a:t>False, you can import audio files</a:t>
            </a:r>
          </a:p>
          <a:p>
            <a:r>
              <a:rPr lang="en-US" dirty="0" smtClean="0"/>
              <a:t>What is the name of the icon used to access the Narration functions of Articulate?</a:t>
            </a:r>
          </a:p>
          <a:p>
            <a:pPr marL="457200" indent="-457200">
              <a:buFont typeface="Arial"/>
              <a:buChar char="•"/>
            </a:pPr>
            <a:r>
              <a:rPr lang="en-US" dirty="0" smtClean="0"/>
              <a:t>Record Narration</a:t>
            </a:r>
          </a:p>
          <a:p>
            <a:endParaRPr lang="en-US" dirty="0"/>
          </a:p>
        </p:txBody>
      </p:sp>
    </p:spTree>
    <p:custDataLst>
      <p:tags r:id="rId1"/>
    </p:custDataLst>
    <p:extLst>
      <p:ext uri="{BB962C8B-B14F-4D97-AF65-F5344CB8AC3E}">
        <p14:creationId xmlns:p14="http://schemas.microsoft.com/office/powerpoint/2010/main" val="141928443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2563" y="2057400"/>
            <a:ext cx="8818562" cy="3429000"/>
          </a:xfrm>
          <a:ln/>
        </p:spPr>
        <p:txBody>
          <a:bodyPr/>
          <a:lstStyle/>
          <a:p>
            <a:pPr>
              <a:defRPr/>
            </a:pPr>
            <a:endParaRPr lang="en-US" dirty="0">
              <a:ea typeface="+mn-ea"/>
              <a:cs typeface="+mn-cs"/>
            </a:endParaRPr>
          </a:p>
        </p:txBody>
      </p:sp>
    </p:spTree>
    <p:custDataLst>
      <p:tags r:id="rId1"/>
    </p:custDataLst>
    <p:extLst>
      <p:ext uri="{BB962C8B-B14F-4D97-AF65-F5344CB8AC3E}">
        <p14:creationId xmlns:p14="http://schemas.microsoft.com/office/powerpoint/2010/main" val="3345946681"/>
      </p:ext>
    </p:extLst>
  </p:cSld>
  <p:clrMapOvr>
    <a:masterClrMapping/>
  </p:clrMapOvr>
  <p:transition spd="slow"/>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034726" y="1599351"/>
            <a:ext cx="7895039" cy="4437414"/>
          </a:xfrm>
        </p:spPr>
        <p:txBody>
          <a:bodyPr/>
          <a:lstStyle/>
          <a:p>
            <a:pPr marL="457200" indent="-457200">
              <a:buFont typeface="Arial"/>
              <a:buChar char="•"/>
            </a:pPr>
            <a:r>
              <a:rPr lang="en-US" sz="2900" dirty="0" smtClean="0"/>
              <a:t>Section 7 – </a:t>
            </a:r>
            <a:r>
              <a:rPr lang="en-US" sz="2900" dirty="0"/>
              <a:t>Create </a:t>
            </a:r>
            <a:r>
              <a:rPr lang="en-US" sz="2900" dirty="0" smtClean="0"/>
              <a:t>Engage Interaction </a:t>
            </a:r>
          </a:p>
          <a:p>
            <a:pPr marL="457200" indent="-457200">
              <a:buFont typeface="Arial"/>
              <a:buChar char="•"/>
            </a:pPr>
            <a:r>
              <a:rPr lang="en-US" sz="2900" dirty="0" smtClean="0"/>
              <a:t>Section 8 </a:t>
            </a:r>
            <a:r>
              <a:rPr lang="en-US" sz="2900" dirty="0"/>
              <a:t>– Create and Insert Audio</a:t>
            </a:r>
          </a:p>
          <a:p>
            <a:pPr marL="457200" indent="-457200">
              <a:buFont typeface="Arial"/>
              <a:buChar char="•"/>
            </a:pPr>
            <a:r>
              <a:rPr lang="en-US" sz="2900" b="1" dirty="0"/>
              <a:t>Section 9 </a:t>
            </a:r>
            <a:r>
              <a:rPr lang="en-US" sz="2900" b="1" dirty="0" smtClean="0"/>
              <a:t>– Add Annotation</a:t>
            </a:r>
          </a:p>
          <a:p>
            <a:pPr marL="457200" indent="-457200">
              <a:buFont typeface="Arial"/>
              <a:buChar char="•"/>
            </a:pPr>
            <a:r>
              <a:rPr lang="en-US" sz="2900" dirty="0" smtClean="0"/>
              <a:t>Section 10 – </a:t>
            </a:r>
            <a:r>
              <a:rPr lang="en-US" sz="2900" dirty="0"/>
              <a:t>Add </a:t>
            </a:r>
            <a:r>
              <a:rPr lang="en-US" sz="2900" dirty="0" smtClean="0"/>
              <a:t>Quiz </a:t>
            </a:r>
            <a:r>
              <a:rPr lang="en-US" sz="2900" dirty="0"/>
              <a:t>using </a:t>
            </a:r>
            <a:r>
              <a:rPr lang="en-US" sz="2900" dirty="0" smtClean="0"/>
              <a:t>Quizmaker</a:t>
            </a:r>
          </a:p>
          <a:p>
            <a:pPr marL="457200" indent="-457200">
              <a:buFont typeface="Arial"/>
              <a:buChar char="•"/>
            </a:pPr>
            <a:r>
              <a:rPr lang="en-US" sz="2900" dirty="0" smtClean="0"/>
              <a:t>Section 11 </a:t>
            </a:r>
            <a:r>
              <a:rPr lang="en-US" sz="2900" dirty="0"/>
              <a:t>– Print and Publish </a:t>
            </a:r>
            <a:r>
              <a:rPr lang="en-US" sz="2900" dirty="0" smtClean="0"/>
              <a:t>Course</a:t>
            </a:r>
          </a:p>
          <a:p>
            <a:pPr marL="457200" indent="-457200">
              <a:buFont typeface="Arial"/>
              <a:buChar char="•"/>
            </a:pPr>
            <a:r>
              <a:rPr lang="en-US" sz="2900" dirty="0" smtClean="0"/>
              <a:t>Section 12 – Conclusion</a:t>
            </a:r>
            <a:endParaRPr lang="en-US" sz="2900" dirty="0"/>
          </a:p>
        </p:txBody>
      </p:sp>
      <p:sp>
        <p:nvSpPr>
          <p:cNvPr id="10" name="Footer Placeholder 9"/>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12" name="Slide Number Placeholder 11"/>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132</a:t>
            </a:fld>
            <a:endParaRPr lang="en-US" dirty="0"/>
          </a:p>
        </p:txBody>
      </p:sp>
      <p:sp>
        <p:nvSpPr>
          <p:cNvPr id="9218" name="Title 1"/>
          <p:cNvSpPr>
            <a:spLocks noGrp="1"/>
          </p:cNvSpPr>
          <p:nvPr>
            <p:ph type="title"/>
          </p:nvPr>
        </p:nvSpPr>
        <p:spPr/>
        <p:txBody>
          <a:bodyPr/>
          <a:lstStyle/>
          <a:p>
            <a:r>
              <a:rPr lang="en-US" dirty="0" smtClean="0">
                <a:latin typeface="+mj-lt"/>
              </a:rPr>
              <a:t>Course Agenda</a:t>
            </a:r>
          </a:p>
        </p:txBody>
      </p:sp>
      <p:grpSp>
        <p:nvGrpSpPr>
          <p:cNvPr id="13" name="Group 12"/>
          <p:cNvGrpSpPr/>
          <p:nvPr/>
        </p:nvGrpSpPr>
        <p:grpSpPr>
          <a:xfrm>
            <a:off x="273120" y="1499816"/>
            <a:ext cx="685800" cy="4672384"/>
            <a:chOff x="457200" y="1499816"/>
            <a:chExt cx="685800" cy="4672384"/>
          </a:xfrm>
        </p:grpSpPr>
        <p:cxnSp>
          <p:nvCxnSpPr>
            <p:cNvPr id="11" name="Straight Connector 10"/>
            <p:cNvCxnSpPr/>
            <p:nvPr/>
          </p:nvCxnSpPr>
          <p:spPr bwMode="auto">
            <a:xfrm rot="16200000">
              <a:off x="-1536092" y="3836008"/>
              <a:ext cx="4672384"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ounded Rectangle 4"/>
            <p:cNvSpPr/>
            <p:nvPr/>
          </p:nvSpPr>
          <p:spPr bwMode="auto">
            <a:xfrm rot="16200000">
              <a:off x="508076" y="5245252"/>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ounded Rectangle 5"/>
            <p:cNvSpPr/>
            <p:nvPr/>
          </p:nvSpPr>
          <p:spPr bwMode="auto">
            <a:xfrm rot="16200000">
              <a:off x="508076" y="3493108"/>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Rounded Rectangle 6"/>
            <p:cNvSpPr/>
            <p:nvPr/>
          </p:nvSpPr>
          <p:spPr bwMode="auto">
            <a:xfrm rot="16200000">
              <a:off x="508076" y="4369180"/>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Rounded Rectangle 7"/>
            <p:cNvSpPr/>
            <p:nvPr/>
          </p:nvSpPr>
          <p:spPr bwMode="auto">
            <a:xfrm rot="16200000">
              <a:off x="508076" y="2617036"/>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Rounded Rectangle 8"/>
            <p:cNvSpPr/>
            <p:nvPr/>
          </p:nvSpPr>
          <p:spPr bwMode="auto">
            <a:xfrm rot="16200000">
              <a:off x="501726" y="1747314"/>
              <a:ext cx="584048" cy="6731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Tree>
    <p:custDataLst>
      <p:tags r:id="rId1"/>
    </p:custDataLst>
    <p:extLst>
      <p:ext uri="{BB962C8B-B14F-4D97-AF65-F5344CB8AC3E}">
        <p14:creationId xmlns:p14="http://schemas.microsoft.com/office/powerpoint/2010/main" val="3258997548"/>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400" dirty="0"/>
              <a:t>At the end of this section, you should be able to</a:t>
            </a:r>
            <a:r>
              <a:rPr lang="en-US" sz="2400" dirty="0" smtClean="0"/>
              <a:t>:</a:t>
            </a:r>
          </a:p>
          <a:p>
            <a:pPr marL="342900" indent="-342900">
              <a:buFont typeface="Arial"/>
              <a:buChar char="•"/>
            </a:pPr>
            <a:r>
              <a:rPr lang="en-US" sz="2400" dirty="0"/>
              <a:t>Define terms and concepts</a:t>
            </a:r>
          </a:p>
          <a:p>
            <a:pPr marL="342900" indent="-342900">
              <a:buFont typeface="Arial"/>
              <a:buChar char="•"/>
            </a:pPr>
            <a:r>
              <a:rPr lang="en-US" sz="2400" dirty="0"/>
              <a:t>Describe the process for </a:t>
            </a:r>
            <a:r>
              <a:rPr lang="en-US" sz="2400" dirty="0" smtClean="0"/>
              <a:t>adding an Annotation  </a:t>
            </a:r>
          </a:p>
          <a:p>
            <a:pPr marL="342900" indent="-342900">
              <a:buFont typeface="Arial"/>
              <a:buChar char="•"/>
            </a:pPr>
            <a:r>
              <a:rPr lang="en-US" sz="2400" dirty="0"/>
              <a:t>Describe the difference between an Annotation and a PowerPoint </a:t>
            </a:r>
            <a:r>
              <a:rPr lang="en-US" sz="2400" dirty="0" smtClean="0"/>
              <a:t>Animation</a:t>
            </a:r>
          </a:p>
          <a:p>
            <a:pPr marL="342900" indent="-342900">
              <a:buFont typeface="Arial"/>
              <a:buChar char="•"/>
            </a:pPr>
            <a:r>
              <a:rPr lang="en-US" sz="2400" dirty="0" smtClean="0"/>
              <a:t>Identify </a:t>
            </a:r>
            <a:r>
              <a:rPr lang="en-US" sz="2400" dirty="0"/>
              <a:t>the types of Annotations added to a presentation</a:t>
            </a:r>
          </a:p>
          <a:p>
            <a:pPr marL="342900" indent="-342900">
              <a:buFont typeface="Arial"/>
              <a:buChar char="•"/>
            </a:pPr>
            <a:r>
              <a:rPr lang="en-US" sz="2400" dirty="0" smtClean="0"/>
              <a:t>Practice creating and changing an annotation</a:t>
            </a:r>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133</a:t>
            </a:fld>
            <a:endParaRPr lang="en-US" dirty="0"/>
          </a:p>
        </p:txBody>
      </p:sp>
      <p:sp>
        <p:nvSpPr>
          <p:cNvPr id="5" name="Title 4"/>
          <p:cNvSpPr>
            <a:spLocks noGrp="1"/>
          </p:cNvSpPr>
          <p:nvPr>
            <p:ph type="title"/>
          </p:nvPr>
        </p:nvSpPr>
        <p:spPr/>
        <p:txBody>
          <a:bodyPr/>
          <a:lstStyle/>
          <a:p>
            <a:r>
              <a:rPr lang="en-US" dirty="0" smtClean="0"/>
              <a:t>Section 9 Learning Objectives</a:t>
            </a:r>
            <a:endParaRPr lang="en-US" dirty="0"/>
          </a:p>
        </p:txBody>
      </p:sp>
    </p:spTree>
    <p:custDataLst>
      <p:tags r:id="rId1"/>
    </p:custDataLst>
    <p:extLst>
      <p:ext uri="{BB962C8B-B14F-4D97-AF65-F5344CB8AC3E}">
        <p14:creationId xmlns:p14="http://schemas.microsoft.com/office/powerpoint/2010/main" val="1425088876"/>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3" name="Slide Number Placeholder 2"/>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134</a:t>
            </a:fld>
            <a:endParaRPr lang="en-US" dirty="0"/>
          </a:p>
        </p:txBody>
      </p:sp>
      <p:sp>
        <p:nvSpPr>
          <p:cNvPr id="4" name="Title 3"/>
          <p:cNvSpPr>
            <a:spLocks noGrp="1"/>
          </p:cNvSpPr>
          <p:nvPr>
            <p:ph type="title"/>
          </p:nvPr>
        </p:nvSpPr>
        <p:spPr/>
        <p:txBody>
          <a:bodyPr/>
          <a:lstStyle/>
          <a:p>
            <a:r>
              <a:rPr lang="en-US" dirty="0" smtClean="0"/>
              <a:t>Terms and Concepts</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446631210"/>
              </p:ext>
            </p:extLst>
          </p:nvPr>
        </p:nvGraphicFramePr>
        <p:xfrm>
          <a:off x="1563688" y="1577975"/>
          <a:ext cx="7260590" cy="2108200"/>
        </p:xfrm>
        <a:graphic>
          <a:graphicData uri="http://schemas.openxmlformats.org/drawingml/2006/table">
            <a:tbl>
              <a:tblPr firstRow="1" bandRow="1">
                <a:tableStyleId>{5C22544A-7EE6-4342-B048-85BDC9FD1C3A}</a:tableStyleId>
              </a:tblPr>
              <a:tblGrid>
                <a:gridCol w="1871926"/>
                <a:gridCol w="5388664"/>
              </a:tblGrid>
              <a:tr h="370840">
                <a:tc>
                  <a:txBody>
                    <a:bodyPr/>
                    <a:lstStyle/>
                    <a:p>
                      <a:r>
                        <a:rPr lang="en-US" dirty="0" smtClean="0"/>
                        <a:t>Term</a:t>
                      </a:r>
                      <a:endParaRPr lang="en-US" dirty="0"/>
                    </a:p>
                  </a:txBody>
                  <a:tcPr/>
                </a:tc>
                <a:tc>
                  <a:txBody>
                    <a:bodyPr/>
                    <a:lstStyle/>
                    <a:p>
                      <a:r>
                        <a:rPr lang="en-US" dirty="0" smtClean="0"/>
                        <a:t>Definition</a:t>
                      </a:r>
                      <a:endParaRPr lang="en-US" dirty="0"/>
                    </a:p>
                  </a:txBody>
                  <a:tcPr/>
                </a:tc>
              </a:tr>
              <a:tr h="370840">
                <a:tc>
                  <a:txBody>
                    <a:bodyPr/>
                    <a:lstStyle/>
                    <a:p>
                      <a:r>
                        <a:rPr lang="en-US" sz="1800" b="1" dirty="0" smtClean="0">
                          <a:effectLst/>
                          <a:latin typeface="+mn-lt"/>
                          <a:ea typeface="Times New Roman"/>
                          <a:cs typeface="Times New Roman"/>
                        </a:rPr>
                        <a:t>Annotate</a:t>
                      </a:r>
                      <a:endParaRPr lang="en-US" dirty="0"/>
                    </a:p>
                  </a:txBody>
                  <a:tcPr/>
                </a:tc>
                <a:tc>
                  <a:txBody>
                    <a:bodyPr/>
                    <a:lstStyle/>
                    <a:p>
                      <a:pPr marL="0" marR="0">
                        <a:spcBef>
                          <a:spcPts val="0"/>
                        </a:spcBef>
                        <a:spcAft>
                          <a:spcPts val="300"/>
                        </a:spcAft>
                        <a:tabLst>
                          <a:tab pos="2971800" algn="ctr"/>
                          <a:tab pos="5943600" algn="r"/>
                        </a:tabLst>
                      </a:pPr>
                      <a:r>
                        <a:rPr lang="en-US" sz="1800" dirty="0" smtClean="0">
                          <a:effectLst/>
                          <a:latin typeface="Calibri"/>
                          <a:ea typeface="Times New Roman"/>
                          <a:cs typeface="Times New Roman"/>
                        </a:rPr>
                        <a:t>The </a:t>
                      </a:r>
                      <a:r>
                        <a:rPr lang="en-US" sz="1800" dirty="0">
                          <a:effectLst/>
                          <a:latin typeface="Calibri"/>
                          <a:ea typeface="Times New Roman"/>
                          <a:cs typeface="Times New Roman"/>
                        </a:rPr>
                        <a:t>process of adding movement to a slide using the icon, images and text found in Presenter ’13</a:t>
                      </a:r>
                      <a:r>
                        <a:rPr lang="en-US" sz="1800" dirty="0" smtClean="0">
                          <a:effectLst/>
                          <a:latin typeface="Calibri"/>
                          <a:ea typeface="Times New Roman"/>
                          <a:cs typeface="Times New Roman"/>
                        </a:rPr>
                        <a:t>.</a:t>
                      </a:r>
                      <a:endParaRPr lang="en-US" sz="1800" dirty="0">
                        <a:effectLst/>
                        <a:latin typeface="Cambria"/>
                        <a:ea typeface="ＭＳ 明朝"/>
                        <a:cs typeface="Times New Roman"/>
                      </a:endParaRPr>
                    </a:p>
                  </a:txBody>
                  <a:tcPr marL="68580" marR="68580" marT="0" marB="0"/>
                </a:tc>
              </a:tr>
              <a:tr h="370840">
                <a:tc>
                  <a:txBody>
                    <a:bodyPr/>
                    <a:lstStyle/>
                    <a:p>
                      <a:r>
                        <a:rPr lang="en-US" sz="1800" b="1" dirty="0" smtClean="0">
                          <a:effectLst/>
                          <a:latin typeface="+mn-lt"/>
                          <a:ea typeface="Times New Roman"/>
                          <a:cs typeface="Times New Roman"/>
                        </a:rPr>
                        <a:t>Animation</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smtClean="0">
                          <a:effectLst/>
                          <a:latin typeface="+mn-lt"/>
                          <a:ea typeface="Times New Roman"/>
                          <a:cs typeface="Times New Roman"/>
                        </a:rPr>
                        <a:t>The process of adding movement to a slide using the icon, images and text found in PowerPoint.  This movement and timing of the movement are then used by Studio ’13.</a:t>
                      </a:r>
                      <a:endParaRPr lang="en-US" sz="1800" dirty="0" smtClean="0">
                        <a:effectLst/>
                        <a:latin typeface="Cambria"/>
                        <a:ea typeface="ＭＳ 明朝"/>
                        <a:cs typeface="Times New Roman"/>
                      </a:endParaRPr>
                    </a:p>
                  </a:txBody>
                  <a:tcPr/>
                </a:tc>
              </a:tr>
            </a:tbl>
          </a:graphicData>
        </a:graphic>
      </p:graphicFrame>
    </p:spTree>
    <p:custDataLst>
      <p:tags r:id="rId1"/>
    </p:custDataLst>
    <p:extLst>
      <p:ext uri="{BB962C8B-B14F-4D97-AF65-F5344CB8AC3E}">
        <p14:creationId xmlns:p14="http://schemas.microsoft.com/office/powerpoint/2010/main" val="470180318"/>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82880" y="1378383"/>
            <a:ext cx="8778240" cy="3376339"/>
          </a:xfrm>
        </p:spPr>
        <p:txBody>
          <a:bodyPr/>
          <a:lstStyle/>
          <a:p>
            <a:r>
              <a:rPr lang="en-US" dirty="0" smtClean="0"/>
              <a:t>To add annotation to a slide:</a:t>
            </a:r>
          </a:p>
          <a:p>
            <a:pPr marL="457200" indent="-457200">
              <a:buFont typeface="Arial" panose="020B0604020202020204" pitchFamily="34" charset="0"/>
              <a:buChar char="•"/>
            </a:pPr>
            <a:r>
              <a:rPr lang="en-US" dirty="0" smtClean="0"/>
              <a:t>Start with the approved script</a:t>
            </a:r>
          </a:p>
          <a:p>
            <a:pPr marL="457200" indent="-457200">
              <a:buFont typeface="Arial" panose="020B0604020202020204" pitchFamily="34" charset="0"/>
              <a:buChar char="•"/>
            </a:pPr>
            <a:r>
              <a:rPr lang="en-US" dirty="0" smtClean="0"/>
              <a:t>Add annotation to the presentation after the recording has been made</a:t>
            </a:r>
          </a:p>
          <a:p>
            <a:pPr marL="457200" indent="-457200">
              <a:buFont typeface="Arial" panose="020B0604020202020204" pitchFamily="34" charset="0"/>
              <a:buChar char="•"/>
            </a:pPr>
            <a:endParaRPr lang="en-US" dirty="0"/>
          </a:p>
        </p:txBody>
      </p:sp>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	</a:t>
            </a:r>
            <a:endParaRPr lang="en-US" dirty="0"/>
          </a:p>
        </p:txBody>
      </p:sp>
      <p:sp>
        <p:nvSpPr>
          <p:cNvPr id="3" name="Slide Number Placeholder 2"/>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135</a:t>
            </a:fld>
            <a:endParaRPr lang="en-US" dirty="0"/>
          </a:p>
        </p:txBody>
      </p:sp>
      <p:sp>
        <p:nvSpPr>
          <p:cNvPr id="5" name="Title 4"/>
          <p:cNvSpPr>
            <a:spLocks noGrp="1"/>
          </p:cNvSpPr>
          <p:nvPr>
            <p:ph type="title"/>
          </p:nvPr>
        </p:nvSpPr>
        <p:spPr/>
        <p:txBody>
          <a:bodyPr/>
          <a:lstStyle/>
          <a:p>
            <a:r>
              <a:rPr lang="en-US" dirty="0" smtClean="0"/>
              <a:t>Adding Annotation Process</a:t>
            </a:r>
            <a:endParaRPr lang="en-US" dirty="0"/>
          </a:p>
        </p:txBody>
      </p:sp>
      <p:sp>
        <p:nvSpPr>
          <p:cNvPr id="7" name="Process 13"/>
          <p:cNvSpPr/>
          <p:nvPr/>
        </p:nvSpPr>
        <p:spPr>
          <a:xfrm>
            <a:off x="1428355" y="4421795"/>
            <a:ext cx="1284018" cy="930243"/>
          </a:xfrm>
          <a:prstGeom prst="flowChartProcess">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smtClean="0">
                <a:solidFill>
                  <a:schemeClr val="tx1"/>
                </a:solidFill>
              </a:rPr>
              <a:t>Record Slide Narration</a:t>
            </a:r>
          </a:p>
        </p:txBody>
      </p:sp>
      <p:cxnSp>
        <p:nvCxnSpPr>
          <p:cNvPr id="8" name="Straight Arrow Connector 7"/>
          <p:cNvCxnSpPr>
            <a:stCxn id="7" idx="3"/>
          </p:cNvCxnSpPr>
          <p:nvPr/>
        </p:nvCxnSpPr>
        <p:spPr>
          <a:xfrm flipV="1">
            <a:off x="2712373" y="4885607"/>
            <a:ext cx="285321" cy="131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9" name="Process 13"/>
          <p:cNvSpPr/>
          <p:nvPr/>
        </p:nvSpPr>
        <p:spPr>
          <a:xfrm>
            <a:off x="2997694" y="4421795"/>
            <a:ext cx="1284018" cy="930243"/>
          </a:xfrm>
          <a:prstGeom prst="flowChartProcess">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smtClean="0">
                <a:solidFill>
                  <a:schemeClr val="tx1"/>
                </a:solidFill>
              </a:rPr>
              <a:t>Edit Slide Narration</a:t>
            </a:r>
          </a:p>
        </p:txBody>
      </p:sp>
      <p:cxnSp>
        <p:nvCxnSpPr>
          <p:cNvPr id="10" name="Straight Arrow Connector 9"/>
          <p:cNvCxnSpPr/>
          <p:nvPr/>
        </p:nvCxnSpPr>
        <p:spPr>
          <a:xfrm flipV="1">
            <a:off x="4281712" y="4885607"/>
            <a:ext cx="285321" cy="131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1" name="Process 13"/>
          <p:cNvSpPr/>
          <p:nvPr/>
        </p:nvSpPr>
        <p:spPr>
          <a:xfrm>
            <a:off x="4567033" y="4421795"/>
            <a:ext cx="1284018" cy="930243"/>
          </a:xfrm>
          <a:prstGeom prst="flowChartProcess">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smtClean="0">
                <a:solidFill>
                  <a:schemeClr val="tx1"/>
                </a:solidFill>
              </a:rPr>
              <a:t>Have Slide Narration Approved</a:t>
            </a:r>
          </a:p>
        </p:txBody>
      </p:sp>
      <p:cxnSp>
        <p:nvCxnSpPr>
          <p:cNvPr id="12" name="Straight Arrow Connector 11"/>
          <p:cNvCxnSpPr/>
          <p:nvPr/>
        </p:nvCxnSpPr>
        <p:spPr>
          <a:xfrm flipV="1">
            <a:off x="5851051" y="4885607"/>
            <a:ext cx="285321" cy="131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3" name="Process 13"/>
          <p:cNvSpPr/>
          <p:nvPr/>
        </p:nvSpPr>
        <p:spPr>
          <a:xfrm>
            <a:off x="6136372" y="4421795"/>
            <a:ext cx="1284018" cy="930243"/>
          </a:xfrm>
          <a:prstGeom prst="flowChartProcess">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smtClean="0">
                <a:solidFill>
                  <a:schemeClr val="tx1"/>
                </a:solidFill>
              </a:rPr>
              <a:t>Add Annotation to Presentation</a:t>
            </a:r>
          </a:p>
        </p:txBody>
      </p:sp>
      <p:pic>
        <p:nvPicPr>
          <p:cNvPr id="14" name="Picture 13"/>
          <p:cNvPicPr>
            <a:picLocks noChangeAspect="1"/>
          </p:cNvPicPr>
          <p:nvPr/>
        </p:nvPicPr>
        <p:blipFill rotWithShape="1">
          <a:blip r:embed="rId4"/>
          <a:srcRect l="6484" b="725"/>
          <a:stretch/>
        </p:blipFill>
        <p:spPr>
          <a:xfrm>
            <a:off x="7353868" y="5145004"/>
            <a:ext cx="703686" cy="709189"/>
          </a:xfrm>
          <a:prstGeom prst="rect">
            <a:avLst/>
          </a:prstGeom>
          <a:ln/>
        </p:spPr>
        <p:style>
          <a:lnRef idx="2">
            <a:schemeClr val="dk1"/>
          </a:lnRef>
          <a:fillRef idx="1">
            <a:schemeClr val="lt1"/>
          </a:fillRef>
          <a:effectRef idx="0">
            <a:schemeClr val="dk1"/>
          </a:effectRef>
          <a:fontRef idx="minor">
            <a:schemeClr val="dk1"/>
          </a:fontRef>
        </p:style>
      </p:pic>
      <p:pic>
        <p:nvPicPr>
          <p:cNvPr id="15" name="Picture 14"/>
          <p:cNvPicPr>
            <a:picLocks noChangeAspect="1"/>
          </p:cNvPicPr>
          <p:nvPr/>
        </p:nvPicPr>
        <p:blipFill>
          <a:blip r:embed="rId5"/>
          <a:stretch>
            <a:fillRect/>
          </a:stretch>
        </p:blipFill>
        <p:spPr>
          <a:xfrm>
            <a:off x="2275610" y="5269208"/>
            <a:ext cx="542925" cy="704850"/>
          </a:xfrm>
          <a:prstGeom prst="rect">
            <a:avLst/>
          </a:prstGeom>
          <a:ln/>
        </p:spPr>
        <p:style>
          <a:lnRef idx="2">
            <a:schemeClr val="dk1"/>
          </a:lnRef>
          <a:fillRef idx="1">
            <a:schemeClr val="lt1"/>
          </a:fillRef>
          <a:effectRef idx="0">
            <a:schemeClr val="dk1"/>
          </a:effectRef>
          <a:fontRef idx="minor">
            <a:schemeClr val="dk1"/>
          </a:fontRef>
        </p:style>
      </p:pic>
      <p:pic>
        <p:nvPicPr>
          <p:cNvPr id="16" name="Picture 15"/>
          <p:cNvPicPr>
            <a:picLocks noChangeAspect="1"/>
          </p:cNvPicPr>
          <p:nvPr/>
        </p:nvPicPr>
        <p:blipFill>
          <a:blip r:embed="rId6"/>
          <a:stretch>
            <a:fillRect/>
          </a:stretch>
        </p:blipFill>
        <p:spPr>
          <a:xfrm>
            <a:off x="3190934" y="5269208"/>
            <a:ext cx="933450" cy="257175"/>
          </a:xfrm>
          <a:prstGeom prst="rect">
            <a:avLst/>
          </a:prstGeom>
        </p:spPr>
        <p:style>
          <a:lnRef idx="2">
            <a:schemeClr val="dk1"/>
          </a:lnRef>
          <a:fillRef idx="1">
            <a:schemeClr val="lt1"/>
          </a:fillRef>
          <a:effectRef idx="0">
            <a:schemeClr val="dk1"/>
          </a:effectRef>
          <a:fontRef idx="minor">
            <a:schemeClr val="dk1"/>
          </a:fontRef>
        </p:style>
      </p:pic>
    </p:spTree>
    <p:custDataLst>
      <p:tags r:id="rId1"/>
    </p:custDataLst>
    <p:extLst>
      <p:ext uri="{BB962C8B-B14F-4D97-AF65-F5344CB8AC3E}">
        <p14:creationId xmlns:p14="http://schemas.microsoft.com/office/powerpoint/2010/main" val="2229506715"/>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Annotation versus Animations</a:t>
            </a:r>
            <a:endParaRPr lang="en-US" dirty="0"/>
          </a:p>
        </p:txBody>
      </p:sp>
      <p:sp>
        <p:nvSpPr>
          <p:cNvPr id="2" name="Content Placeholder 1"/>
          <p:cNvSpPr>
            <a:spLocks noGrp="1"/>
          </p:cNvSpPr>
          <p:nvPr>
            <p:ph sz="half" idx="2"/>
          </p:nvPr>
        </p:nvSpPr>
        <p:spPr>
          <a:xfrm>
            <a:off x="320040" y="1371600"/>
            <a:ext cx="3968181" cy="4937760"/>
          </a:xfrm>
        </p:spPr>
        <p:txBody>
          <a:bodyPr/>
          <a:lstStyle/>
          <a:p>
            <a:r>
              <a:rPr lang="en-US" sz="2400" dirty="0" smtClean="0"/>
              <a:t>Annotations are:</a:t>
            </a:r>
          </a:p>
          <a:p>
            <a:pPr marL="457200" indent="-457200">
              <a:buFont typeface="Arial" panose="020B0604020202020204" pitchFamily="34" charset="0"/>
              <a:buChar char="•"/>
            </a:pPr>
            <a:r>
              <a:rPr lang="en-US" sz="2400" dirty="0"/>
              <a:t>A</a:t>
            </a:r>
            <a:r>
              <a:rPr lang="en-US" sz="2400" dirty="0" smtClean="0"/>
              <a:t> function of Articulate</a:t>
            </a:r>
          </a:p>
          <a:p>
            <a:pPr marL="457200" indent="-457200">
              <a:buFont typeface="Arial" panose="020B0604020202020204" pitchFamily="34" charset="0"/>
              <a:buChar char="•"/>
            </a:pPr>
            <a:r>
              <a:rPr lang="en-US" sz="2400" dirty="0" smtClean="0"/>
              <a:t>Are use to highlight pictures or text</a:t>
            </a:r>
          </a:p>
          <a:p>
            <a:pPr marL="457200" indent="-457200">
              <a:buFont typeface="Arial" panose="020B0604020202020204" pitchFamily="34" charset="0"/>
              <a:buChar char="•"/>
            </a:pPr>
            <a:r>
              <a:rPr lang="en-US" sz="2400" dirty="0" smtClean="0"/>
              <a:t>Are timed according to the narration</a:t>
            </a:r>
          </a:p>
          <a:p>
            <a:pPr marL="457200" indent="-457200">
              <a:buFont typeface="Arial" panose="020B0604020202020204" pitchFamily="34" charset="0"/>
              <a:buChar char="•"/>
            </a:pPr>
            <a:r>
              <a:rPr lang="en-US" sz="2400" dirty="0" smtClean="0"/>
              <a:t>Highlight object already on the screen</a:t>
            </a:r>
          </a:p>
          <a:p>
            <a:pPr marL="457200" indent="-457200">
              <a:buFont typeface="Arial" panose="020B0604020202020204" pitchFamily="34" charset="0"/>
              <a:buChar char="•"/>
            </a:pPr>
            <a:r>
              <a:rPr lang="en-US" sz="2400" dirty="0" smtClean="0"/>
              <a:t>Accessed through the Narration folder of the Articulate ribbon</a:t>
            </a:r>
          </a:p>
          <a:p>
            <a:pPr marL="457200" indent="-457200">
              <a:buFont typeface="Arial" panose="020B0604020202020204" pitchFamily="34" charset="0"/>
              <a:buChar char="•"/>
            </a:pPr>
            <a:endParaRPr lang="en-US" dirty="0"/>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136</a:t>
            </a:fld>
            <a:endParaRPr lang="en-US" dirty="0"/>
          </a:p>
        </p:txBody>
      </p:sp>
      <p:sp>
        <p:nvSpPr>
          <p:cNvPr id="7" name="Content Placeholder 6"/>
          <p:cNvSpPr>
            <a:spLocks noGrp="1"/>
          </p:cNvSpPr>
          <p:nvPr>
            <p:ph sz="half" idx="12"/>
          </p:nvPr>
        </p:nvSpPr>
        <p:spPr>
          <a:xfrm>
            <a:off x="4430110" y="1371600"/>
            <a:ext cx="4378610" cy="4937760"/>
          </a:xfrm>
        </p:spPr>
        <p:txBody>
          <a:bodyPr/>
          <a:lstStyle/>
          <a:p>
            <a:r>
              <a:rPr lang="en-US" dirty="0" smtClean="0"/>
              <a:t>Animations are:</a:t>
            </a:r>
          </a:p>
          <a:p>
            <a:pPr marL="342900" indent="-342900">
              <a:buFont typeface="Arial" panose="020B0604020202020204" pitchFamily="34" charset="0"/>
              <a:buChar char="•"/>
            </a:pPr>
            <a:r>
              <a:rPr lang="en-US" dirty="0" smtClean="0"/>
              <a:t>A function of PowerPoint</a:t>
            </a:r>
          </a:p>
          <a:p>
            <a:pPr marL="342900" indent="-342900">
              <a:buFont typeface="Arial" panose="020B0604020202020204" pitchFamily="34" charset="0"/>
              <a:buChar char="•"/>
            </a:pPr>
            <a:r>
              <a:rPr lang="en-US" dirty="0" smtClean="0"/>
              <a:t>Used to animate pictures or text </a:t>
            </a:r>
          </a:p>
          <a:p>
            <a:pPr marL="342900" indent="-342900">
              <a:buFont typeface="Arial" panose="020B0604020202020204" pitchFamily="34" charset="0"/>
              <a:buChar char="•"/>
            </a:pPr>
            <a:r>
              <a:rPr lang="en-US" dirty="0" smtClean="0"/>
              <a:t>Timed based on the movement of the object or text</a:t>
            </a:r>
          </a:p>
          <a:p>
            <a:pPr marL="342900" indent="-342900">
              <a:buFont typeface="Arial" panose="020B0604020202020204" pitchFamily="34" charset="0"/>
              <a:buChar char="•"/>
            </a:pPr>
            <a:r>
              <a:rPr lang="en-US" dirty="0" smtClean="0"/>
              <a:t>Accessed through Animations ribbon</a:t>
            </a:r>
            <a:endParaRPr lang="en-US" dirty="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	</a:t>
            </a:r>
            <a:endParaRPr lang="en-US" dirty="0"/>
          </a:p>
        </p:txBody>
      </p:sp>
    </p:spTree>
    <p:custDataLst>
      <p:tags r:id="rId1"/>
    </p:custDataLst>
    <p:extLst>
      <p:ext uri="{BB962C8B-B14F-4D97-AF65-F5344CB8AC3E}">
        <p14:creationId xmlns:p14="http://schemas.microsoft.com/office/powerpoint/2010/main" val="2088787585"/>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92772" y="1371600"/>
            <a:ext cx="7668347" cy="4937125"/>
          </a:xfrm>
        </p:spPr>
        <p:txBody>
          <a:bodyPr/>
          <a:lstStyle/>
          <a:p>
            <a:r>
              <a:rPr lang="en-US" dirty="0" smtClean="0"/>
              <a:t>There are five style of annotation:</a:t>
            </a:r>
          </a:p>
          <a:p>
            <a:pPr marL="457200" indent="-457200">
              <a:buFont typeface="Arial" panose="020B0604020202020204" pitchFamily="34" charset="0"/>
              <a:buChar char="•"/>
            </a:pPr>
            <a:r>
              <a:rPr lang="en-US" b="1" dirty="0" smtClean="0"/>
              <a:t>Arrow</a:t>
            </a:r>
            <a:r>
              <a:rPr lang="en-US" dirty="0" smtClean="0"/>
              <a:t> – Used to highlight </a:t>
            </a:r>
          </a:p>
          <a:p>
            <a:pPr marL="457200" indent="-457200">
              <a:buFont typeface="Arial" panose="020B0604020202020204" pitchFamily="34" charset="0"/>
              <a:buChar char="•"/>
            </a:pPr>
            <a:r>
              <a:rPr lang="en-US" b="1" dirty="0" smtClean="0"/>
              <a:t>Check</a:t>
            </a:r>
            <a:r>
              <a:rPr lang="en-US" dirty="0" smtClean="0"/>
              <a:t> – Used to highlight a correct action</a:t>
            </a:r>
          </a:p>
          <a:p>
            <a:pPr marL="457200" indent="-457200">
              <a:buFont typeface="Arial" panose="020B0604020202020204" pitchFamily="34" charset="0"/>
              <a:buChar char="•"/>
            </a:pPr>
            <a:r>
              <a:rPr lang="en-US" b="1" dirty="0" smtClean="0"/>
              <a:t>Cross</a:t>
            </a:r>
            <a:r>
              <a:rPr lang="en-US" dirty="0" smtClean="0"/>
              <a:t> – Used to highlight an incorrect action</a:t>
            </a:r>
          </a:p>
          <a:p>
            <a:pPr marL="457200" indent="-457200">
              <a:buFont typeface="Arial" panose="020B0604020202020204" pitchFamily="34" charset="0"/>
              <a:buChar char="•"/>
            </a:pPr>
            <a:r>
              <a:rPr lang="en-US" b="1" dirty="0" smtClean="0"/>
              <a:t>Rectangle</a:t>
            </a:r>
            <a:r>
              <a:rPr lang="en-US" dirty="0" smtClean="0"/>
              <a:t> – Used to highlight an icon or section of the screen with the screen still shown</a:t>
            </a:r>
          </a:p>
          <a:p>
            <a:pPr marL="457200" indent="-457200">
              <a:buFont typeface="Arial" panose="020B0604020202020204" pitchFamily="34" charset="0"/>
              <a:buChar char="•"/>
            </a:pPr>
            <a:r>
              <a:rPr lang="en-US" b="1" dirty="0" smtClean="0"/>
              <a:t>Spotlight</a:t>
            </a:r>
            <a:r>
              <a:rPr lang="en-US" dirty="0" smtClean="0"/>
              <a:t> – Used to draw exclusive attention to the object by darkening the rest of the screen</a:t>
            </a:r>
            <a:endParaRPr lang="en-US" dirty="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	</a:t>
            </a:r>
            <a:endParaRPr lang="en-US" dirty="0"/>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137</a:t>
            </a:fld>
            <a:endParaRPr lang="en-US" dirty="0"/>
          </a:p>
        </p:txBody>
      </p:sp>
      <p:sp>
        <p:nvSpPr>
          <p:cNvPr id="5" name="Title 4"/>
          <p:cNvSpPr>
            <a:spLocks noGrp="1"/>
          </p:cNvSpPr>
          <p:nvPr>
            <p:ph type="title"/>
          </p:nvPr>
        </p:nvSpPr>
        <p:spPr/>
        <p:txBody>
          <a:bodyPr/>
          <a:lstStyle/>
          <a:p>
            <a:r>
              <a:rPr lang="en-US" dirty="0" smtClean="0"/>
              <a:t>Types of Annotations</a:t>
            </a:r>
            <a:endParaRPr lang="en-US" dirty="0"/>
          </a:p>
        </p:txBody>
      </p:sp>
      <p:pic>
        <p:nvPicPr>
          <p:cNvPr id="6" name="Picture 5"/>
          <p:cNvPicPr>
            <a:picLocks noChangeAspect="1"/>
          </p:cNvPicPr>
          <p:nvPr/>
        </p:nvPicPr>
        <p:blipFill rotWithShape="1">
          <a:blip r:embed="rId4"/>
          <a:srcRect l="6263" t="42551" r="76483"/>
          <a:stretch/>
        </p:blipFill>
        <p:spPr>
          <a:xfrm>
            <a:off x="459144" y="1402500"/>
            <a:ext cx="558102" cy="914400"/>
          </a:xfrm>
          <a:prstGeom prst="rect">
            <a:avLst/>
          </a:prstGeom>
        </p:spPr>
      </p:pic>
      <p:pic>
        <p:nvPicPr>
          <p:cNvPr id="7" name="Picture 6"/>
          <p:cNvPicPr>
            <a:picLocks noChangeAspect="1"/>
          </p:cNvPicPr>
          <p:nvPr/>
        </p:nvPicPr>
        <p:blipFill rotWithShape="1">
          <a:blip r:embed="rId4"/>
          <a:srcRect l="23517" t="42551" r="58450"/>
          <a:stretch/>
        </p:blipFill>
        <p:spPr>
          <a:xfrm>
            <a:off x="452231" y="2316900"/>
            <a:ext cx="583324" cy="914400"/>
          </a:xfrm>
          <a:prstGeom prst="rect">
            <a:avLst/>
          </a:prstGeom>
        </p:spPr>
      </p:pic>
      <p:pic>
        <p:nvPicPr>
          <p:cNvPr id="8" name="Picture 7"/>
          <p:cNvPicPr>
            <a:picLocks noChangeAspect="1"/>
          </p:cNvPicPr>
          <p:nvPr/>
        </p:nvPicPr>
        <p:blipFill rotWithShape="1">
          <a:blip r:embed="rId4"/>
          <a:srcRect l="38626" t="42551" r="42853"/>
          <a:stretch/>
        </p:blipFill>
        <p:spPr>
          <a:xfrm>
            <a:off x="436465" y="3210088"/>
            <a:ext cx="599090" cy="914400"/>
          </a:xfrm>
          <a:prstGeom prst="rect">
            <a:avLst/>
          </a:prstGeom>
        </p:spPr>
      </p:pic>
      <p:pic>
        <p:nvPicPr>
          <p:cNvPr id="9" name="Picture 8"/>
          <p:cNvPicPr>
            <a:picLocks noChangeAspect="1"/>
          </p:cNvPicPr>
          <p:nvPr/>
        </p:nvPicPr>
        <p:blipFill rotWithShape="1">
          <a:blip r:embed="rId4"/>
          <a:srcRect l="55685" t="42551" r="20920"/>
          <a:stretch/>
        </p:blipFill>
        <p:spPr>
          <a:xfrm>
            <a:off x="370614" y="4103276"/>
            <a:ext cx="756745" cy="914400"/>
          </a:xfrm>
          <a:prstGeom prst="rect">
            <a:avLst/>
          </a:prstGeom>
        </p:spPr>
      </p:pic>
      <p:pic>
        <p:nvPicPr>
          <p:cNvPr id="10" name="Picture 9"/>
          <p:cNvPicPr>
            <a:picLocks noChangeAspect="1"/>
          </p:cNvPicPr>
          <p:nvPr/>
        </p:nvPicPr>
        <p:blipFill rotWithShape="1">
          <a:blip r:embed="rId4"/>
          <a:srcRect l="78593" t="42551" r="-1"/>
          <a:stretch/>
        </p:blipFill>
        <p:spPr>
          <a:xfrm>
            <a:off x="397656" y="5017676"/>
            <a:ext cx="692474" cy="914400"/>
          </a:xfrm>
          <a:prstGeom prst="rect">
            <a:avLst/>
          </a:prstGeom>
        </p:spPr>
      </p:pic>
    </p:spTree>
    <p:custDataLst>
      <p:tags r:id="rId1"/>
    </p:custDataLst>
    <p:extLst>
      <p:ext uri="{BB962C8B-B14F-4D97-AF65-F5344CB8AC3E}">
        <p14:creationId xmlns:p14="http://schemas.microsoft.com/office/powerpoint/2010/main" val="1480113891"/>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Changing the Annotation Appearance</a:t>
            </a:r>
            <a:endParaRPr lang="en-US" dirty="0"/>
          </a:p>
        </p:txBody>
      </p:sp>
      <p:sp>
        <p:nvSpPr>
          <p:cNvPr id="3" name="Content Placeholder 2"/>
          <p:cNvSpPr>
            <a:spLocks noGrp="1"/>
          </p:cNvSpPr>
          <p:nvPr>
            <p:ph sz="half" idx="2"/>
          </p:nvPr>
        </p:nvSpPr>
        <p:spPr/>
        <p:txBody>
          <a:bodyPr/>
          <a:lstStyle/>
          <a:p>
            <a:r>
              <a:rPr lang="en-US" sz="2800" dirty="0" smtClean="0"/>
              <a:t>To change the appearance of the Annotation:</a:t>
            </a:r>
          </a:p>
          <a:p>
            <a:pPr marL="514350" indent="-514350">
              <a:buFont typeface="+mj-lt"/>
              <a:buAutoNum type="arabicPeriod"/>
            </a:pPr>
            <a:r>
              <a:rPr lang="en-US" sz="2800" dirty="0" smtClean="0"/>
              <a:t>Select the annotation</a:t>
            </a:r>
          </a:p>
          <a:p>
            <a:pPr marL="514350" indent="-514350">
              <a:buFont typeface="+mj-lt"/>
              <a:buAutoNum type="arabicPeriod"/>
            </a:pPr>
            <a:r>
              <a:rPr lang="en-US" sz="2800" dirty="0" smtClean="0"/>
              <a:t>Change the appearance using the style folder icons</a:t>
            </a:r>
          </a:p>
          <a:p>
            <a:pPr marL="514350" indent="-514350">
              <a:buFont typeface="+mj-lt"/>
              <a:buAutoNum type="arabicPeriod"/>
            </a:pPr>
            <a:r>
              <a:rPr lang="en-US" sz="2800" dirty="0" smtClean="0"/>
              <a:t>Annotate </a:t>
            </a:r>
            <a:r>
              <a:rPr lang="en-US" sz="2800" dirty="0"/>
              <a:t>the slide</a:t>
            </a:r>
          </a:p>
          <a:p>
            <a:pPr marL="514350" indent="-514350">
              <a:buFont typeface="+mj-lt"/>
              <a:buAutoNum type="arabicPeriod"/>
            </a:pPr>
            <a:r>
              <a:rPr lang="en-US" sz="2800" dirty="0"/>
              <a:t>Save and </a:t>
            </a:r>
            <a:r>
              <a:rPr lang="en-US" sz="2800" dirty="0" smtClean="0"/>
              <a:t>close</a:t>
            </a:r>
          </a:p>
          <a:p>
            <a:r>
              <a:rPr lang="en-US" sz="2800" b="1" dirty="0" smtClean="0"/>
              <a:t>Note</a:t>
            </a:r>
            <a:r>
              <a:rPr lang="en-US" sz="2800" dirty="0" smtClean="0"/>
              <a:t>: to remove annotations check </a:t>
            </a:r>
            <a:endParaRPr lang="en-US" sz="2800" dirty="0"/>
          </a:p>
        </p:txBody>
      </p:sp>
      <p:sp>
        <p:nvSpPr>
          <p:cNvPr id="4" name="Slide Number Placeholder 3"/>
          <p:cNvSpPr>
            <a:spLocks noGrp="1"/>
          </p:cNvSpPr>
          <p:nvPr>
            <p:ph type="sldNum" sz="quarter" idx="11"/>
          </p:nvPr>
        </p:nvSpPr>
        <p:spPr/>
        <p:txBody>
          <a:bodyPr/>
          <a:lstStyle/>
          <a:p>
            <a:pPr>
              <a:defRPr/>
            </a:pPr>
            <a:r>
              <a:rPr lang="en-US" dirty="0" smtClean="0"/>
              <a:t>Slide </a:t>
            </a:r>
            <a:fld id="{3D23ED13-A12C-4854-A91E-EB5CAF90118D}" type="slidenum">
              <a:rPr lang="en-US" smtClean="0"/>
              <a:pPr>
                <a:defRPr/>
              </a:pPr>
              <a:t>138</a:t>
            </a:fld>
            <a:endParaRPr lang="en-US" dirty="0"/>
          </a:p>
        </p:txBody>
      </p:sp>
      <p:pic>
        <p:nvPicPr>
          <p:cNvPr id="9" name="Content Placeholder 8"/>
          <p:cNvPicPr>
            <a:picLocks noGrp="1" noChangeAspect="1"/>
          </p:cNvPicPr>
          <p:nvPr>
            <p:ph sz="half" idx="12"/>
          </p:nvPr>
        </p:nvPicPr>
        <p:blipFill>
          <a:blip r:embed="rId4"/>
          <a:stretch>
            <a:fillRect/>
          </a:stretch>
        </p:blipFill>
        <p:spPr>
          <a:xfrm>
            <a:off x="284402" y="3998904"/>
            <a:ext cx="3341667" cy="901564"/>
          </a:xfrm>
          <a:prstGeom prst="rect">
            <a:avLst/>
          </a:prstGeom>
        </p:spPr>
        <p:style>
          <a:lnRef idx="2">
            <a:schemeClr val="dk1"/>
          </a:lnRef>
          <a:fillRef idx="1">
            <a:schemeClr val="lt1"/>
          </a:fillRef>
          <a:effectRef idx="0">
            <a:schemeClr val="dk1"/>
          </a:effectRef>
          <a:fontRef idx="minor">
            <a:schemeClr val="dk1"/>
          </a:fontRef>
        </p:style>
      </p:pic>
      <p:sp>
        <p:nvSpPr>
          <p:cNvPr id="6" name="Footer Placeholder 5"/>
          <p:cNvSpPr>
            <a:spLocks noGrp="1"/>
          </p:cNvSpPr>
          <p:nvPr>
            <p:ph type="ftr" sz="quarter" idx="10"/>
          </p:nvPr>
        </p:nvSpPr>
        <p:spPr/>
        <p:txBody>
          <a:bodyPr/>
          <a:lstStyle/>
          <a:p>
            <a:pPr>
              <a:tabLst>
                <a:tab pos="5998464" algn="r"/>
              </a:tabLst>
              <a:defRPr/>
            </a:pPr>
            <a:r>
              <a:rPr lang="en-US" dirty="0" smtClean="0"/>
              <a:t>Colorado Department of Transportation	</a:t>
            </a:r>
            <a:endParaRPr lang="en-US" dirty="0"/>
          </a:p>
        </p:txBody>
      </p:sp>
      <p:pic>
        <p:nvPicPr>
          <p:cNvPr id="7" name="Picture 6"/>
          <p:cNvPicPr>
            <a:picLocks noChangeAspect="1"/>
          </p:cNvPicPr>
          <p:nvPr/>
        </p:nvPicPr>
        <p:blipFill>
          <a:blip r:embed="rId5"/>
          <a:stretch>
            <a:fillRect/>
          </a:stretch>
        </p:blipFill>
        <p:spPr>
          <a:xfrm>
            <a:off x="304800" y="2865997"/>
            <a:ext cx="3321269" cy="842421"/>
          </a:xfrm>
          <a:prstGeom prst="rect">
            <a:avLst/>
          </a:prstGeom>
        </p:spPr>
        <p:style>
          <a:lnRef idx="2">
            <a:schemeClr val="dk1"/>
          </a:lnRef>
          <a:fillRef idx="1">
            <a:schemeClr val="lt1"/>
          </a:fillRef>
          <a:effectRef idx="0">
            <a:schemeClr val="dk1"/>
          </a:effectRef>
          <a:fontRef idx="minor">
            <a:schemeClr val="dk1"/>
          </a:fontRef>
        </p:style>
      </p:pic>
      <p:pic>
        <p:nvPicPr>
          <p:cNvPr id="11" name="Picture 10"/>
          <p:cNvPicPr>
            <a:picLocks noChangeAspect="1"/>
          </p:cNvPicPr>
          <p:nvPr/>
        </p:nvPicPr>
        <p:blipFill>
          <a:blip r:embed="rId6"/>
          <a:stretch>
            <a:fillRect/>
          </a:stretch>
        </p:blipFill>
        <p:spPr>
          <a:xfrm>
            <a:off x="304800" y="1659347"/>
            <a:ext cx="3341667" cy="908610"/>
          </a:xfrm>
          <a:prstGeom prst="rect">
            <a:avLst/>
          </a:prstGeom>
        </p:spPr>
        <p:style>
          <a:lnRef idx="2">
            <a:schemeClr val="dk1"/>
          </a:lnRef>
          <a:fillRef idx="1">
            <a:schemeClr val="lt1"/>
          </a:fillRef>
          <a:effectRef idx="0">
            <a:schemeClr val="dk1"/>
          </a:effectRef>
          <a:fontRef idx="minor">
            <a:schemeClr val="dk1"/>
          </a:fontRef>
        </p:style>
      </p:pic>
      <p:pic>
        <p:nvPicPr>
          <p:cNvPr id="14" name="Picture 13"/>
          <p:cNvPicPr>
            <a:picLocks noChangeAspect="1"/>
          </p:cNvPicPr>
          <p:nvPr/>
        </p:nvPicPr>
        <p:blipFill>
          <a:blip r:embed="rId7"/>
          <a:stretch>
            <a:fillRect/>
          </a:stretch>
        </p:blipFill>
        <p:spPr>
          <a:xfrm>
            <a:off x="4846714" y="5275937"/>
            <a:ext cx="711338" cy="329323"/>
          </a:xfrm>
          <a:prstGeom prst="rect">
            <a:avLst/>
          </a:prstGeom>
        </p:spPr>
      </p:pic>
    </p:spTree>
    <p:custDataLst>
      <p:tags r:id="rId1"/>
    </p:custDataLst>
    <p:extLst>
      <p:ext uri="{BB962C8B-B14F-4D97-AF65-F5344CB8AC3E}">
        <p14:creationId xmlns:p14="http://schemas.microsoft.com/office/powerpoint/2010/main" val="3140434353"/>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smtClean="0"/>
              <a:t>Roles:</a:t>
            </a:r>
          </a:p>
          <a:p>
            <a:r>
              <a:rPr lang="en-US" dirty="0" smtClean="0"/>
              <a:t>Training Developer</a:t>
            </a:r>
            <a:endParaRPr lang="en-US" dirty="0"/>
          </a:p>
          <a:p>
            <a:r>
              <a:rPr lang="en-US" b="1" dirty="0" smtClean="0"/>
              <a:t>Scenario:</a:t>
            </a:r>
          </a:p>
          <a:p>
            <a:r>
              <a:rPr lang="en-US" dirty="0" smtClean="0"/>
              <a:t>In this exercise we are going to learn how to:</a:t>
            </a:r>
          </a:p>
          <a:p>
            <a:pPr marL="457200" indent="-457200">
              <a:buFont typeface="Arial" panose="020B0604020202020204" pitchFamily="34" charset="0"/>
              <a:buChar char="•"/>
            </a:pPr>
            <a:r>
              <a:rPr lang="en-US" dirty="0" smtClean="0"/>
              <a:t>Add Annotations to a existing slide</a:t>
            </a:r>
          </a:p>
          <a:p>
            <a:pPr marL="457200" indent="-457200">
              <a:buFont typeface="Arial" panose="020B0604020202020204" pitchFamily="34" charset="0"/>
              <a:buChar char="•"/>
            </a:pPr>
            <a:r>
              <a:rPr lang="en-US" dirty="0" smtClean="0"/>
              <a:t>Delete An Annotation</a:t>
            </a:r>
            <a:endParaRPr lang="en-US" dirty="0"/>
          </a:p>
          <a:p>
            <a:pPr marL="457200" indent="-457200">
              <a:buFont typeface="Arial" panose="020B0604020202020204" pitchFamily="34" charset="0"/>
              <a:buChar char="•"/>
            </a:pPr>
            <a:endParaRPr lang="en-US" dirty="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139</a:t>
            </a:fld>
            <a:endParaRPr lang="en-US" dirty="0"/>
          </a:p>
        </p:txBody>
      </p:sp>
      <p:sp>
        <p:nvSpPr>
          <p:cNvPr id="5" name="Title 4"/>
          <p:cNvSpPr>
            <a:spLocks noGrp="1"/>
          </p:cNvSpPr>
          <p:nvPr>
            <p:ph type="title"/>
          </p:nvPr>
        </p:nvSpPr>
        <p:spPr/>
        <p:txBody>
          <a:bodyPr/>
          <a:lstStyle/>
          <a:p>
            <a:r>
              <a:rPr lang="en-US" dirty="0" smtClean="0"/>
              <a:t>Exercise 11 - Create Annotation</a:t>
            </a:r>
            <a:endParaRPr lang="en-US" dirty="0"/>
          </a:p>
        </p:txBody>
      </p:sp>
    </p:spTree>
    <p:custDataLst>
      <p:tags r:id="rId1"/>
    </p:custDataLst>
    <p:extLst>
      <p:ext uri="{BB962C8B-B14F-4D97-AF65-F5344CB8AC3E}">
        <p14:creationId xmlns:p14="http://schemas.microsoft.com/office/powerpoint/2010/main" val="62307624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3" name="Slide Number Placeholder 2"/>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14</a:t>
            </a:fld>
            <a:endParaRPr lang="en-US" dirty="0"/>
          </a:p>
        </p:txBody>
      </p:sp>
      <p:sp>
        <p:nvSpPr>
          <p:cNvPr id="4" name="Title 3"/>
          <p:cNvSpPr>
            <a:spLocks noGrp="1"/>
          </p:cNvSpPr>
          <p:nvPr>
            <p:ph type="title"/>
          </p:nvPr>
        </p:nvSpPr>
        <p:spPr/>
        <p:txBody>
          <a:bodyPr/>
          <a:lstStyle/>
          <a:p>
            <a:r>
              <a:rPr lang="en-US" dirty="0" smtClean="0"/>
              <a:t>Terms and Concepts</a:t>
            </a:r>
            <a:endParaRPr lang="en-US" dirty="0"/>
          </a:p>
        </p:txBody>
      </p:sp>
      <p:graphicFrame>
        <p:nvGraphicFramePr>
          <p:cNvPr id="15" name="Table 14"/>
          <p:cNvGraphicFramePr>
            <a:graphicFrameLocks noGrp="1"/>
          </p:cNvGraphicFramePr>
          <p:nvPr>
            <p:extLst>
              <p:ext uri="{D42A27DB-BD31-4B8C-83A1-F6EECF244321}">
                <p14:modId xmlns:p14="http://schemas.microsoft.com/office/powerpoint/2010/main" val="693884651"/>
              </p:ext>
            </p:extLst>
          </p:nvPr>
        </p:nvGraphicFramePr>
        <p:xfrm>
          <a:off x="1665118" y="1802747"/>
          <a:ext cx="7260590" cy="3205480"/>
        </p:xfrm>
        <a:graphic>
          <a:graphicData uri="http://schemas.openxmlformats.org/drawingml/2006/table">
            <a:tbl>
              <a:tblPr firstRow="1" bandRow="1">
                <a:tableStyleId>{5C22544A-7EE6-4342-B048-85BDC9FD1C3A}</a:tableStyleId>
              </a:tblPr>
              <a:tblGrid>
                <a:gridCol w="1871926"/>
                <a:gridCol w="5388664"/>
              </a:tblGrid>
              <a:tr h="370840">
                <a:tc>
                  <a:txBody>
                    <a:bodyPr/>
                    <a:lstStyle/>
                    <a:p>
                      <a:r>
                        <a:rPr lang="en-US" dirty="0" smtClean="0"/>
                        <a:t>Term</a:t>
                      </a:r>
                      <a:endParaRPr lang="en-US" dirty="0"/>
                    </a:p>
                  </a:txBody>
                  <a:tcPr/>
                </a:tc>
                <a:tc>
                  <a:txBody>
                    <a:bodyPr/>
                    <a:lstStyle/>
                    <a:p>
                      <a:r>
                        <a:rPr lang="en-US" dirty="0" smtClean="0"/>
                        <a:t>Definition</a:t>
                      </a:r>
                      <a:endParaRPr lang="en-US" dirty="0"/>
                    </a:p>
                  </a:txBody>
                  <a:tcPr/>
                </a:tc>
              </a:tr>
              <a:tr h="370840">
                <a:tc>
                  <a:txBody>
                    <a:bodyPr/>
                    <a:lstStyle/>
                    <a:p>
                      <a:r>
                        <a:rPr lang="en-US" sz="1800" b="1" kern="1200" dirty="0" smtClean="0">
                          <a:solidFill>
                            <a:schemeClr val="dk1"/>
                          </a:solidFill>
                          <a:effectLst/>
                          <a:latin typeface="+mn-lt"/>
                          <a:ea typeface="+mn-ea"/>
                          <a:cs typeface="+mn-cs"/>
                        </a:rPr>
                        <a:t>Articulate Replay ’13</a:t>
                      </a:r>
                      <a:r>
                        <a:rPr lang="en-US" sz="1800" kern="1200" dirty="0" smtClean="0">
                          <a:solidFill>
                            <a:schemeClr val="dk1"/>
                          </a:solidFill>
                          <a:effectLst/>
                          <a:latin typeface="+mn-lt"/>
                          <a:ea typeface="+mn-ea"/>
                          <a:cs typeface="+mn-cs"/>
                        </a:rPr>
                        <a:t> </a:t>
                      </a:r>
                      <a:endParaRPr lang="en-US" i="0" dirty="0"/>
                    </a:p>
                  </a:txBody>
                  <a:tcPr/>
                </a:tc>
                <a:tc>
                  <a:txBody>
                    <a:bodyPr/>
                    <a:lstStyle/>
                    <a:p>
                      <a:pPr lvl="0"/>
                      <a:r>
                        <a:rPr lang="en-US" sz="1800" kern="1200" dirty="0" smtClean="0">
                          <a:solidFill>
                            <a:schemeClr val="dk1"/>
                          </a:solidFill>
                          <a:effectLst/>
                          <a:latin typeface="+mn-lt"/>
                          <a:ea typeface="+mn-ea"/>
                          <a:cs typeface="+mn-cs"/>
                        </a:rPr>
                        <a:t>A program used to create screencasts using the computers webcam and screen activity or a combination of the two. </a:t>
                      </a:r>
                      <a:endParaRPr lang="en-US" sz="1800" i="0" kern="1200" dirty="0" smtClean="0">
                        <a:solidFill>
                          <a:schemeClr val="dk1"/>
                        </a:solidFill>
                        <a:effectLst/>
                        <a:latin typeface="+mn-lt"/>
                        <a:ea typeface="+mn-ea"/>
                        <a:cs typeface="+mn-cs"/>
                      </a:endParaRPr>
                    </a:p>
                  </a:txBody>
                  <a:tcPr/>
                </a:tc>
              </a:tr>
              <a:tr h="370840">
                <a:tc>
                  <a:txBody>
                    <a:bodyPr/>
                    <a:lstStyle/>
                    <a:p>
                      <a:r>
                        <a:rPr lang="en-US" sz="1800" b="1" i="0" kern="1200" dirty="0" smtClean="0">
                          <a:solidFill>
                            <a:schemeClr val="dk1"/>
                          </a:solidFill>
                          <a:effectLst/>
                          <a:latin typeface="+mn-lt"/>
                          <a:ea typeface="+mn-ea"/>
                          <a:cs typeface="+mn-cs"/>
                        </a:rPr>
                        <a:t>Audacity </a:t>
                      </a:r>
                      <a:endParaRPr lang="en-US" i="0" dirty="0"/>
                    </a:p>
                  </a:txBody>
                  <a:tcPr/>
                </a:tc>
                <a:tc>
                  <a:txBody>
                    <a:bodyPr/>
                    <a:lstStyle/>
                    <a:p>
                      <a:pPr lvl="0"/>
                      <a:r>
                        <a:rPr lang="en-US" sz="1800" kern="1200" dirty="0" smtClean="0">
                          <a:solidFill>
                            <a:schemeClr val="dk1"/>
                          </a:solidFill>
                          <a:effectLst/>
                          <a:latin typeface="+mn-lt"/>
                          <a:ea typeface="+mn-ea"/>
                          <a:cs typeface="+mn-cs"/>
                        </a:rPr>
                        <a:t>A freeware program used to create and edit sound and sound files.</a:t>
                      </a:r>
                      <a:r>
                        <a:rPr lang="en-US" dirty="0" smtClean="0">
                          <a:effectLst/>
                        </a:rPr>
                        <a:t> </a:t>
                      </a:r>
                      <a:endParaRPr lang="en-US" sz="1800" i="0" kern="1200" dirty="0" smtClean="0">
                        <a:solidFill>
                          <a:schemeClr val="dk1"/>
                        </a:solidFill>
                        <a:effectLst/>
                        <a:latin typeface="+mn-lt"/>
                        <a:ea typeface="+mn-ea"/>
                        <a:cs typeface="+mn-cs"/>
                      </a:endParaRPr>
                    </a:p>
                  </a:txBody>
                  <a:tcPr/>
                </a:tc>
              </a:tr>
              <a:tr h="370840">
                <a:tc>
                  <a:txBody>
                    <a:bodyPr/>
                    <a:lstStyle/>
                    <a:p>
                      <a:r>
                        <a:rPr lang="en-US" sz="1800" b="1" i="0" kern="1200" dirty="0" smtClean="0">
                          <a:solidFill>
                            <a:schemeClr val="dk1"/>
                          </a:solidFill>
                          <a:effectLst/>
                          <a:latin typeface="+mn-lt"/>
                          <a:ea typeface="+mn-ea"/>
                          <a:cs typeface="+mn-cs"/>
                        </a:rPr>
                        <a:t>Course</a:t>
                      </a:r>
                      <a:r>
                        <a:rPr lang="en-US" sz="1800" i="0" kern="1200" dirty="0" smtClean="0">
                          <a:solidFill>
                            <a:schemeClr val="dk1"/>
                          </a:solidFill>
                          <a:effectLst/>
                          <a:latin typeface="+mn-lt"/>
                          <a:ea typeface="+mn-ea"/>
                          <a:cs typeface="+mn-cs"/>
                        </a:rPr>
                        <a:t> </a:t>
                      </a:r>
                      <a:endParaRPr lang="en-US" i="0" dirty="0"/>
                    </a:p>
                  </a:txBody>
                  <a:tcPr/>
                </a:tc>
                <a:tc>
                  <a:txBody>
                    <a:bodyPr/>
                    <a:lstStyle/>
                    <a:p>
                      <a:pPr lvl="0"/>
                      <a:r>
                        <a:rPr lang="en-US" sz="1800" i="0" kern="1200" dirty="0" smtClean="0">
                          <a:solidFill>
                            <a:schemeClr val="dk1"/>
                          </a:solidFill>
                          <a:effectLst/>
                          <a:latin typeface="+mn-lt"/>
                          <a:ea typeface="+mn-ea"/>
                          <a:cs typeface="+mn-cs"/>
                        </a:rPr>
                        <a:t>A series of sections (lessons) used to teach skills and knowledge for a task or process.</a:t>
                      </a:r>
                    </a:p>
                  </a:txBody>
                  <a:tcPr/>
                </a:tc>
              </a:tr>
              <a:tr h="370840">
                <a:tc>
                  <a:txBody>
                    <a:bodyPr/>
                    <a:lstStyle/>
                    <a:p>
                      <a:r>
                        <a:rPr lang="en-US" sz="1800" i="0" kern="1200" dirty="0" smtClean="0">
                          <a:solidFill>
                            <a:schemeClr val="dk1"/>
                          </a:solidFill>
                          <a:effectLst/>
                          <a:latin typeface="+mn-lt"/>
                          <a:ea typeface="+mn-ea"/>
                          <a:cs typeface="+mn-cs"/>
                        </a:rPr>
                        <a:t> </a:t>
                      </a:r>
                      <a:r>
                        <a:rPr lang="en-US" sz="1800" b="1" i="0" kern="1200" dirty="0" smtClean="0">
                          <a:solidFill>
                            <a:schemeClr val="dk1"/>
                          </a:solidFill>
                          <a:effectLst/>
                          <a:latin typeface="+mn-lt"/>
                          <a:ea typeface="+mn-ea"/>
                          <a:cs typeface="+mn-cs"/>
                        </a:rPr>
                        <a:t>eLearning </a:t>
                      </a:r>
                      <a:endParaRPr lang="en-US" i="0" dirty="0"/>
                    </a:p>
                  </a:txBody>
                  <a:tcPr/>
                </a:tc>
                <a:tc>
                  <a:txBody>
                    <a:bodyPr/>
                    <a:lstStyle/>
                    <a:p>
                      <a:pPr lvl="0"/>
                      <a:r>
                        <a:rPr lang="en-US" sz="1800" i="0" kern="1200" dirty="0" smtClean="0">
                          <a:solidFill>
                            <a:schemeClr val="dk1"/>
                          </a:solidFill>
                          <a:effectLst/>
                          <a:latin typeface="+mn-lt"/>
                          <a:ea typeface="+mn-ea"/>
                          <a:cs typeface="+mn-cs"/>
                        </a:rPr>
                        <a:t>A type of training delivered entirely through electronic hardware, software or a combination of both.</a:t>
                      </a:r>
                      <a:r>
                        <a:rPr lang="en-US" i="0" dirty="0" smtClean="0">
                          <a:effectLst/>
                        </a:rPr>
                        <a:t> </a:t>
                      </a:r>
                      <a:endParaRPr lang="en-US" sz="1800" i="0" kern="1200" dirty="0" smtClean="0">
                        <a:solidFill>
                          <a:schemeClr val="dk1"/>
                        </a:solidFill>
                        <a:effectLst/>
                        <a:latin typeface="+mn-lt"/>
                        <a:ea typeface="+mn-ea"/>
                        <a:cs typeface="+mn-cs"/>
                      </a:endParaRPr>
                    </a:p>
                  </a:txBody>
                  <a:tcPr/>
                </a:tc>
              </a:tr>
            </a:tbl>
          </a:graphicData>
        </a:graphic>
      </p:graphicFrame>
    </p:spTree>
    <p:custDataLst>
      <p:tags r:id="rId1"/>
    </p:custDataLst>
    <p:extLst>
      <p:ext uri="{BB962C8B-B14F-4D97-AF65-F5344CB8AC3E}">
        <p14:creationId xmlns:p14="http://schemas.microsoft.com/office/powerpoint/2010/main" val="384165893"/>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2563" y="2057400"/>
            <a:ext cx="8818562" cy="3429000"/>
          </a:xfrm>
          <a:ln/>
        </p:spPr>
        <p:txBody>
          <a:bodyPr/>
          <a:lstStyle/>
          <a:p>
            <a:pPr>
              <a:defRPr/>
            </a:pPr>
            <a:endParaRPr lang="en-US" dirty="0">
              <a:ea typeface="+mn-ea"/>
              <a:cs typeface="+mn-cs"/>
            </a:endParaRPr>
          </a:p>
        </p:txBody>
      </p:sp>
    </p:spTree>
    <p:custDataLst>
      <p:tags r:id="rId1"/>
    </p:custDataLst>
    <p:extLst>
      <p:ext uri="{BB962C8B-B14F-4D97-AF65-F5344CB8AC3E}">
        <p14:creationId xmlns:p14="http://schemas.microsoft.com/office/powerpoint/2010/main" val="2518108522"/>
      </p:ext>
    </p:extLst>
  </p:cSld>
  <p:clrMapOvr>
    <a:masterClrMapping/>
  </p:clrMapOvr>
  <p:transition spd="slow"/>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034726" y="1599351"/>
            <a:ext cx="7895039" cy="4437414"/>
          </a:xfrm>
        </p:spPr>
        <p:txBody>
          <a:bodyPr/>
          <a:lstStyle/>
          <a:p>
            <a:pPr marL="457200" indent="-457200">
              <a:buFont typeface="Arial"/>
              <a:buChar char="•"/>
            </a:pPr>
            <a:r>
              <a:rPr lang="en-US" sz="2900" dirty="0" smtClean="0"/>
              <a:t>Section 7 – </a:t>
            </a:r>
            <a:r>
              <a:rPr lang="en-US" sz="2900" dirty="0"/>
              <a:t>Create </a:t>
            </a:r>
            <a:r>
              <a:rPr lang="en-US" sz="2900" dirty="0" smtClean="0"/>
              <a:t>Engage Interaction </a:t>
            </a:r>
          </a:p>
          <a:p>
            <a:pPr marL="457200" indent="-457200">
              <a:buFont typeface="Arial"/>
              <a:buChar char="•"/>
            </a:pPr>
            <a:r>
              <a:rPr lang="en-US" sz="2900" dirty="0" smtClean="0"/>
              <a:t>Section 8 </a:t>
            </a:r>
            <a:r>
              <a:rPr lang="en-US" sz="2900" dirty="0"/>
              <a:t>– Create and Insert Audio</a:t>
            </a:r>
          </a:p>
          <a:p>
            <a:pPr marL="457200" indent="-457200">
              <a:buFont typeface="Arial"/>
              <a:buChar char="•"/>
            </a:pPr>
            <a:r>
              <a:rPr lang="en-US" sz="2900" dirty="0"/>
              <a:t>Section 9 </a:t>
            </a:r>
            <a:r>
              <a:rPr lang="en-US" sz="2900" dirty="0" smtClean="0"/>
              <a:t>– Add Annotation</a:t>
            </a:r>
          </a:p>
          <a:p>
            <a:pPr marL="457200" indent="-457200">
              <a:buFont typeface="Arial"/>
              <a:buChar char="•"/>
            </a:pPr>
            <a:r>
              <a:rPr lang="en-US" sz="2900" b="1" dirty="0" smtClean="0"/>
              <a:t>Section 10 – </a:t>
            </a:r>
            <a:r>
              <a:rPr lang="en-US" sz="2900" b="1" dirty="0"/>
              <a:t>Add </a:t>
            </a:r>
            <a:r>
              <a:rPr lang="en-US" sz="2900" b="1" dirty="0" smtClean="0"/>
              <a:t>Quiz </a:t>
            </a:r>
            <a:r>
              <a:rPr lang="en-US" sz="2900" b="1" dirty="0"/>
              <a:t>using </a:t>
            </a:r>
            <a:r>
              <a:rPr lang="en-US" sz="2900" b="1" dirty="0" smtClean="0"/>
              <a:t>Quizmaker</a:t>
            </a:r>
          </a:p>
          <a:p>
            <a:pPr marL="457200" indent="-457200">
              <a:buFont typeface="Arial"/>
              <a:buChar char="•"/>
            </a:pPr>
            <a:r>
              <a:rPr lang="en-US" sz="2900" dirty="0" smtClean="0"/>
              <a:t>Section 11 </a:t>
            </a:r>
            <a:r>
              <a:rPr lang="en-US" sz="2900" dirty="0"/>
              <a:t>– Print and Publish </a:t>
            </a:r>
            <a:r>
              <a:rPr lang="en-US" sz="2900" dirty="0" smtClean="0"/>
              <a:t>Course</a:t>
            </a:r>
          </a:p>
          <a:p>
            <a:pPr marL="457200" indent="-457200">
              <a:buFont typeface="Arial"/>
              <a:buChar char="•"/>
            </a:pPr>
            <a:r>
              <a:rPr lang="en-US" sz="2900" dirty="0" smtClean="0"/>
              <a:t>Section 12 – Conclusion</a:t>
            </a:r>
            <a:endParaRPr lang="en-US" sz="2900" dirty="0"/>
          </a:p>
        </p:txBody>
      </p:sp>
      <p:sp>
        <p:nvSpPr>
          <p:cNvPr id="10" name="Footer Placeholder 9"/>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12" name="Slide Number Placeholder 11"/>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141</a:t>
            </a:fld>
            <a:endParaRPr lang="en-US" dirty="0"/>
          </a:p>
        </p:txBody>
      </p:sp>
      <p:sp>
        <p:nvSpPr>
          <p:cNvPr id="9218" name="Title 1"/>
          <p:cNvSpPr>
            <a:spLocks noGrp="1"/>
          </p:cNvSpPr>
          <p:nvPr>
            <p:ph type="title"/>
          </p:nvPr>
        </p:nvSpPr>
        <p:spPr/>
        <p:txBody>
          <a:bodyPr/>
          <a:lstStyle/>
          <a:p>
            <a:r>
              <a:rPr lang="en-US" dirty="0" smtClean="0">
                <a:latin typeface="+mj-lt"/>
              </a:rPr>
              <a:t>Course Agenda</a:t>
            </a:r>
          </a:p>
        </p:txBody>
      </p:sp>
      <p:grpSp>
        <p:nvGrpSpPr>
          <p:cNvPr id="13" name="Group 12"/>
          <p:cNvGrpSpPr/>
          <p:nvPr/>
        </p:nvGrpSpPr>
        <p:grpSpPr>
          <a:xfrm>
            <a:off x="273120" y="1499816"/>
            <a:ext cx="685800" cy="4672384"/>
            <a:chOff x="457200" y="1499816"/>
            <a:chExt cx="685800" cy="4672384"/>
          </a:xfrm>
        </p:grpSpPr>
        <p:cxnSp>
          <p:nvCxnSpPr>
            <p:cNvPr id="11" name="Straight Connector 10"/>
            <p:cNvCxnSpPr/>
            <p:nvPr/>
          </p:nvCxnSpPr>
          <p:spPr bwMode="auto">
            <a:xfrm rot="16200000">
              <a:off x="-1536092" y="3836008"/>
              <a:ext cx="4672384"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ounded Rectangle 4"/>
            <p:cNvSpPr/>
            <p:nvPr/>
          </p:nvSpPr>
          <p:spPr bwMode="auto">
            <a:xfrm rot="16200000">
              <a:off x="508076" y="5245252"/>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ounded Rectangle 5"/>
            <p:cNvSpPr/>
            <p:nvPr/>
          </p:nvSpPr>
          <p:spPr bwMode="auto">
            <a:xfrm rot="16200000">
              <a:off x="508076" y="3493108"/>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Rounded Rectangle 6"/>
            <p:cNvSpPr/>
            <p:nvPr/>
          </p:nvSpPr>
          <p:spPr bwMode="auto">
            <a:xfrm rot="16200000">
              <a:off x="508076" y="4369180"/>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Rounded Rectangle 7"/>
            <p:cNvSpPr/>
            <p:nvPr/>
          </p:nvSpPr>
          <p:spPr bwMode="auto">
            <a:xfrm rot="16200000">
              <a:off x="508076" y="2617036"/>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Rounded Rectangle 8"/>
            <p:cNvSpPr/>
            <p:nvPr/>
          </p:nvSpPr>
          <p:spPr bwMode="auto">
            <a:xfrm rot="16200000">
              <a:off x="501726" y="1747314"/>
              <a:ext cx="584048" cy="6731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Tree>
    <p:custDataLst>
      <p:tags r:id="rId1"/>
    </p:custDataLst>
    <p:extLst>
      <p:ext uri="{BB962C8B-B14F-4D97-AF65-F5344CB8AC3E}">
        <p14:creationId xmlns:p14="http://schemas.microsoft.com/office/powerpoint/2010/main" val="3474711500"/>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400" dirty="0"/>
              <a:t>At the end of this section, you should be able to</a:t>
            </a:r>
            <a:r>
              <a:rPr lang="en-US" sz="2400" dirty="0" smtClean="0"/>
              <a:t>:</a:t>
            </a:r>
          </a:p>
          <a:p>
            <a:pPr marL="342900" lvl="0" indent="-342900">
              <a:buFont typeface="Arial"/>
              <a:buChar char="•"/>
            </a:pPr>
            <a:r>
              <a:rPr lang="en-US" sz="2400" dirty="0"/>
              <a:t>Define Terms and Concepts</a:t>
            </a:r>
          </a:p>
          <a:p>
            <a:pPr marL="342900" lvl="0" indent="-342900">
              <a:buFont typeface="Arial"/>
              <a:buChar char="•"/>
            </a:pPr>
            <a:r>
              <a:rPr lang="en-US" sz="2400" dirty="0" smtClean="0"/>
              <a:t>Explain the process for converting Check Your Knowledge slides to Quizmaker quizzes</a:t>
            </a:r>
          </a:p>
          <a:p>
            <a:pPr marL="342900" lvl="0" indent="-342900">
              <a:buFont typeface="Arial"/>
              <a:buChar char="•"/>
            </a:pPr>
            <a:r>
              <a:rPr lang="en-US" sz="2400" dirty="0" smtClean="0"/>
              <a:t>Describe the difference between Survey questions and Graded questions</a:t>
            </a:r>
          </a:p>
          <a:p>
            <a:pPr marL="342900" lvl="0" indent="-342900">
              <a:buFont typeface="Arial"/>
              <a:buChar char="•"/>
            </a:pPr>
            <a:r>
              <a:rPr lang="en-US" sz="2400" dirty="0" smtClean="0"/>
              <a:t>Identify the templates used to create a Quizmaker quiz</a:t>
            </a:r>
            <a:endParaRPr lang="en-US" sz="2400" dirty="0"/>
          </a:p>
          <a:p>
            <a:pPr marL="342900" lvl="0" indent="-342900">
              <a:buFont typeface="Arial"/>
              <a:buChar char="•"/>
            </a:pPr>
            <a:r>
              <a:rPr lang="en-US" sz="2400" dirty="0"/>
              <a:t>Recognize what makes a good assessment question and a good answer</a:t>
            </a:r>
          </a:p>
          <a:p>
            <a:pPr marL="342900" lvl="0" indent="-342900">
              <a:buFont typeface="Arial"/>
              <a:buChar char="•"/>
            </a:pPr>
            <a:r>
              <a:rPr lang="en-US" sz="2400" dirty="0"/>
              <a:t>Practice creating a question and inserting it into the PowerPoint </a:t>
            </a:r>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142</a:t>
            </a:fld>
            <a:endParaRPr lang="en-US" dirty="0"/>
          </a:p>
        </p:txBody>
      </p:sp>
      <p:sp>
        <p:nvSpPr>
          <p:cNvPr id="5" name="Title 4"/>
          <p:cNvSpPr>
            <a:spLocks noGrp="1"/>
          </p:cNvSpPr>
          <p:nvPr>
            <p:ph type="title"/>
          </p:nvPr>
        </p:nvSpPr>
        <p:spPr/>
        <p:txBody>
          <a:bodyPr/>
          <a:lstStyle/>
          <a:p>
            <a:r>
              <a:rPr lang="en-US" dirty="0" smtClean="0"/>
              <a:t>Section 10 Learning Objectives</a:t>
            </a:r>
            <a:endParaRPr lang="en-US" dirty="0"/>
          </a:p>
        </p:txBody>
      </p:sp>
    </p:spTree>
    <p:custDataLst>
      <p:tags r:id="rId1"/>
    </p:custDataLst>
    <p:extLst>
      <p:ext uri="{BB962C8B-B14F-4D97-AF65-F5344CB8AC3E}">
        <p14:creationId xmlns:p14="http://schemas.microsoft.com/office/powerpoint/2010/main" val="2221750409"/>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3" name="Slide Number Placeholder 2"/>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143</a:t>
            </a:fld>
            <a:endParaRPr lang="en-US" dirty="0"/>
          </a:p>
        </p:txBody>
      </p:sp>
      <p:sp>
        <p:nvSpPr>
          <p:cNvPr id="4" name="Title 3"/>
          <p:cNvSpPr>
            <a:spLocks noGrp="1"/>
          </p:cNvSpPr>
          <p:nvPr>
            <p:ph type="title"/>
          </p:nvPr>
        </p:nvSpPr>
        <p:spPr/>
        <p:txBody>
          <a:bodyPr/>
          <a:lstStyle/>
          <a:p>
            <a:r>
              <a:rPr lang="en-US" dirty="0" smtClean="0"/>
              <a:t>Terms and Concepts</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195211623"/>
              </p:ext>
            </p:extLst>
          </p:nvPr>
        </p:nvGraphicFramePr>
        <p:xfrm>
          <a:off x="1563688" y="1399543"/>
          <a:ext cx="7260590" cy="4759960"/>
        </p:xfrm>
        <a:graphic>
          <a:graphicData uri="http://schemas.openxmlformats.org/drawingml/2006/table">
            <a:tbl>
              <a:tblPr firstRow="1" bandRow="1">
                <a:tableStyleId>{5C22544A-7EE6-4342-B048-85BDC9FD1C3A}</a:tableStyleId>
              </a:tblPr>
              <a:tblGrid>
                <a:gridCol w="1871926"/>
                <a:gridCol w="5388664"/>
              </a:tblGrid>
              <a:tr h="370840">
                <a:tc>
                  <a:txBody>
                    <a:bodyPr/>
                    <a:lstStyle/>
                    <a:p>
                      <a:r>
                        <a:rPr lang="en-US" dirty="0" smtClean="0"/>
                        <a:t>Term</a:t>
                      </a:r>
                      <a:endParaRPr lang="en-US" dirty="0"/>
                    </a:p>
                  </a:txBody>
                  <a:tcPr/>
                </a:tc>
                <a:tc>
                  <a:txBody>
                    <a:bodyPr/>
                    <a:lstStyle/>
                    <a:p>
                      <a:r>
                        <a:rPr lang="en-US" dirty="0" smtClean="0"/>
                        <a:t>Definition</a:t>
                      </a:r>
                      <a:endParaRPr lang="en-US" dirty="0"/>
                    </a:p>
                  </a:txBody>
                  <a:tcPr/>
                </a:tc>
              </a:tr>
              <a:tr h="370840">
                <a:tc>
                  <a:txBody>
                    <a:bodyPr/>
                    <a:lstStyle/>
                    <a:p>
                      <a:r>
                        <a:rPr lang="en-US" sz="1800" b="1" kern="1200" dirty="0" smtClean="0">
                          <a:solidFill>
                            <a:schemeClr val="dk1"/>
                          </a:solidFill>
                          <a:effectLst/>
                          <a:latin typeface="+mn-lt"/>
                          <a:ea typeface="+mn-ea"/>
                          <a:cs typeface="+mn-cs"/>
                        </a:rPr>
                        <a:t>Quizmaker</a:t>
                      </a:r>
                      <a:r>
                        <a:rPr lang="en-US" sz="1800" kern="1200" dirty="0" smtClean="0">
                          <a:solidFill>
                            <a:schemeClr val="dk1"/>
                          </a:solidFill>
                          <a:effectLst/>
                          <a:latin typeface="+mn-lt"/>
                          <a:ea typeface="+mn-ea"/>
                          <a:cs typeface="+mn-cs"/>
                        </a:rPr>
                        <a:t> </a:t>
                      </a:r>
                      <a:endParaRPr lang="en-US" dirty="0"/>
                    </a:p>
                  </a:txBody>
                  <a:tcPr/>
                </a:tc>
                <a:tc>
                  <a:txBody>
                    <a:bodyPr/>
                    <a:lstStyle/>
                    <a:p>
                      <a:r>
                        <a:rPr lang="en-US" sz="1800" kern="1200" dirty="0" smtClean="0">
                          <a:solidFill>
                            <a:schemeClr val="dk1"/>
                          </a:solidFill>
                          <a:effectLst/>
                          <a:latin typeface="+mn-lt"/>
                          <a:ea typeface="+mn-ea"/>
                          <a:cs typeface="+mn-cs"/>
                        </a:rPr>
                        <a:t>An Articulate program used to create quizzes and assessments and place them into the course</a:t>
                      </a:r>
                    </a:p>
                  </a:txBody>
                  <a:tcPr/>
                </a:tc>
              </a:tr>
              <a:tr h="370840">
                <a:tc>
                  <a:txBody>
                    <a:bodyPr/>
                    <a:lstStyle/>
                    <a:p>
                      <a:r>
                        <a:rPr lang="en-US" sz="1800" b="1" kern="1200" dirty="0" smtClean="0">
                          <a:solidFill>
                            <a:schemeClr val="dk1"/>
                          </a:solidFill>
                          <a:effectLst/>
                          <a:latin typeface="+mn-lt"/>
                          <a:ea typeface="+mn-ea"/>
                          <a:cs typeface="+mn-cs"/>
                        </a:rPr>
                        <a:t>Scoring</a:t>
                      </a:r>
                      <a:endParaRPr lang="en-US" dirty="0"/>
                    </a:p>
                  </a:txBody>
                  <a:tcPr/>
                </a:tc>
                <a:tc>
                  <a:txBody>
                    <a:bodyPr/>
                    <a:lstStyle/>
                    <a:p>
                      <a:r>
                        <a:rPr lang="en-US" sz="1800" kern="1200" dirty="0" smtClean="0">
                          <a:solidFill>
                            <a:schemeClr val="dk1"/>
                          </a:solidFill>
                          <a:effectLst/>
                          <a:latin typeface="+mn-lt"/>
                          <a:ea typeface="+mn-ea"/>
                          <a:cs typeface="+mn-cs"/>
                        </a:rPr>
                        <a:t>A series of Graded Questions used to determine if the individual taking the training has sufficient understanding of the training content to “pass” the training.  A minimum score of 70% is required to “pass”</a:t>
                      </a:r>
                    </a:p>
                  </a:txBody>
                  <a:tcPr/>
                </a:tc>
              </a:tr>
              <a:tr h="370840">
                <a:tc>
                  <a:txBody>
                    <a:bodyPr/>
                    <a:lstStyle/>
                    <a:p>
                      <a:r>
                        <a:rPr lang="en-US" sz="1800" b="1" kern="1200" dirty="0" smtClean="0">
                          <a:solidFill>
                            <a:schemeClr val="dk1"/>
                          </a:solidFill>
                          <a:effectLst/>
                          <a:latin typeface="+mn-lt"/>
                          <a:ea typeface="+mn-ea"/>
                          <a:cs typeface="+mn-cs"/>
                        </a:rPr>
                        <a:t>Graded</a:t>
                      </a:r>
                      <a:r>
                        <a:rPr lang="en-US" sz="1800" kern="1200" dirty="0" smtClean="0">
                          <a:solidFill>
                            <a:schemeClr val="dk1"/>
                          </a:solidFill>
                          <a:effectLst/>
                          <a:latin typeface="+mn-lt"/>
                          <a:ea typeface="+mn-ea"/>
                          <a:cs typeface="+mn-cs"/>
                        </a:rPr>
                        <a:t> </a:t>
                      </a:r>
                      <a:endParaRPr lang="en-US" dirty="0"/>
                    </a:p>
                  </a:txBody>
                  <a:tcPr/>
                </a:tc>
                <a:tc>
                  <a:txBody>
                    <a:bodyPr/>
                    <a:lstStyle/>
                    <a:p>
                      <a:r>
                        <a:rPr lang="en-US" sz="1800" kern="1200" dirty="0" smtClean="0">
                          <a:solidFill>
                            <a:schemeClr val="dk1"/>
                          </a:solidFill>
                          <a:effectLst/>
                          <a:latin typeface="+mn-lt"/>
                          <a:ea typeface="+mn-ea"/>
                          <a:cs typeface="+mn-cs"/>
                        </a:rPr>
                        <a:t>Questions in a quiz combined with other questions used to determine if the participant passes the course.</a:t>
                      </a:r>
                    </a:p>
                  </a:txBody>
                  <a:tcPr/>
                </a:tc>
              </a:tr>
              <a:tr h="370840">
                <a:tc>
                  <a:txBody>
                    <a:bodyPr/>
                    <a:lstStyle/>
                    <a:p>
                      <a:r>
                        <a:rPr lang="en-US" sz="1800" b="1" kern="1200" dirty="0" smtClean="0">
                          <a:solidFill>
                            <a:schemeClr val="dk1"/>
                          </a:solidFill>
                          <a:effectLst/>
                          <a:latin typeface="+mn-lt"/>
                          <a:ea typeface="+mn-ea"/>
                          <a:cs typeface="+mn-cs"/>
                        </a:rPr>
                        <a:t>Survey</a:t>
                      </a:r>
                      <a:r>
                        <a:rPr lang="en-US" sz="1800" kern="1200" dirty="0" smtClean="0">
                          <a:solidFill>
                            <a:schemeClr val="dk1"/>
                          </a:solidFill>
                          <a:effectLst/>
                          <a:latin typeface="+mn-lt"/>
                          <a:ea typeface="+mn-ea"/>
                          <a:cs typeface="+mn-cs"/>
                        </a:rPr>
                        <a:t> </a:t>
                      </a:r>
                      <a:endParaRPr lang="en-US" dirty="0"/>
                    </a:p>
                  </a:txBody>
                  <a:tcPr/>
                </a:tc>
                <a:tc>
                  <a:txBody>
                    <a:bodyPr/>
                    <a:lstStyle/>
                    <a:p>
                      <a:r>
                        <a:rPr lang="en-US" sz="1800" kern="1200" dirty="0" smtClean="0">
                          <a:solidFill>
                            <a:schemeClr val="dk1"/>
                          </a:solidFill>
                          <a:effectLst/>
                          <a:latin typeface="+mn-lt"/>
                          <a:ea typeface="+mn-ea"/>
                          <a:cs typeface="+mn-cs"/>
                        </a:rPr>
                        <a:t>A question that is not graded and used only to evaluate understanding.</a:t>
                      </a:r>
                    </a:p>
                  </a:txBody>
                  <a:tcPr/>
                </a:tc>
              </a:tr>
              <a:tr h="370840">
                <a:tc>
                  <a:txBody>
                    <a:bodyPr/>
                    <a:lstStyle/>
                    <a:p>
                      <a:r>
                        <a:rPr lang="en-US" b="1" dirty="0" smtClean="0"/>
                        <a:t>Form</a:t>
                      </a:r>
                      <a:r>
                        <a:rPr lang="en-US" b="1" baseline="0" dirty="0" smtClean="0"/>
                        <a:t> View</a:t>
                      </a:r>
                      <a:endParaRPr lang="en-US" b="1" dirty="0"/>
                    </a:p>
                  </a:txBody>
                  <a:tcPr/>
                </a:tc>
                <a:tc>
                  <a:txBody>
                    <a:bodyPr/>
                    <a:lstStyle/>
                    <a:p>
                      <a:r>
                        <a:rPr lang="en-US" sz="1800" kern="1200" dirty="0" smtClean="0">
                          <a:solidFill>
                            <a:schemeClr val="dk1"/>
                          </a:solidFill>
                          <a:effectLst/>
                          <a:latin typeface="+mn-lt"/>
                          <a:ea typeface="+mn-ea"/>
                          <a:cs typeface="+mn-cs"/>
                        </a:rPr>
                        <a:t>A</a:t>
                      </a:r>
                      <a:r>
                        <a:rPr lang="en-US" sz="1800" kern="1200" baseline="0" dirty="0" smtClean="0">
                          <a:solidFill>
                            <a:schemeClr val="dk1"/>
                          </a:solidFill>
                          <a:effectLst/>
                          <a:latin typeface="+mn-lt"/>
                          <a:ea typeface="+mn-ea"/>
                          <a:cs typeface="+mn-cs"/>
                        </a:rPr>
                        <a:t> view of </a:t>
                      </a:r>
                      <a:r>
                        <a:rPr lang="en-US" sz="1800" kern="1200" baseline="0" dirty="0" err="1" smtClean="0">
                          <a:solidFill>
                            <a:schemeClr val="dk1"/>
                          </a:solidFill>
                          <a:effectLst/>
                          <a:latin typeface="+mn-lt"/>
                          <a:ea typeface="+mn-ea"/>
                          <a:cs typeface="+mn-cs"/>
                        </a:rPr>
                        <a:t>QuizMaker</a:t>
                      </a:r>
                      <a:r>
                        <a:rPr lang="en-US" sz="1800" kern="1200" baseline="0" dirty="0" smtClean="0">
                          <a:solidFill>
                            <a:schemeClr val="dk1"/>
                          </a:solidFill>
                          <a:effectLst/>
                          <a:latin typeface="+mn-lt"/>
                          <a:ea typeface="+mn-ea"/>
                          <a:cs typeface="+mn-cs"/>
                        </a:rPr>
                        <a:t> used to create preformatted Survey and Graded Questions.</a:t>
                      </a:r>
                      <a:endParaRPr lang="en-US" sz="1800" kern="1200" dirty="0" smtClean="0">
                        <a:solidFill>
                          <a:schemeClr val="dk1"/>
                        </a:solidFill>
                        <a:effectLst/>
                        <a:latin typeface="+mn-lt"/>
                        <a:ea typeface="+mn-ea"/>
                        <a:cs typeface="+mn-cs"/>
                      </a:endParaRPr>
                    </a:p>
                  </a:txBody>
                  <a:tcPr/>
                </a:tc>
              </a:tr>
              <a:tr h="370840">
                <a:tc>
                  <a:txBody>
                    <a:bodyPr/>
                    <a:lstStyle/>
                    <a:p>
                      <a:r>
                        <a:rPr lang="en-US" sz="1800" b="1" kern="1200" dirty="0" smtClean="0">
                          <a:solidFill>
                            <a:schemeClr val="dk1"/>
                          </a:solidFill>
                          <a:effectLst/>
                          <a:latin typeface="+mn-lt"/>
                          <a:ea typeface="+mn-ea"/>
                          <a:cs typeface="+mn-cs"/>
                        </a:rPr>
                        <a:t>Default Feedback</a:t>
                      </a:r>
                      <a:r>
                        <a:rPr lang="en-US" sz="1800" kern="1200" dirty="0" smtClean="0">
                          <a:solidFill>
                            <a:schemeClr val="dk1"/>
                          </a:solidFill>
                          <a:effectLst/>
                          <a:latin typeface="+mn-lt"/>
                          <a:ea typeface="+mn-ea"/>
                          <a:cs typeface="+mn-cs"/>
                        </a:rPr>
                        <a:t> </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The response the participant will see if the response to the question is correct.</a:t>
                      </a:r>
                      <a:r>
                        <a:rPr lang="en-US" dirty="0" smtClean="0">
                          <a:effectLst/>
                        </a:rPr>
                        <a:t> </a:t>
                      </a:r>
                      <a:endParaRPr lang="en-US" sz="1800" kern="1200" dirty="0" smtClean="0">
                        <a:solidFill>
                          <a:schemeClr val="dk1"/>
                        </a:solidFill>
                        <a:effectLst/>
                        <a:latin typeface="+mn-lt"/>
                        <a:ea typeface="+mn-ea"/>
                        <a:cs typeface="+mn-cs"/>
                      </a:endParaRPr>
                    </a:p>
                  </a:txBody>
                  <a:tcPr/>
                </a:tc>
              </a:tr>
            </a:tbl>
          </a:graphicData>
        </a:graphic>
      </p:graphicFrame>
    </p:spTree>
    <p:custDataLst>
      <p:tags r:id="rId1"/>
    </p:custDataLst>
    <p:extLst>
      <p:ext uri="{BB962C8B-B14F-4D97-AF65-F5344CB8AC3E}">
        <p14:creationId xmlns:p14="http://schemas.microsoft.com/office/powerpoint/2010/main" val="2608236378"/>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2880" y="1371601"/>
            <a:ext cx="8778240" cy="2190750"/>
          </a:xfrm>
        </p:spPr>
        <p:txBody>
          <a:bodyPr/>
          <a:lstStyle/>
          <a:p>
            <a:r>
              <a:rPr lang="en-US" dirty="0" smtClean="0"/>
              <a:t>Knowledge Checks are converted into Quizmaker Quizzes</a:t>
            </a:r>
          </a:p>
          <a:p>
            <a:pPr marL="457200" indent="-457200">
              <a:buFont typeface="Arial" panose="020B0604020202020204" pitchFamily="34" charset="0"/>
              <a:buChar char="•"/>
            </a:pPr>
            <a:r>
              <a:rPr lang="en-US" dirty="0" smtClean="0"/>
              <a:t>Survey questions are used at the end of each section</a:t>
            </a:r>
          </a:p>
          <a:p>
            <a:pPr marL="457200" indent="-457200">
              <a:buFont typeface="Arial" panose="020B0604020202020204" pitchFamily="34" charset="0"/>
              <a:buChar char="•"/>
            </a:pPr>
            <a:r>
              <a:rPr lang="en-US" dirty="0" smtClean="0"/>
              <a:t>Graded questions are used only once and at the end of the course</a:t>
            </a:r>
            <a:endParaRPr lang="en-US" dirty="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144</a:t>
            </a:fld>
            <a:endParaRPr lang="en-US" dirty="0"/>
          </a:p>
        </p:txBody>
      </p:sp>
      <p:sp>
        <p:nvSpPr>
          <p:cNvPr id="5" name="Title 4"/>
          <p:cNvSpPr>
            <a:spLocks noGrp="1"/>
          </p:cNvSpPr>
          <p:nvPr>
            <p:ph type="title"/>
          </p:nvPr>
        </p:nvSpPr>
        <p:spPr/>
        <p:txBody>
          <a:bodyPr/>
          <a:lstStyle/>
          <a:p>
            <a:r>
              <a:rPr lang="en-US" dirty="0" smtClean="0"/>
              <a:t>Converting Knowledge Checks to Quizmaker Questions</a:t>
            </a:r>
            <a:endParaRPr lang="en-US" dirty="0"/>
          </a:p>
        </p:txBody>
      </p:sp>
      <p:grpSp>
        <p:nvGrpSpPr>
          <p:cNvPr id="6" name="Group 5"/>
          <p:cNvGrpSpPr/>
          <p:nvPr/>
        </p:nvGrpSpPr>
        <p:grpSpPr>
          <a:xfrm>
            <a:off x="182880" y="3687764"/>
            <a:ext cx="7641769" cy="2392808"/>
            <a:chOff x="402313" y="1504682"/>
            <a:chExt cx="6486733" cy="2392808"/>
          </a:xfrm>
        </p:grpSpPr>
        <p:sp>
          <p:nvSpPr>
            <p:cNvPr id="7" name="Process 13"/>
            <p:cNvSpPr/>
            <p:nvPr/>
          </p:nvSpPr>
          <p:spPr>
            <a:xfrm>
              <a:off x="402313" y="1625632"/>
              <a:ext cx="1089942" cy="930243"/>
            </a:xfrm>
            <a:prstGeom prst="flowChartProcess">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smtClean="0">
                  <a:solidFill>
                    <a:schemeClr val="tx1"/>
                  </a:solidFill>
                </a:rPr>
                <a:t>Review the Questions in the ILT</a:t>
              </a:r>
            </a:p>
          </p:txBody>
        </p:sp>
        <p:sp>
          <p:nvSpPr>
            <p:cNvPr id="8" name="Process 14"/>
            <p:cNvSpPr/>
            <p:nvPr/>
          </p:nvSpPr>
          <p:spPr>
            <a:xfrm>
              <a:off x="3606785" y="1504682"/>
              <a:ext cx="1308523" cy="1170462"/>
            </a:xfrm>
            <a:prstGeom prst="flowChartProcess">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smtClean="0">
                  <a:solidFill>
                    <a:schemeClr val="tx1"/>
                  </a:solidFill>
                </a:rPr>
                <a:t>Insert Quizmaker  Survey Quiz after the Knowledge Check slide</a:t>
              </a:r>
            </a:p>
          </p:txBody>
        </p:sp>
        <p:sp>
          <p:nvSpPr>
            <p:cNvPr id="9" name="Process 15"/>
            <p:cNvSpPr/>
            <p:nvPr/>
          </p:nvSpPr>
          <p:spPr>
            <a:xfrm>
              <a:off x="5174267" y="1504682"/>
              <a:ext cx="1714779" cy="1170462"/>
            </a:xfrm>
            <a:prstGeom prst="flowChartProcess">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smtClean="0">
                  <a:solidFill>
                    <a:schemeClr val="tx1"/>
                  </a:solidFill>
                </a:rPr>
                <a:t>Add Approved Questions to the Quizmaker Knowledge Check</a:t>
              </a:r>
            </a:p>
          </p:txBody>
        </p:sp>
        <p:sp>
          <p:nvSpPr>
            <p:cNvPr id="10" name="Process 16"/>
            <p:cNvSpPr/>
            <p:nvPr/>
          </p:nvSpPr>
          <p:spPr>
            <a:xfrm>
              <a:off x="1755777" y="2960865"/>
              <a:ext cx="1412875" cy="936625"/>
            </a:xfrm>
            <a:prstGeom prst="flowChartProcess">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smtClean="0">
                  <a:solidFill>
                    <a:schemeClr val="tx1"/>
                  </a:solidFill>
                </a:rPr>
                <a:t>Rewrite and review with </a:t>
              </a:r>
              <a:r>
                <a:rPr lang="en-US" sz="1400" b="1" dirty="0">
                  <a:solidFill>
                    <a:schemeClr val="tx1"/>
                  </a:solidFill>
                </a:rPr>
                <a:t>the SME</a:t>
              </a:r>
            </a:p>
          </p:txBody>
        </p:sp>
        <p:sp>
          <p:nvSpPr>
            <p:cNvPr id="11" name="Decision 17"/>
            <p:cNvSpPr/>
            <p:nvPr/>
          </p:nvSpPr>
          <p:spPr>
            <a:xfrm>
              <a:off x="1734449" y="1545113"/>
              <a:ext cx="1455530" cy="1088662"/>
            </a:xfrm>
            <a:prstGeom prst="flowChartDecision">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smtClean="0">
                  <a:solidFill>
                    <a:schemeClr val="tx1"/>
                  </a:solidFill>
                </a:rPr>
                <a:t>Good question</a:t>
              </a:r>
            </a:p>
          </p:txBody>
        </p:sp>
        <p:cxnSp>
          <p:nvCxnSpPr>
            <p:cNvPr id="12" name="Straight Arrow Connector 11"/>
            <p:cNvCxnSpPr>
              <a:stCxn id="7" idx="3"/>
              <a:endCxn id="11" idx="1"/>
            </p:cNvCxnSpPr>
            <p:nvPr/>
          </p:nvCxnSpPr>
          <p:spPr>
            <a:xfrm flipV="1">
              <a:off x="1492255" y="2089444"/>
              <a:ext cx="242195" cy="131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stCxn id="11" idx="3"/>
              <a:endCxn id="8" idx="1"/>
            </p:cNvCxnSpPr>
            <p:nvPr/>
          </p:nvCxnSpPr>
          <p:spPr>
            <a:xfrm>
              <a:off x="3189980" y="2089444"/>
              <a:ext cx="416805" cy="46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a:stCxn id="8" idx="3"/>
              <a:endCxn id="9" idx="1"/>
            </p:cNvCxnSpPr>
            <p:nvPr/>
          </p:nvCxnSpPr>
          <p:spPr>
            <a:xfrm>
              <a:off x="4915307" y="2089913"/>
              <a:ext cx="258960"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stCxn id="11" idx="2"/>
              <a:endCxn id="10" idx="0"/>
            </p:cNvCxnSpPr>
            <p:nvPr/>
          </p:nvCxnSpPr>
          <p:spPr>
            <a:xfrm>
              <a:off x="2462214" y="2633775"/>
              <a:ext cx="1" cy="32709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sp>
        <p:nvSpPr>
          <p:cNvPr id="57" name="TextBox 56"/>
          <p:cNvSpPr txBox="1"/>
          <p:nvPr/>
        </p:nvSpPr>
        <p:spPr>
          <a:xfrm>
            <a:off x="3502311" y="3905177"/>
            <a:ext cx="420243" cy="307777"/>
          </a:xfrm>
          <a:prstGeom prst="rect">
            <a:avLst/>
          </a:prstGeom>
          <a:noFill/>
        </p:spPr>
        <p:txBody>
          <a:bodyPr wrap="none" rtlCol="0">
            <a:spAutoFit/>
          </a:bodyPr>
          <a:lstStyle/>
          <a:p>
            <a:r>
              <a:rPr lang="en-US" sz="1400" dirty="0" smtClean="0"/>
              <a:t>Yes</a:t>
            </a:r>
            <a:endParaRPr lang="en-US" sz="1400" dirty="0"/>
          </a:p>
        </p:txBody>
      </p:sp>
      <p:cxnSp>
        <p:nvCxnSpPr>
          <p:cNvPr id="59" name="Elbow Connector 58"/>
          <p:cNvCxnSpPr>
            <a:stCxn id="10" idx="3"/>
            <a:endCxn id="8" idx="2"/>
          </p:cNvCxnSpPr>
          <p:nvPr/>
        </p:nvCxnSpPr>
        <p:spPr>
          <a:xfrm flipV="1">
            <a:off x="3441797" y="4858226"/>
            <a:ext cx="1286907" cy="754034"/>
          </a:xfrm>
          <a:prstGeom prst="bentConnector2">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60" name="TextBox 59"/>
          <p:cNvSpPr txBox="1"/>
          <p:nvPr/>
        </p:nvSpPr>
        <p:spPr>
          <a:xfrm>
            <a:off x="3542092" y="5285147"/>
            <a:ext cx="394660" cy="307777"/>
          </a:xfrm>
          <a:prstGeom prst="rect">
            <a:avLst/>
          </a:prstGeom>
          <a:noFill/>
        </p:spPr>
        <p:txBody>
          <a:bodyPr wrap="none" rtlCol="0">
            <a:spAutoFit/>
          </a:bodyPr>
          <a:lstStyle/>
          <a:p>
            <a:r>
              <a:rPr lang="en-US" sz="1400" dirty="0"/>
              <a:t>N</a:t>
            </a:r>
            <a:r>
              <a:rPr lang="en-US" sz="1400" dirty="0" smtClean="0"/>
              <a:t>o</a:t>
            </a:r>
            <a:endParaRPr lang="en-US" sz="1400" dirty="0"/>
          </a:p>
        </p:txBody>
      </p:sp>
      <p:sp>
        <p:nvSpPr>
          <p:cNvPr id="36" name="Process 15"/>
          <p:cNvSpPr/>
          <p:nvPr/>
        </p:nvSpPr>
        <p:spPr>
          <a:xfrm>
            <a:off x="5804534" y="5121441"/>
            <a:ext cx="2046242" cy="990600"/>
          </a:xfrm>
          <a:prstGeom prst="flowChartProcess">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smtClean="0">
                <a:solidFill>
                  <a:schemeClr val="tx1"/>
                </a:solidFill>
              </a:rPr>
              <a:t>Add a selection of the best questions to the Course Assessment Slide at the end of the course</a:t>
            </a:r>
          </a:p>
        </p:txBody>
      </p:sp>
      <p:cxnSp>
        <p:nvCxnSpPr>
          <p:cNvPr id="40" name="Straight Arrow Connector 39"/>
          <p:cNvCxnSpPr/>
          <p:nvPr/>
        </p:nvCxnSpPr>
        <p:spPr>
          <a:xfrm>
            <a:off x="6797311" y="4858226"/>
            <a:ext cx="0" cy="24430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2530401554"/>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Survey versus Graded Questions</a:t>
            </a:r>
            <a:endParaRPr lang="en-US" dirty="0"/>
          </a:p>
        </p:txBody>
      </p:sp>
      <p:sp>
        <p:nvSpPr>
          <p:cNvPr id="3" name="Content Placeholder 2"/>
          <p:cNvSpPr>
            <a:spLocks noGrp="1"/>
          </p:cNvSpPr>
          <p:nvPr>
            <p:ph sz="half" idx="2"/>
          </p:nvPr>
        </p:nvSpPr>
        <p:spPr>
          <a:xfrm>
            <a:off x="2769325" y="1332411"/>
            <a:ext cx="6039396" cy="4937760"/>
          </a:xfrm>
        </p:spPr>
        <p:txBody>
          <a:bodyPr/>
          <a:lstStyle/>
          <a:p>
            <a:r>
              <a:rPr lang="en-US" sz="2800" dirty="0" smtClean="0"/>
              <a:t>Survey questions:</a:t>
            </a:r>
          </a:p>
          <a:p>
            <a:pPr marL="457200" indent="-457200">
              <a:buFont typeface="Arial" panose="020B0604020202020204" pitchFamily="34" charset="0"/>
              <a:buChar char="•"/>
            </a:pPr>
            <a:r>
              <a:rPr lang="en-US" sz="2800" dirty="0"/>
              <a:t>O</a:t>
            </a:r>
            <a:r>
              <a:rPr lang="en-US" sz="2800" dirty="0" smtClean="0"/>
              <a:t>nly used for knowledge checks </a:t>
            </a:r>
          </a:p>
          <a:p>
            <a:pPr marL="457200" indent="-457200">
              <a:buFont typeface="Arial" panose="020B0604020202020204" pitchFamily="34" charset="0"/>
              <a:buChar char="•"/>
            </a:pPr>
            <a:r>
              <a:rPr lang="en-US" sz="2800" dirty="0" smtClean="0"/>
              <a:t>Occur at the end of sections</a:t>
            </a:r>
          </a:p>
          <a:p>
            <a:pPr marL="457200" indent="-457200">
              <a:buFont typeface="Arial" panose="020B0604020202020204" pitchFamily="34" charset="0"/>
              <a:buChar char="•"/>
            </a:pPr>
            <a:r>
              <a:rPr lang="en-US" sz="2800" dirty="0" smtClean="0"/>
              <a:t>Repeat as many times as needed</a:t>
            </a:r>
          </a:p>
          <a:p>
            <a:pPr marL="457200" indent="-457200">
              <a:buFont typeface="Arial" panose="020B0604020202020204" pitchFamily="34" charset="0"/>
              <a:buChar char="•"/>
            </a:pPr>
            <a:r>
              <a:rPr lang="en-US" sz="2800" dirty="0" smtClean="0"/>
              <a:t>Use only survey questions</a:t>
            </a:r>
            <a:endParaRPr lang="en-US" sz="2800" dirty="0"/>
          </a:p>
          <a:p>
            <a:r>
              <a:rPr lang="en-US" sz="2800" dirty="0" smtClean="0"/>
              <a:t>Graded questions:</a:t>
            </a:r>
          </a:p>
          <a:p>
            <a:pPr marL="457200" indent="-457200">
              <a:buFont typeface="Arial" panose="020B0604020202020204" pitchFamily="34" charset="0"/>
              <a:buChar char="•"/>
            </a:pPr>
            <a:r>
              <a:rPr lang="en-US" sz="2800" dirty="0" smtClean="0"/>
              <a:t>Only used for the Course Assessment</a:t>
            </a:r>
          </a:p>
          <a:p>
            <a:pPr marL="457200" indent="-457200">
              <a:buFont typeface="Arial" panose="020B0604020202020204" pitchFamily="34" charset="0"/>
              <a:buChar char="•"/>
            </a:pPr>
            <a:r>
              <a:rPr lang="en-US" sz="2800" dirty="0" smtClean="0"/>
              <a:t>Occur once at the end of the course</a:t>
            </a:r>
          </a:p>
          <a:p>
            <a:pPr marL="457200" indent="-457200">
              <a:buFont typeface="Arial" panose="020B0604020202020204" pitchFamily="34" charset="0"/>
              <a:buChar char="•"/>
            </a:pPr>
            <a:r>
              <a:rPr lang="en-US" sz="2800" dirty="0" smtClean="0"/>
              <a:t>Are used for assessment by LMS</a:t>
            </a:r>
          </a:p>
        </p:txBody>
      </p:sp>
      <p:sp>
        <p:nvSpPr>
          <p:cNvPr id="4" name="Slide Number Placeholder 3"/>
          <p:cNvSpPr>
            <a:spLocks noGrp="1"/>
          </p:cNvSpPr>
          <p:nvPr>
            <p:ph type="sldNum" sz="quarter" idx="11"/>
          </p:nvPr>
        </p:nvSpPr>
        <p:spPr/>
        <p:txBody>
          <a:bodyPr/>
          <a:lstStyle/>
          <a:p>
            <a:pPr>
              <a:defRPr/>
            </a:pPr>
            <a:r>
              <a:rPr lang="en-US" dirty="0" smtClean="0"/>
              <a:t>Slide </a:t>
            </a:r>
            <a:fld id="{3D23ED13-A12C-4854-A91E-EB5CAF90118D}" type="slidenum">
              <a:rPr lang="en-US" smtClean="0"/>
              <a:pPr>
                <a:defRPr/>
              </a:pPr>
              <a:t>145</a:t>
            </a:fld>
            <a:endParaRPr lang="en-US" dirty="0"/>
          </a:p>
        </p:txBody>
      </p:sp>
      <p:pic>
        <p:nvPicPr>
          <p:cNvPr id="7" name="Content Placeholder 6"/>
          <p:cNvPicPr>
            <a:picLocks noGrp="1" noChangeAspect="1"/>
          </p:cNvPicPr>
          <p:nvPr>
            <p:ph sz="half" idx="12"/>
          </p:nvPr>
        </p:nvPicPr>
        <p:blipFill>
          <a:blip r:embed="rId4" cstate="print">
            <a:extLst>
              <a:ext uri="{28A0092B-C50C-407E-A947-70E740481C1C}">
                <a14:useLocalDpi xmlns:a14="http://schemas.microsoft.com/office/drawing/2010/main" val="0"/>
              </a:ext>
            </a:extLst>
          </a:blip>
          <a:stretch>
            <a:fillRect/>
          </a:stretch>
        </p:blipFill>
        <p:spPr>
          <a:xfrm>
            <a:off x="200296" y="2375714"/>
            <a:ext cx="2569029" cy="2569029"/>
          </a:xfrm>
        </p:spPr>
      </p:pic>
      <p:sp>
        <p:nvSpPr>
          <p:cNvPr id="6" name="Footer Placeholder 5"/>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pic>
        <p:nvPicPr>
          <p:cNvPr id="8" name="Picture 7"/>
          <p:cNvPicPr>
            <a:picLocks noChangeAspect="1"/>
          </p:cNvPicPr>
          <p:nvPr/>
        </p:nvPicPr>
        <p:blipFill>
          <a:blip r:embed="rId5"/>
          <a:stretch>
            <a:fillRect/>
          </a:stretch>
        </p:blipFill>
        <p:spPr>
          <a:xfrm>
            <a:off x="461807" y="2835726"/>
            <a:ext cx="1203126" cy="266201"/>
          </a:xfrm>
          <a:prstGeom prst="rect">
            <a:avLst/>
          </a:prstGeom>
        </p:spPr>
      </p:pic>
      <p:pic>
        <p:nvPicPr>
          <p:cNvPr id="9" name="Picture 8"/>
          <p:cNvPicPr>
            <a:picLocks noChangeAspect="1"/>
          </p:cNvPicPr>
          <p:nvPr/>
        </p:nvPicPr>
        <p:blipFill>
          <a:blip r:embed="rId6"/>
          <a:stretch>
            <a:fillRect/>
          </a:stretch>
        </p:blipFill>
        <p:spPr>
          <a:xfrm>
            <a:off x="447537" y="3148917"/>
            <a:ext cx="1418693" cy="899659"/>
          </a:xfrm>
          <a:prstGeom prst="rect">
            <a:avLst/>
          </a:prstGeom>
        </p:spPr>
      </p:pic>
      <p:pic>
        <p:nvPicPr>
          <p:cNvPr id="5" name="Picture 4"/>
          <p:cNvPicPr>
            <a:picLocks noChangeAspect="1"/>
          </p:cNvPicPr>
          <p:nvPr/>
        </p:nvPicPr>
        <p:blipFill rotWithShape="1">
          <a:blip r:embed="rId7"/>
          <a:srcRect b="16218"/>
          <a:stretch/>
        </p:blipFill>
        <p:spPr>
          <a:xfrm>
            <a:off x="695734" y="3079928"/>
            <a:ext cx="1536259" cy="988314"/>
          </a:xfrm>
          <a:prstGeom prst="rect">
            <a:avLst/>
          </a:prstGeom>
        </p:spPr>
      </p:pic>
    </p:spTree>
    <p:custDataLst>
      <p:tags r:id="rId1"/>
    </p:custDataLst>
    <p:extLst>
      <p:ext uri="{BB962C8B-B14F-4D97-AF65-F5344CB8AC3E}">
        <p14:creationId xmlns:p14="http://schemas.microsoft.com/office/powerpoint/2010/main" val="2755237785"/>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Quizmaker Templates</a:t>
            </a:r>
            <a:endParaRPr lang="en-US" dirty="0"/>
          </a:p>
        </p:txBody>
      </p:sp>
      <p:sp>
        <p:nvSpPr>
          <p:cNvPr id="2" name="Content Placeholder 1"/>
          <p:cNvSpPr>
            <a:spLocks noGrp="1"/>
          </p:cNvSpPr>
          <p:nvPr>
            <p:ph sz="half" idx="2"/>
          </p:nvPr>
        </p:nvSpPr>
        <p:spPr>
          <a:xfrm>
            <a:off x="320040" y="1371600"/>
            <a:ext cx="5452110" cy="4937760"/>
          </a:xfrm>
        </p:spPr>
        <p:txBody>
          <a:bodyPr/>
          <a:lstStyle/>
          <a:p>
            <a:r>
              <a:rPr lang="en-US" sz="2800" dirty="0" smtClean="0"/>
              <a:t>There are two templates </a:t>
            </a:r>
          </a:p>
          <a:p>
            <a:pPr marL="457200" indent="-457200">
              <a:buFont typeface="Arial" panose="020B0604020202020204" pitchFamily="34" charset="0"/>
              <a:buChar char="•"/>
            </a:pPr>
            <a:r>
              <a:rPr lang="en-US" sz="2800" dirty="0" smtClean="0"/>
              <a:t>Check </a:t>
            </a:r>
            <a:r>
              <a:rPr lang="en-US" sz="2800" dirty="0"/>
              <a:t>Y</a:t>
            </a:r>
            <a:r>
              <a:rPr lang="en-US" sz="2800" dirty="0" smtClean="0"/>
              <a:t>our </a:t>
            </a:r>
            <a:r>
              <a:rPr lang="en-US" sz="2800" dirty="0"/>
              <a:t>K</a:t>
            </a:r>
            <a:r>
              <a:rPr lang="en-US" sz="2800" dirty="0" smtClean="0"/>
              <a:t>nowledge</a:t>
            </a:r>
          </a:p>
          <a:p>
            <a:pPr marL="457200" indent="-457200">
              <a:buFont typeface="Arial" panose="020B0604020202020204" pitchFamily="34" charset="0"/>
              <a:buChar char="•"/>
            </a:pPr>
            <a:r>
              <a:rPr lang="en-US" sz="2800" dirty="0" smtClean="0"/>
              <a:t>Course Assessment</a:t>
            </a:r>
          </a:p>
          <a:p>
            <a:r>
              <a:rPr lang="en-US" sz="2800" dirty="0" smtClean="0"/>
              <a:t>The templates are:</a:t>
            </a:r>
          </a:p>
          <a:p>
            <a:pPr marL="457200" indent="-457200">
              <a:buFont typeface="Arial" panose="020B0604020202020204" pitchFamily="34" charset="0"/>
              <a:buChar char="•"/>
            </a:pPr>
            <a:r>
              <a:rPr lang="en-US" sz="2800" dirty="0" smtClean="0"/>
              <a:t>Created outside the course and imported into the course</a:t>
            </a:r>
          </a:p>
          <a:p>
            <a:pPr marL="457200" indent="-457200">
              <a:buFont typeface="Arial" panose="020B0604020202020204" pitchFamily="34" charset="0"/>
              <a:buChar char="•"/>
            </a:pPr>
            <a:r>
              <a:rPr lang="en-US" sz="2800" dirty="0" smtClean="0"/>
              <a:t>Designed to save you the effort of formatting and designing a quiz</a:t>
            </a:r>
          </a:p>
          <a:p>
            <a:endParaRPr lang="en-US" sz="2800" dirty="0" smtClean="0"/>
          </a:p>
          <a:p>
            <a:pPr marL="457200" indent="-457200">
              <a:buFont typeface="Arial" panose="020B0604020202020204" pitchFamily="34" charset="0"/>
              <a:buChar char="•"/>
            </a:pPr>
            <a:endParaRPr lang="en-US" dirty="0"/>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146</a:t>
            </a:fld>
            <a:endParaRPr lang="en-US" dirty="0"/>
          </a:p>
        </p:txBody>
      </p:sp>
      <p:pic>
        <p:nvPicPr>
          <p:cNvPr id="10" name="Content Placeholder 9"/>
          <p:cNvPicPr>
            <a:picLocks noGrp="1" noChangeAspect="1"/>
          </p:cNvPicPr>
          <p:nvPr>
            <p:ph sz="half" idx="12"/>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863591" y="2682875"/>
            <a:ext cx="2857500" cy="2314575"/>
          </a:xfrm>
        </p:spPr>
      </p:pic>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pic>
        <p:nvPicPr>
          <p:cNvPr id="6" name="Picture 5"/>
          <p:cNvPicPr>
            <a:picLocks noChangeAspect="1"/>
          </p:cNvPicPr>
          <p:nvPr/>
        </p:nvPicPr>
        <p:blipFill>
          <a:blip r:embed="rId5"/>
          <a:stretch>
            <a:fillRect/>
          </a:stretch>
        </p:blipFill>
        <p:spPr>
          <a:xfrm>
            <a:off x="7906903" y="6371323"/>
            <a:ext cx="1019706" cy="325438"/>
          </a:xfrm>
          <a:prstGeom prst="rect">
            <a:avLst/>
          </a:prstGeom>
        </p:spPr>
      </p:pic>
    </p:spTree>
    <p:custDataLst>
      <p:tags r:id="rId1"/>
    </p:custDataLst>
    <p:extLst>
      <p:ext uri="{BB962C8B-B14F-4D97-AF65-F5344CB8AC3E}">
        <p14:creationId xmlns:p14="http://schemas.microsoft.com/office/powerpoint/2010/main" val="362513276"/>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A Word about Questions</a:t>
            </a:r>
            <a:endParaRPr lang="en-US" dirty="0"/>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147</a:t>
            </a:fld>
            <a:endParaRPr lang="en-US" dirty="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	</a:t>
            </a:r>
            <a:endParaRPr lang="en-US" dirty="0"/>
          </a:p>
        </p:txBody>
      </p:sp>
      <p:pic>
        <p:nvPicPr>
          <p:cNvPr id="11" name="Picture 10"/>
          <p:cNvPicPr>
            <a:picLocks noChangeAspect="1"/>
          </p:cNvPicPr>
          <p:nvPr/>
        </p:nvPicPr>
        <p:blipFill>
          <a:blip r:embed="rId4">
            <a:duotone>
              <a:schemeClr val="accent1">
                <a:shade val="45000"/>
                <a:satMod val="135000"/>
              </a:schemeClr>
              <a:prstClr val="white"/>
            </a:duotone>
          </a:blip>
          <a:stretch>
            <a:fillRect/>
          </a:stretch>
        </p:blipFill>
        <p:spPr>
          <a:xfrm>
            <a:off x="304800" y="1371600"/>
            <a:ext cx="2262173" cy="3110832"/>
          </a:xfrm>
          <a:prstGeom prst="rect">
            <a:avLst/>
          </a:prstGeom>
        </p:spPr>
      </p:pic>
      <p:sp>
        <p:nvSpPr>
          <p:cNvPr id="7" name="Content Placeholder 6"/>
          <p:cNvSpPr>
            <a:spLocks noGrp="1"/>
          </p:cNvSpPr>
          <p:nvPr>
            <p:ph sz="half" idx="2"/>
          </p:nvPr>
        </p:nvSpPr>
        <p:spPr>
          <a:xfrm>
            <a:off x="2394065" y="1371600"/>
            <a:ext cx="6414655" cy="4937760"/>
          </a:xfrm>
        </p:spPr>
        <p:txBody>
          <a:bodyPr/>
          <a:lstStyle/>
          <a:p>
            <a:r>
              <a:rPr lang="en-US" sz="2800" dirty="0" smtClean="0"/>
              <a:t>When writing questions for your course:</a:t>
            </a:r>
          </a:p>
          <a:p>
            <a:pPr marL="457200" indent="-457200">
              <a:buFont typeface="Arial"/>
              <a:buChar char="•"/>
            </a:pPr>
            <a:r>
              <a:rPr lang="en-US" sz="2800" dirty="0" smtClean="0"/>
              <a:t>Ask questions related to the course</a:t>
            </a:r>
          </a:p>
          <a:p>
            <a:pPr marL="457200" indent="-457200">
              <a:buFont typeface="Arial"/>
              <a:buChar char="•"/>
            </a:pPr>
            <a:r>
              <a:rPr lang="en-US" sz="2800" dirty="0" smtClean="0"/>
              <a:t>Make sure the participants know the answer</a:t>
            </a:r>
          </a:p>
          <a:p>
            <a:pPr marL="457200" indent="-457200">
              <a:buFont typeface="Arial"/>
              <a:buChar char="•"/>
            </a:pPr>
            <a:r>
              <a:rPr lang="en-US" sz="2800" dirty="0" smtClean="0"/>
              <a:t>Be specific as possible</a:t>
            </a:r>
          </a:p>
          <a:p>
            <a:pPr marL="457200" indent="-457200">
              <a:buFont typeface="Arial"/>
              <a:buChar char="•"/>
            </a:pPr>
            <a:r>
              <a:rPr lang="en-US" sz="2800" dirty="0" smtClean="0"/>
              <a:t>Keep it simple </a:t>
            </a:r>
          </a:p>
          <a:p>
            <a:pPr marL="457200" indent="-457200">
              <a:buFont typeface="Arial"/>
              <a:buChar char="•"/>
            </a:pPr>
            <a:r>
              <a:rPr lang="en-US" sz="2800" dirty="0" smtClean="0"/>
              <a:t>Use questions to reinforce what you want the participant to take away</a:t>
            </a:r>
          </a:p>
          <a:p>
            <a:pPr marL="457200" indent="-457200">
              <a:buFont typeface="Arial"/>
              <a:buChar char="•"/>
            </a:pPr>
            <a:r>
              <a:rPr lang="en-US" sz="2800" dirty="0" smtClean="0"/>
              <a:t>Use your Checklist!</a:t>
            </a:r>
            <a:endParaRPr lang="en-US" sz="2800" dirty="0"/>
          </a:p>
        </p:txBody>
      </p:sp>
    </p:spTree>
    <p:custDataLst>
      <p:tags r:id="rId1"/>
    </p:custDataLst>
    <p:extLst>
      <p:ext uri="{BB962C8B-B14F-4D97-AF65-F5344CB8AC3E}">
        <p14:creationId xmlns:p14="http://schemas.microsoft.com/office/powerpoint/2010/main" val="3171490057"/>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When Creating a Quiz</a:t>
            </a:r>
            <a:endParaRPr lang="en-US" dirty="0"/>
          </a:p>
        </p:txBody>
      </p:sp>
      <p:sp>
        <p:nvSpPr>
          <p:cNvPr id="3" name="Content Placeholder 2"/>
          <p:cNvSpPr>
            <a:spLocks noGrp="1"/>
          </p:cNvSpPr>
          <p:nvPr>
            <p:ph sz="half" idx="2"/>
          </p:nvPr>
        </p:nvSpPr>
        <p:spPr>
          <a:xfrm>
            <a:off x="320040" y="1371600"/>
            <a:ext cx="5532120" cy="4937760"/>
          </a:xfrm>
        </p:spPr>
        <p:txBody>
          <a:bodyPr/>
          <a:lstStyle/>
          <a:p>
            <a:r>
              <a:rPr lang="en-US" sz="2800" dirty="0" smtClean="0"/>
              <a:t>When creating a new quiz:</a:t>
            </a:r>
          </a:p>
          <a:p>
            <a:pPr marL="514350" indent="-514350">
              <a:buFont typeface="+mj-lt"/>
              <a:buAutoNum type="arabicPeriod"/>
            </a:pPr>
            <a:r>
              <a:rPr lang="en-US" sz="2800" dirty="0" smtClean="0"/>
              <a:t>Don’t use the PowerPoint Quizmaker Quiz link</a:t>
            </a:r>
          </a:p>
          <a:p>
            <a:pPr marL="514350" indent="-514350">
              <a:buFont typeface="+mj-lt"/>
              <a:buAutoNum type="arabicPeriod"/>
            </a:pPr>
            <a:r>
              <a:rPr lang="en-US" sz="2800" dirty="0" smtClean="0"/>
              <a:t>Save to your project folder</a:t>
            </a:r>
          </a:p>
          <a:p>
            <a:pPr marL="514350" indent="-514350">
              <a:buFont typeface="+mj-lt"/>
              <a:buAutoNum type="arabicPeriod"/>
            </a:pPr>
            <a:r>
              <a:rPr lang="en-US" sz="2800" dirty="0" smtClean="0"/>
              <a:t>Delete the question slide </a:t>
            </a:r>
            <a:r>
              <a:rPr lang="en-US" sz="2800" b="1" dirty="0" smtClean="0"/>
              <a:t>after</a:t>
            </a:r>
            <a:r>
              <a:rPr lang="en-US" sz="2800" dirty="0" smtClean="0"/>
              <a:t> you import the Quizmaker file</a:t>
            </a:r>
          </a:p>
          <a:p>
            <a:pPr marL="514350" indent="-514350">
              <a:buFont typeface="+mj-lt"/>
              <a:buAutoNum type="arabicPeriod"/>
            </a:pPr>
            <a:r>
              <a:rPr lang="en-US" sz="2800" dirty="0"/>
              <a:t>Use the Template</a:t>
            </a:r>
          </a:p>
          <a:p>
            <a:pPr marL="457200" indent="-457200">
              <a:buFont typeface="Arial" panose="020B0604020202020204" pitchFamily="34" charset="0"/>
              <a:buChar char="•"/>
            </a:pPr>
            <a:endParaRPr lang="en-US" dirty="0" smtClean="0"/>
          </a:p>
        </p:txBody>
      </p:sp>
      <p:sp>
        <p:nvSpPr>
          <p:cNvPr id="4" name="Slide Number Placeholder 3"/>
          <p:cNvSpPr>
            <a:spLocks noGrp="1"/>
          </p:cNvSpPr>
          <p:nvPr>
            <p:ph type="sldNum" sz="quarter" idx="11"/>
          </p:nvPr>
        </p:nvSpPr>
        <p:spPr>
          <a:xfrm>
            <a:off x="6675120" y="6356350"/>
            <a:ext cx="2133600" cy="365125"/>
          </a:xfrm>
        </p:spPr>
        <p:txBody>
          <a:bodyPr/>
          <a:lstStyle/>
          <a:p>
            <a:pPr>
              <a:defRPr/>
            </a:pPr>
            <a:r>
              <a:rPr lang="en-US" dirty="0" smtClean="0"/>
              <a:t>Slide </a:t>
            </a:r>
            <a:fld id="{3D23ED13-A12C-4854-A91E-EB5CAF90118D}" type="slidenum">
              <a:rPr lang="en-US" smtClean="0"/>
              <a:pPr>
                <a:defRPr/>
              </a:pPr>
              <a:t>148</a:t>
            </a:fld>
            <a:endParaRPr lang="en-US" dirty="0"/>
          </a:p>
        </p:txBody>
      </p:sp>
      <p:graphicFrame>
        <p:nvGraphicFramePr>
          <p:cNvPr id="7" name="Content Placeholder 6"/>
          <p:cNvGraphicFramePr>
            <a:graphicFrameLocks noGrp="1"/>
          </p:cNvGraphicFramePr>
          <p:nvPr>
            <p:ph sz="half" idx="12"/>
            <p:extLst>
              <p:ext uri="{D42A27DB-BD31-4B8C-83A1-F6EECF244321}">
                <p14:modId xmlns:p14="http://schemas.microsoft.com/office/powerpoint/2010/main" val="3565272909"/>
              </p:ext>
            </p:extLst>
          </p:nvPr>
        </p:nvGraphicFramePr>
        <p:xfrm>
          <a:off x="3506251" y="2694105"/>
          <a:ext cx="5336336" cy="377453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Footer Placeholder 5"/>
          <p:cNvSpPr>
            <a:spLocks noGrp="1"/>
          </p:cNvSpPr>
          <p:nvPr>
            <p:ph type="ftr" sz="quarter" idx="10"/>
          </p:nvPr>
        </p:nvSpPr>
        <p:spPr/>
        <p:txBody>
          <a:bodyPr/>
          <a:lstStyle/>
          <a:p>
            <a:pPr>
              <a:tabLst>
                <a:tab pos="5998464" algn="r"/>
              </a:tabLst>
              <a:defRPr/>
            </a:pPr>
            <a:r>
              <a:rPr lang="en-US" dirty="0" smtClean="0"/>
              <a:t>Colorado Department of Transportation	</a:t>
            </a:r>
            <a:endParaRPr lang="en-US" dirty="0"/>
          </a:p>
        </p:txBody>
      </p:sp>
    </p:spTree>
    <p:custDataLst>
      <p:tags r:id="rId1"/>
    </p:custDataLst>
    <p:extLst>
      <p:ext uri="{BB962C8B-B14F-4D97-AF65-F5344CB8AC3E}">
        <p14:creationId xmlns:p14="http://schemas.microsoft.com/office/powerpoint/2010/main" val="3018654121"/>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smtClean="0"/>
              <a:t>Roles:</a:t>
            </a:r>
          </a:p>
          <a:p>
            <a:r>
              <a:rPr lang="en-US" dirty="0" smtClean="0"/>
              <a:t>Training Developer</a:t>
            </a:r>
            <a:endParaRPr lang="en-US" dirty="0"/>
          </a:p>
          <a:p>
            <a:r>
              <a:rPr lang="en-US" b="1" dirty="0" smtClean="0"/>
              <a:t>Scenario:</a:t>
            </a:r>
          </a:p>
          <a:p>
            <a:r>
              <a:rPr lang="en-US" dirty="0" smtClean="0"/>
              <a:t>In this exercise you are performing the following actions:</a:t>
            </a:r>
          </a:p>
          <a:p>
            <a:pPr marL="457200" indent="-457200">
              <a:buFont typeface="Arial" panose="020B0604020202020204" pitchFamily="34" charset="0"/>
              <a:buChar char="•"/>
            </a:pPr>
            <a:r>
              <a:rPr lang="en-US" dirty="0" smtClean="0"/>
              <a:t>Create a quiz in Quizmaker</a:t>
            </a:r>
          </a:p>
          <a:p>
            <a:pPr marL="457200" indent="-457200">
              <a:buFont typeface="Arial" panose="020B0604020202020204" pitchFamily="34" charset="0"/>
              <a:buChar char="•"/>
            </a:pPr>
            <a:r>
              <a:rPr lang="en-US" dirty="0" smtClean="0"/>
              <a:t>Adding the quiz to the Presentation</a:t>
            </a:r>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149</a:t>
            </a:fld>
            <a:endParaRPr lang="en-US" dirty="0"/>
          </a:p>
        </p:txBody>
      </p:sp>
      <p:sp>
        <p:nvSpPr>
          <p:cNvPr id="5" name="Title 4"/>
          <p:cNvSpPr>
            <a:spLocks noGrp="1"/>
          </p:cNvSpPr>
          <p:nvPr>
            <p:ph type="title"/>
          </p:nvPr>
        </p:nvSpPr>
        <p:spPr/>
        <p:txBody>
          <a:bodyPr/>
          <a:lstStyle/>
          <a:p>
            <a:r>
              <a:rPr lang="en-US" dirty="0" smtClean="0"/>
              <a:t>Exercise 12 - Create and Import Quiz</a:t>
            </a:r>
            <a:endParaRPr lang="en-US" dirty="0"/>
          </a:p>
        </p:txBody>
      </p:sp>
    </p:spTree>
    <p:custDataLst>
      <p:tags r:id="rId1"/>
    </p:custDataLst>
    <p:extLst>
      <p:ext uri="{BB962C8B-B14F-4D97-AF65-F5344CB8AC3E}">
        <p14:creationId xmlns:p14="http://schemas.microsoft.com/office/powerpoint/2010/main" val="9249195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Roles Responsible for Creating Training </a:t>
            </a:r>
            <a:endParaRPr lang="en-US" dirty="0"/>
          </a:p>
        </p:txBody>
      </p:sp>
      <p:sp>
        <p:nvSpPr>
          <p:cNvPr id="3" name="Content Placeholder 2"/>
          <p:cNvSpPr>
            <a:spLocks noGrp="1"/>
          </p:cNvSpPr>
          <p:nvPr>
            <p:ph sz="half" idx="2"/>
          </p:nvPr>
        </p:nvSpPr>
        <p:spPr>
          <a:xfrm>
            <a:off x="3794760" y="1267230"/>
            <a:ext cx="5013960" cy="4937760"/>
          </a:xfrm>
        </p:spPr>
        <p:txBody>
          <a:bodyPr/>
          <a:lstStyle/>
          <a:p>
            <a:r>
              <a:rPr lang="en-US" sz="2800" dirty="0" smtClean="0"/>
              <a:t>The following roles are responsible for creating training:</a:t>
            </a:r>
          </a:p>
          <a:p>
            <a:pPr marL="457200" indent="-457200">
              <a:buFont typeface="Arial"/>
              <a:buChar char="•"/>
            </a:pPr>
            <a:r>
              <a:rPr lang="en-US" sz="2800" dirty="0" smtClean="0"/>
              <a:t>SME - Creates content and reviews the eLearning</a:t>
            </a:r>
          </a:p>
          <a:p>
            <a:pPr marL="457200" indent="-457200">
              <a:buFont typeface="Arial"/>
              <a:buChar char="•"/>
            </a:pPr>
            <a:r>
              <a:rPr lang="en-US" sz="2800" dirty="0" smtClean="0"/>
              <a:t>eLearning Training Developer – Creates eLearning content and reviews   </a:t>
            </a:r>
          </a:p>
          <a:p>
            <a:pPr marL="457200" indent="-457200">
              <a:buFont typeface="Arial"/>
              <a:buChar char="•"/>
            </a:pPr>
            <a:r>
              <a:rPr lang="en-US" sz="2800" dirty="0" smtClean="0"/>
              <a:t>Evaluator – Reviews the content of the course</a:t>
            </a:r>
            <a:endParaRPr lang="en-US" sz="2800" dirty="0"/>
          </a:p>
        </p:txBody>
      </p:sp>
      <p:sp>
        <p:nvSpPr>
          <p:cNvPr id="4" name="Slide Number Placeholder 3"/>
          <p:cNvSpPr>
            <a:spLocks noGrp="1"/>
          </p:cNvSpPr>
          <p:nvPr>
            <p:ph type="sldNum" sz="quarter" idx="11"/>
          </p:nvPr>
        </p:nvSpPr>
        <p:spPr/>
        <p:txBody>
          <a:bodyPr/>
          <a:lstStyle/>
          <a:p>
            <a:pPr>
              <a:defRPr/>
            </a:pPr>
            <a:r>
              <a:rPr lang="en-US" dirty="0" smtClean="0"/>
              <a:t>Slide </a:t>
            </a:r>
            <a:fld id="{3D23ED13-A12C-4854-A91E-EB5CAF90118D}" type="slidenum">
              <a:rPr lang="en-US" smtClean="0"/>
              <a:pPr>
                <a:defRPr/>
              </a:pPr>
              <a:t>15</a:t>
            </a:fld>
            <a:endParaRPr lang="en-US" dirty="0"/>
          </a:p>
        </p:txBody>
      </p:sp>
      <p:pic>
        <p:nvPicPr>
          <p:cNvPr id="7" name="Content Placeholder 6" descr="People Working.jpg"/>
          <p:cNvPicPr>
            <a:picLocks noGrp="1" noChangeAspect="1"/>
          </p:cNvPicPr>
          <p:nvPr>
            <p:ph sz="half" idx="12"/>
          </p:nvPr>
        </p:nvPicPr>
        <p:blipFill>
          <a:blip r:embed="rId4">
            <a:extLst>
              <a:ext uri="{28A0092B-C50C-407E-A947-70E740481C1C}">
                <a14:useLocalDpi xmlns:a14="http://schemas.microsoft.com/office/drawing/2010/main" val="0"/>
              </a:ext>
            </a:extLst>
          </a:blip>
          <a:srcRect l="29154" r="29154"/>
          <a:stretch>
            <a:fillRect/>
          </a:stretch>
        </p:blipFill>
        <p:spPr>
          <a:prstGeom prst="rect">
            <a:avLst/>
          </a:prstGeom>
          <a:ln>
            <a:noFill/>
          </a:ln>
          <a:effectLst>
            <a:softEdge rad="112500"/>
          </a:effectLst>
        </p:spPr>
      </p:pic>
      <p:sp>
        <p:nvSpPr>
          <p:cNvPr id="6" name="Footer Placeholder 5"/>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Tree>
    <p:custDataLst>
      <p:tags r:id="rId1"/>
    </p:custDataLst>
    <p:extLst>
      <p:ext uri="{BB962C8B-B14F-4D97-AF65-F5344CB8AC3E}">
        <p14:creationId xmlns:p14="http://schemas.microsoft.com/office/powerpoint/2010/main" val="1900868735"/>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150</a:t>
            </a:fld>
            <a:endParaRPr lang="en-US" dirty="0"/>
          </a:p>
        </p:txBody>
      </p:sp>
      <p:sp>
        <p:nvSpPr>
          <p:cNvPr id="6" name="Title 5"/>
          <p:cNvSpPr>
            <a:spLocks noGrp="1"/>
          </p:cNvSpPr>
          <p:nvPr>
            <p:ph type="title"/>
          </p:nvPr>
        </p:nvSpPr>
        <p:spPr/>
        <p:txBody>
          <a:bodyPr/>
          <a:lstStyle/>
          <a:p>
            <a:r>
              <a:rPr lang="en-US" dirty="0" smtClean="0"/>
              <a:t>Check Your Knowledge</a:t>
            </a:r>
            <a:endParaRPr lang="en-US" dirty="0"/>
          </a:p>
        </p:txBody>
      </p:sp>
      <p:sp>
        <p:nvSpPr>
          <p:cNvPr id="8" name="Text Placeholder 7"/>
          <p:cNvSpPr>
            <a:spLocks noGrp="1"/>
          </p:cNvSpPr>
          <p:nvPr>
            <p:ph type="body" sz="quarter" idx="12"/>
          </p:nvPr>
        </p:nvSpPr>
        <p:spPr/>
        <p:txBody>
          <a:bodyPr/>
          <a:lstStyle/>
          <a:p>
            <a:r>
              <a:rPr lang="en-US" dirty="0" smtClean="0"/>
              <a:t>What are the two types of quizzes?</a:t>
            </a:r>
          </a:p>
          <a:p>
            <a:pPr marL="457200" indent="-457200">
              <a:buFont typeface="Arial"/>
              <a:buChar char="•"/>
            </a:pPr>
            <a:r>
              <a:rPr lang="en-US" dirty="0" smtClean="0"/>
              <a:t>Survey (knowledge Check) and Graded (Course Assessment)</a:t>
            </a:r>
          </a:p>
          <a:p>
            <a:r>
              <a:rPr lang="en-US" dirty="0" smtClean="0"/>
              <a:t>Why are there two types of quizzes?</a:t>
            </a:r>
          </a:p>
          <a:p>
            <a:pPr marL="457200" indent="-457200">
              <a:buFont typeface="Arial"/>
              <a:buChar char="•"/>
            </a:pPr>
            <a:r>
              <a:rPr lang="en-US" dirty="0" smtClean="0"/>
              <a:t>To allow us to check for understanding of concepts and have it counted towards the evaluation.</a:t>
            </a:r>
          </a:p>
          <a:p>
            <a:endParaRPr lang="en-US" dirty="0"/>
          </a:p>
        </p:txBody>
      </p:sp>
    </p:spTree>
    <p:custDataLst>
      <p:tags r:id="rId1"/>
    </p:custDataLst>
    <p:extLst>
      <p:ext uri="{BB962C8B-B14F-4D97-AF65-F5344CB8AC3E}">
        <p14:creationId xmlns:p14="http://schemas.microsoft.com/office/powerpoint/2010/main" val="15445893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2563" y="2057400"/>
            <a:ext cx="8818562" cy="3429000"/>
          </a:xfrm>
          <a:ln/>
        </p:spPr>
        <p:txBody>
          <a:bodyPr/>
          <a:lstStyle/>
          <a:p>
            <a:pPr>
              <a:defRPr/>
            </a:pPr>
            <a:endParaRPr lang="en-US" dirty="0">
              <a:ea typeface="+mn-ea"/>
              <a:cs typeface="+mn-cs"/>
            </a:endParaRPr>
          </a:p>
        </p:txBody>
      </p:sp>
    </p:spTree>
    <p:custDataLst>
      <p:tags r:id="rId1"/>
    </p:custDataLst>
    <p:extLst>
      <p:ext uri="{BB962C8B-B14F-4D97-AF65-F5344CB8AC3E}">
        <p14:creationId xmlns:p14="http://schemas.microsoft.com/office/powerpoint/2010/main" val="779700135"/>
      </p:ext>
    </p:extLst>
  </p:cSld>
  <p:clrMapOvr>
    <a:masterClrMapping/>
  </p:clrMapOvr>
  <p:transition spd="slow"/>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034726" y="1599351"/>
            <a:ext cx="7895039" cy="4437414"/>
          </a:xfrm>
        </p:spPr>
        <p:txBody>
          <a:bodyPr/>
          <a:lstStyle/>
          <a:p>
            <a:pPr marL="457200" indent="-457200">
              <a:buFont typeface="Arial"/>
              <a:buChar char="•"/>
            </a:pPr>
            <a:r>
              <a:rPr lang="en-US" sz="2900" dirty="0" smtClean="0"/>
              <a:t>Section 7 – </a:t>
            </a:r>
            <a:r>
              <a:rPr lang="en-US" sz="2900" dirty="0"/>
              <a:t>Create </a:t>
            </a:r>
            <a:r>
              <a:rPr lang="en-US" sz="2900" dirty="0" smtClean="0"/>
              <a:t>Engage Interaction </a:t>
            </a:r>
          </a:p>
          <a:p>
            <a:pPr marL="457200" indent="-457200">
              <a:buFont typeface="Arial"/>
              <a:buChar char="•"/>
            </a:pPr>
            <a:r>
              <a:rPr lang="en-US" sz="2900" dirty="0" smtClean="0"/>
              <a:t>Section 8 </a:t>
            </a:r>
            <a:r>
              <a:rPr lang="en-US" sz="2900" dirty="0"/>
              <a:t>– Create and Insert Audio</a:t>
            </a:r>
          </a:p>
          <a:p>
            <a:pPr marL="457200" indent="-457200">
              <a:buFont typeface="Arial"/>
              <a:buChar char="•"/>
            </a:pPr>
            <a:r>
              <a:rPr lang="en-US" sz="2900" dirty="0"/>
              <a:t>Section 9 </a:t>
            </a:r>
            <a:r>
              <a:rPr lang="en-US" sz="2900" dirty="0" smtClean="0"/>
              <a:t>– Add Annotation</a:t>
            </a:r>
          </a:p>
          <a:p>
            <a:pPr marL="457200" indent="-457200">
              <a:buFont typeface="Arial"/>
              <a:buChar char="•"/>
            </a:pPr>
            <a:r>
              <a:rPr lang="en-US" sz="2900" dirty="0" smtClean="0"/>
              <a:t>Section 10 – </a:t>
            </a:r>
            <a:r>
              <a:rPr lang="en-US" sz="2900" dirty="0"/>
              <a:t>Add </a:t>
            </a:r>
            <a:r>
              <a:rPr lang="en-US" sz="2900" dirty="0" smtClean="0"/>
              <a:t>Quiz </a:t>
            </a:r>
            <a:r>
              <a:rPr lang="en-US" sz="2900" dirty="0"/>
              <a:t>using </a:t>
            </a:r>
            <a:r>
              <a:rPr lang="en-US" sz="2900" dirty="0" smtClean="0"/>
              <a:t>Quizmaker</a:t>
            </a:r>
          </a:p>
          <a:p>
            <a:pPr marL="457200" indent="-457200">
              <a:buFont typeface="Arial"/>
              <a:buChar char="•"/>
            </a:pPr>
            <a:r>
              <a:rPr lang="en-US" sz="2900" b="1" dirty="0" smtClean="0"/>
              <a:t>Section 11 </a:t>
            </a:r>
            <a:r>
              <a:rPr lang="en-US" sz="2900" b="1" dirty="0"/>
              <a:t>– Print and Publish </a:t>
            </a:r>
            <a:r>
              <a:rPr lang="en-US" sz="2900" b="1" dirty="0" smtClean="0"/>
              <a:t>Course</a:t>
            </a:r>
          </a:p>
          <a:p>
            <a:pPr marL="457200" indent="-457200">
              <a:buFont typeface="Arial"/>
              <a:buChar char="•"/>
            </a:pPr>
            <a:r>
              <a:rPr lang="en-US" sz="2900" dirty="0" smtClean="0"/>
              <a:t>Section 12 – Conclusion</a:t>
            </a:r>
            <a:endParaRPr lang="en-US" sz="2900" dirty="0"/>
          </a:p>
        </p:txBody>
      </p:sp>
      <p:sp>
        <p:nvSpPr>
          <p:cNvPr id="10" name="Footer Placeholder 9"/>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12" name="Slide Number Placeholder 11"/>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152</a:t>
            </a:fld>
            <a:endParaRPr lang="en-US" dirty="0"/>
          </a:p>
        </p:txBody>
      </p:sp>
      <p:sp>
        <p:nvSpPr>
          <p:cNvPr id="9218" name="Title 1"/>
          <p:cNvSpPr>
            <a:spLocks noGrp="1"/>
          </p:cNvSpPr>
          <p:nvPr>
            <p:ph type="title"/>
          </p:nvPr>
        </p:nvSpPr>
        <p:spPr/>
        <p:txBody>
          <a:bodyPr/>
          <a:lstStyle/>
          <a:p>
            <a:r>
              <a:rPr lang="en-US" dirty="0" smtClean="0">
                <a:latin typeface="+mj-lt"/>
              </a:rPr>
              <a:t>Course Agenda</a:t>
            </a:r>
          </a:p>
        </p:txBody>
      </p:sp>
      <p:grpSp>
        <p:nvGrpSpPr>
          <p:cNvPr id="13" name="Group 12"/>
          <p:cNvGrpSpPr/>
          <p:nvPr/>
        </p:nvGrpSpPr>
        <p:grpSpPr>
          <a:xfrm>
            <a:off x="273120" y="1499816"/>
            <a:ext cx="685800" cy="4672384"/>
            <a:chOff x="457200" y="1499816"/>
            <a:chExt cx="685800" cy="4672384"/>
          </a:xfrm>
        </p:grpSpPr>
        <p:cxnSp>
          <p:nvCxnSpPr>
            <p:cNvPr id="11" name="Straight Connector 10"/>
            <p:cNvCxnSpPr/>
            <p:nvPr/>
          </p:nvCxnSpPr>
          <p:spPr bwMode="auto">
            <a:xfrm rot="16200000">
              <a:off x="-1536092" y="3836008"/>
              <a:ext cx="4672384"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ounded Rectangle 4"/>
            <p:cNvSpPr/>
            <p:nvPr/>
          </p:nvSpPr>
          <p:spPr bwMode="auto">
            <a:xfrm rot="16200000">
              <a:off x="508076" y="5245252"/>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ounded Rectangle 5"/>
            <p:cNvSpPr/>
            <p:nvPr/>
          </p:nvSpPr>
          <p:spPr bwMode="auto">
            <a:xfrm rot="16200000">
              <a:off x="508076" y="3493108"/>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Rounded Rectangle 6"/>
            <p:cNvSpPr/>
            <p:nvPr/>
          </p:nvSpPr>
          <p:spPr bwMode="auto">
            <a:xfrm rot="16200000">
              <a:off x="508076" y="4369180"/>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Rounded Rectangle 7"/>
            <p:cNvSpPr/>
            <p:nvPr/>
          </p:nvSpPr>
          <p:spPr bwMode="auto">
            <a:xfrm rot="16200000">
              <a:off x="508076" y="2617036"/>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Rounded Rectangle 8"/>
            <p:cNvSpPr/>
            <p:nvPr/>
          </p:nvSpPr>
          <p:spPr bwMode="auto">
            <a:xfrm rot="16200000">
              <a:off x="501726" y="1747314"/>
              <a:ext cx="584048" cy="6731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Tree>
    <p:custDataLst>
      <p:tags r:id="rId1"/>
    </p:custDataLst>
    <p:extLst>
      <p:ext uri="{BB962C8B-B14F-4D97-AF65-F5344CB8AC3E}">
        <p14:creationId xmlns:p14="http://schemas.microsoft.com/office/powerpoint/2010/main" val="1219727816"/>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400" dirty="0"/>
              <a:t>At the end of this section, you should be able to</a:t>
            </a:r>
            <a:r>
              <a:rPr lang="en-US" sz="2400" dirty="0" smtClean="0"/>
              <a:t>:</a:t>
            </a:r>
          </a:p>
          <a:p>
            <a:pPr marL="342900" lvl="0" indent="-342900">
              <a:buFont typeface="Arial"/>
              <a:buChar char="•"/>
            </a:pPr>
            <a:r>
              <a:rPr lang="en-US" sz="2400" dirty="0"/>
              <a:t>Define terms and concepts</a:t>
            </a:r>
          </a:p>
          <a:p>
            <a:pPr marL="342900" lvl="0" indent="-342900">
              <a:buFont typeface="Arial"/>
              <a:buChar char="•"/>
            </a:pPr>
            <a:r>
              <a:rPr lang="en-US" sz="2400" dirty="0"/>
              <a:t>Identify publishing settings </a:t>
            </a:r>
          </a:p>
          <a:p>
            <a:pPr marL="342900" lvl="0" indent="-342900">
              <a:buFont typeface="Arial"/>
              <a:buChar char="•"/>
            </a:pPr>
            <a:r>
              <a:rPr lang="en-US" sz="2400" dirty="0"/>
              <a:t>Understand the options available when publishing a course</a:t>
            </a:r>
          </a:p>
          <a:p>
            <a:pPr marL="342900" lvl="0" indent="-342900">
              <a:buFont typeface="Arial"/>
              <a:buChar char="•"/>
            </a:pPr>
            <a:r>
              <a:rPr lang="en-US" sz="2400" dirty="0"/>
              <a:t>Use Preview to display the presentation</a:t>
            </a:r>
          </a:p>
          <a:p>
            <a:pPr marL="342900" lvl="0" indent="-342900">
              <a:buFont typeface="Arial"/>
              <a:buChar char="•"/>
            </a:pPr>
            <a:r>
              <a:rPr lang="en-US" sz="2400" dirty="0"/>
              <a:t>Describe the various publishing formats </a:t>
            </a:r>
          </a:p>
          <a:p>
            <a:pPr marL="342900" indent="-342900">
              <a:buFont typeface="Arial"/>
              <a:buChar char="•"/>
            </a:pPr>
            <a:r>
              <a:rPr lang="en-US" sz="2400" dirty="0"/>
              <a:t>Describe the process to create a </a:t>
            </a:r>
            <a:r>
              <a:rPr lang="en-US" sz="2400" dirty="0" smtClean="0"/>
              <a:t>Zip file for </a:t>
            </a:r>
            <a:r>
              <a:rPr lang="en-US" sz="2400" dirty="0"/>
              <a:t>publishing</a:t>
            </a:r>
          </a:p>
          <a:p>
            <a:pPr marL="342900" lvl="0" indent="-342900">
              <a:buFont typeface="Arial"/>
              <a:buChar char="•"/>
            </a:pPr>
            <a:r>
              <a:rPr lang="en-US" sz="2400" dirty="0" smtClean="0"/>
              <a:t>Practice </a:t>
            </a:r>
            <a:r>
              <a:rPr lang="en-US" sz="2400" dirty="0"/>
              <a:t>printing to MS </a:t>
            </a:r>
            <a:r>
              <a:rPr lang="en-US" sz="2400" dirty="0" smtClean="0"/>
              <a:t>Word</a:t>
            </a:r>
            <a:endParaRPr lang="en-US" sz="2400" dirty="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153</a:t>
            </a:fld>
            <a:endParaRPr lang="en-US" dirty="0"/>
          </a:p>
        </p:txBody>
      </p:sp>
      <p:sp>
        <p:nvSpPr>
          <p:cNvPr id="5" name="Title 4"/>
          <p:cNvSpPr>
            <a:spLocks noGrp="1"/>
          </p:cNvSpPr>
          <p:nvPr>
            <p:ph type="title"/>
          </p:nvPr>
        </p:nvSpPr>
        <p:spPr/>
        <p:txBody>
          <a:bodyPr/>
          <a:lstStyle/>
          <a:p>
            <a:r>
              <a:rPr lang="en-US" dirty="0" smtClean="0"/>
              <a:t>Section 11 Learning Objectives</a:t>
            </a:r>
            <a:endParaRPr lang="en-US" dirty="0"/>
          </a:p>
        </p:txBody>
      </p:sp>
    </p:spTree>
    <p:custDataLst>
      <p:tags r:id="rId1"/>
    </p:custDataLst>
    <p:extLst>
      <p:ext uri="{BB962C8B-B14F-4D97-AF65-F5344CB8AC3E}">
        <p14:creationId xmlns:p14="http://schemas.microsoft.com/office/powerpoint/2010/main" val="778858350"/>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3" name="Slide Number Placeholder 2"/>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154</a:t>
            </a:fld>
            <a:endParaRPr lang="en-US" dirty="0"/>
          </a:p>
        </p:txBody>
      </p:sp>
      <p:sp>
        <p:nvSpPr>
          <p:cNvPr id="4" name="Title 3"/>
          <p:cNvSpPr>
            <a:spLocks noGrp="1"/>
          </p:cNvSpPr>
          <p:nvPr>
            <p:ph type="title"/>
          </p:nvPr>
        </p:nvSpPr>
        <p:spPr/>
        <p:txBody>
          <a:bodyPr/>
          <a:lstStyle/>
          <a:p>
            <a:r>
              <a:rPr lang="en-US" dirty="0" smtClean="0"/>
              <a:t>Terms and Concepts</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031732507"/>
              </p:ext>
            </p:extLst>
          </p:nvPr>
        </p:nvGraphicFramePr>
        <p:xfrm>
          <a:off x="1563688" y="1577975"/>
          <a:ext cx="7260590" cy="2199640"/>
        </p:xfrm>
        <a:graphic>
          <a:graphicData uri="http://schemas.openxmlformats.org/drawingml/2006/table">
            <a:tbl>
              <a:tblPr firstRow="1" bandRow="1">
                <a:tableStyleId>{5C22544A-7EE6-4342-B048-85BDC9FD1C3A}</a:tableStyleId>
              </a:tblPr>
              <a:tblGrid>
                <a:gridCol w="1871926"/>
                <a:gridCol w="5388664"/>
              </a:tblGrid>
              <a:tr h="370840">
                <a:tc>
                  <a:txBody>
                    <a:bodyPr/>
                    <a:lstStyle/>
                    <a:p>
                      <a:r>
                        <a:rPr lang="en-US" dirty="0" smtClean="0"/>
                        <a:t>Term</a:t>
                      </a:r>
                      <a:endParaRPr lang="en-US" dirty="0"/>
                    </a:p>
                  </a:txBody>
                  <a:tcPr/>
                </a:tc>
                <a:tc>
                  <a:txBody>
                    <a:bodyPr/>
                    <a:lstStyle/>
                    <a:p>
                      <a:r>
                        <a:rPr lang="en-US" dirty="0" smtClean="0"/>
                        <a:t>Definition</a:t>
                      </a:r>
                      <a:endParaRPr lang="en-US" dirty="0"/>
                    </a:p>
                  </a:txBody>
                  <a:tcPr/>
                </a:tc>
              </a:tr>
              <a:tr h="370840">
                <a:tc>
                  <a:txBody>
                    <a:bodyPr/>
                    <a:lstStyle/>
                    <a:p>
                      <a:r>
                        <a:rPr lang="en-US" sz="1800" b="1" kern="1200" dirty="0" smtClean="0">
                          <a:solidFill>
                            <a:schemeClr val="dk1"/>
                          </a:solidFill>
                          <a:effectLst/>
                          <a:latin typeface="+mn-lt"/>
                          <a:ea typeface="+mn-ea"/>
                          <a:cs typeface="+mn-cs"/>
                        </a:rPr>
                        <a:t>Preview</a:t>
                      </a:r>
                      <a:r>
                        <a:rPr lang="en-US" sz="1800" kern="1200" dirty="0" smtClean="0">
                          <a:solidFill>
                            <a:schemeClr val="dk1"/>
                          </a:solidFill>
                          <a:effectLst/>
                          <a:latin typeface="+mn-lt"/>
                          <a:ea typeface="+mn-ea"/>
                          <a:cs typeface="+mn-cs"/>
                        </a:rPr>
                        <a:t> </a:t>
                      </a:r>
                      <a:endParaRPr lang="en-US" dirty="0"/>
                    </a:p>
                  </a:txBody>
                  <a:tcPr/>
                </a:tc>
                <a:tc>
                  <a:txBody>
                    <a:bodyPr/>
                    <a:lstStyle/>
                    <a:p>
                      <a:r>
                        <a:rPr lang="en-US" sz="1800" kern="1200" dirty="0" smtClean="0">
                          <a:solidFill>
                            <a:schemeClr val="dk1"/>
                          </a:solidFill>
                          <a:effectLst/>
                          <a:latin typeface="+mn-lt"/>
                          <a:ea typeface="+mn-ea"/>
                          <a:cs typeface="+mn-cs"/>
                        </a:rPr>
                        <a:t>A display of what a course would look like if it were published.  This is commonly used to test functionality you are creating.</a:t>
                      </a:r>
                    </a:p>
                  </a:txBody>
                  <a:tcPr/>
                </a:tc>
              </a:tr>
              <a:tr h="370840">
                <a:tc>
                  <a:txBody>
                    <a:bodyPr/>
                    <a:lstStyle/>
                    <a:p>
                      <a:r>
                        <a:rPr lang="en-US" sz="1800" b="1" kern="1200" dirty="0" smtClean="0">
                          <a:solidFill>
                            <a:schemeClr val="dk1"/>
                          </a:solidFill>
                          <a:effectLst/>
                          <a:latin typeface="+mn-lt"/>
                          <a:ea typeface="+mn-ea"/>
                          <a:cs typeface="+mn-cs"/>
                        </a:rPr>
                        <a:t>Publish</a:t>
                      </a:r>
                      <a:r>
                        <a:rPr lang="en-US" sz="1800" kern="1200" dirty="0" smtClean="0">
                          <a:solidFill>
                            <a:schemeClr val="dk1"/>
                          </a:solidFill>
                          <a:effectLst/>
                          <a:latin typeface="+mn-lt"/>
                          <a:ea typeface="+mn-ea"/>
                          <a:cs typeface="+mn-cs"/>
                        </a:rPr>
                        <a:t> </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The final view of the course in HTML 5, MS Word, or other format.  Publishing is also done prior to uploading the final file into the LMS.</a:t>
                      </a:r>
                      <a:r>
                        <a:rPr lang="en-US" dirty="0" smtClean="0">
                          <a:effectLst/>
                        </a:rPr>
                        <a:t> </a:t>
                      </a:r>
                      <a:endParaRPr lang="en-US" sz="1800" kern="1200" dirty="0" smtClean="0">
                        <a:solidFill>
                          <a:schemeClr val="dk1"/>
                        </a:solidFill>
                        <a:effectLst/>
                        <a:latin typeface="+mn-lt"/>
                        <a:ea typeface="+mn-ea"/>
                        <a:cs typeface="+mn-cs"/>
                      </a:endParaRPr>
                    </a:p>
                  </a:txBody>
                  <a:tcPr/>
                </a:tc>
              </a:tr>
            </a:tbl>
          </a:graphicData>
        </a:graphic>
      </p:graphicFrame>
    </p:spTree>
    <p:custDataLst>
      <p:tags r:id="rId1"/>
    </p:custDataLst>
    <p:extLst>
      <p:ext uri="{BB962C8B-B14F-4D97-AF65-F5344CB8AC3E}">
        <p14:creationId xmlns:p14="http://schemas.microsoft.com/office/powerpoint/2010/main" val="3281025703"/>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ontent Placeholder 15"/>
          <p:cNvGraphicFramePr>
            <a:graphicFrameLocks noGrp="1"/>
          </p:cNvGraphicFramePr>
          <p:nvPr>
            <p:ph idx="1"/>
            <p:custDataLst>
              <p:tags r:id="rId2"/>
            </p:custDataLst>
            <p:extLst>
              <p:ext uri="{D42A27DB-BD31-4B8C-83A1-F6EECF244321}">
                <p14:modId xmlns:p14="http://schemas.microsoft.com/office/powerpoint/2010/main" val="157943615"/>
              </p:ext>
            </p:extLst>
          </p:nvPr>
        </p:nvGraphicFramePr>
        <p:xfrm>
          <a:off x="182564" y="1371600"/>
          <a:ext cx="5965317" cy="49371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155</a:t>
            </a:fld>
            <a:endParaRPr lang="en-US" dirty="0"/>
          </a:p>
        </p:txBody>
      </p:sp>
      <p:sp>
        <p:nvSpPr>
          <p:cNvPr id="5" name="Title 4"/>
          <p:cNvSpPr>
            <a:spLocks noGrp="1"/>
          </p:cNvSpPr>
          <p:nvPr>
            <p:ph type="title"/>
          </p:nvPr>
        </p:nvSpPr>
        <p:spPr/>
        <p:txBody>
          <a:bodyPr/>
          <a:lstStyle/>
          <a:p>
            <a:r>
              <a:rPr lang="en-US" dirty="0" smtClean="0"/>
              <a:t>Identify Publishing Settings</a:t>
            </a:r>
            <a:endParaRPr lang="en-US" dirty="0"/>
          </a:p>
        </p:txBody>
      </p:sp>
      <p:pic>
        <p:nvPicPr>
          <p:cNvPr id="18" name="Picture 17"/>
          <p:cNvPicPr>
            <a:picLocks noChangeAspect="1"/>
          </p:cNvPicPr>
          <p:nvPr/>
        </p:nvPicPr>
        <p:blipFill rotWithShape="1">
          <a:blip r:embed="rId10"/>
          <a:srcRect t="-1" r="68796" b="-7447"/>
          <a:stretch/>
        </p:blipFill>
        <p:spPr>
          <a:xfrm>
            <a:off x="1964075" y="1371600"/>
            <a:ext cx="662393" cy="946134"/>
          </a:xfrm>
          <a:prstGeom prst="rect">
            <a:avLst/>
          </a:prstGeom>
        </p:spPr>
      </p:pic>
      <p:pic>
        <p:nvPicPr>
          <p:cNvPr id="19" name="Picture 18"/>
          <p:cNvPicPr>
            <a:picLocks noChangeAspect="1"/>
          </p:cNvPicPr>
          <p:nvPr/>
        </p:nvPicPr>
        <p:blipFill rotWithShape="1">
          <a:blip r:embed="rId10"/>
          <a:srcRect l="31529" t="-1" r="32728" b="-7447"/>
          <a:stretch/>
        </p:blipFill>
        <p:spPr>
          <a:xfrm>
            <a:off x="3377443" y="2718930"/>
            <a:ext cx="758757" cy="946134"/>
          </a:xfrm>
          <a:prstGeom prst="rect">
            <a:avLst/>
          </a:prstGeom>
        </p:spPr>
      </p:pic>
      <p:pic>
        <p:nvPicPr>
          <p:cNvPr id="20" name="Picture 19"/>
          <p:cNvPicPr>
            <a:picLocks noChangeAspect="1"/>
          </p:cNvPicPr>
          <p:nvPr/>
        </p:nvPicPr>
        <p:blipFill rotWithShape="1">
          <a:blip r:embed="rId10"/>
          <a:srcRect l="66723" t="-1" r="1200" b="-7447"/>
          <a:stretch/>
        </p:blipFill>
        <p:spPr>
          <a:xfrm>
            <a:off x="4747097" y="3976350"/>
            <a:ext cx="680936" cy="946134"/>
          </a:xfrm>
          <a:prstGeom prst="rect">
            <a:avLst/>
          </a:prstGeom>
        </p:spPr>
      </p:pic>
    </p:spTree>
    <p:custDataLst>
      <p:tags r:id="rId1"/>
    </p:custDataLst>
    <p:extLst>
      <p:ext uri="{BB962C8B-B14F-4D97-AF65-F5344CB8AC3E}">
        <p14:creationId xmlns:p14="http://schemas.microsoft.com/office/powerpoint/2010/main" val="2846785991"/>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The process for previewing a presentation is simple:</a:t>
            </a:r>
          </a:p>
          <a:p>
            <a:pPr marL="514350" indent="-514350">
              <a:buFont typeface="+mj-lt"/>
              <a:buAutoNum type="arabicPeriod"/>
            </a:pPr>
            <a:r>
              <a:rPr lang="en-US" dirty="0" smtClean="0"/>
              <a:t>From the Articulate tab of an Open presentation select the preview drop-down</a:t>
            </a:r>
          </a:p>
          <a:p>
            <a:pPr marL="514350" indent="-514350">
              <a:buFont typeface="+mj-lt"/>
              <a:buAutoNum type="arabicPeriod"/>
            </a:pPr>
            <a:r>
              <a:rPr lang="en-US" dirty="0" smtClean="0"/>
              <a:t>Choose the type of preview (Preview next three slides is most common)</a:t>
            </a:r>
          </a:p>
          <a:p>
            <a:pPr marL="514350" indent="-514350">
              <a:buFont typeface="+mj-lt"/>
              <a:buAutoNum type="arabicPeriod"/>
            </a:pPr>
            <a:r>
              <a:rPr lang="en-US" dirty="0" smtClean="0"/>
              <a:t>A window displays with your selection</a:t>
            </a:r>
            <a:endParaRPr lang="en-US" dirty="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156</a:t>
            </a:fld>
            <a:endParaRPr lang="en-US" dirty="0"/>
          </a:p>
        </p:txBody>
      </p:sp>
      <p:sp>
        <p:nvSpPr>
          <p:cNvPr id="5" name="Title 4"/>
          <p:cNvSpPr>
            <a:spLocks noGrp="1"/>
          </p:cNvSpPr>
          <p:nvPr>
            <p:ph type="title"/>
          </p:nvPr>
        </p:nvSpPr>
        <p:spPr/>
        <p:txBody>
          <a:bodyPr/>
          <a:lstStyle/>
          <a:p>
            <a:r>
              <a:rPr lang="en-US" dirty="0" smtClean="0"/>
              <a:t>Previewing a Presentation</a:t>
            </a:r>
            <a:endParaRPr lang="en-US" dirty="0"/>
          </a:p>
        </p:txBody>
      </p:sp>
    </p:spTree>
    <p:custDataLst>
      <p:tags r:id="rId1"/>
    </p:custDataLst>
    <p:extLst>
      <p:ext uri="{BB962C8B-B14F-4D97-AF65-F5344CB8AC3E}">
        <p14:creationId xmlns:p14="http://schemas.microsoft.com/office/powerpoint/2010/main" val="4063529455"/>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smtClean="0"/>
              <a:t>Roles:</a:t>
            </a:r>
          </a:p>
          <a:p>
            <a:r>
              <a:rPr lang="en-US" dirty="0" smtClean="0"/>
              <a:t>Training Developer</a:t>
            </a:r>
            <a:endParaRPr lang="en-US" dirty="0"/>
          </a:p>
          <a:p>
            <a:r>
              <a:rPr lang="en-US" b="1" dirty="0" smtClean="0"/>
              <a:t>Scenario:</a:t>
            </a:r>
          </a:p>
          <a:p>
            <a:r>
              <a:rPr lang="en-US" dirty="0" smtClean="0"/>
              <a:t>In this exercise you performing the following actions:</a:t>
            </a:r>
          </a:p>
          <a:p>
            <a:pPr marL="457200" indent="-457200">
              <a:buFont typeface="Arial" panose="020B0604020202020204" pitchFamily="34" charset="0"/>
              <a:buChar char="•"/>
            </a:pPr>
            <a:r>
              <a:rPr lang="en-US" dirty="0" smtClean="0"/>
              <a:t>Preview the template</a:t>
            </a:r>
          </a:p>
          <a:p>
            <a:pPr marL="457200" indent="-457200">
              <a:buFont typeface="Arial" panose="020B0604020202020204" pitchFamily="34" charset="0"/>
              <a:buChar char="•"/>
            </a:pPr>
            <a:r>
              <a:rPr lang="en-US" dirty="0" smtClean="0"/>
              <a:t>Confirming you have the correct template</a:t>
            </a:r>
          </a:p>
          <a:p>
            <a:pPr marL="457200" indent="-457200">
              <a:buFont typeface="Arial" panose="020B0604020202020204" pitchFamily="34" charset="0"/>
              <a:buChar char="•"/>
            </a:pPr>
            <a:r>
              <a:rPr lang="en-US" dirty="0" smtClean="0"/>
              <a:t>Changing the current template</a:t>
            </a:r>
          </a:p>
          <a:p>
            <a:pPr marL="457200" indent="-457200">
              <a:buFont typeface="Arial" panose="020B0604020202020204" pitchFamily="34" charset="0"/>
              <a:buChar char="•"/>
            </a:pPr>
            <a:endParaRPr lang="en-US" dirty="0" smtClean="0"/>
          </a:p>
          <a:p>
            <a:pPr marL="457200" indent="-457200">
              <a:buFont typeface="Arial" panose="020B0604020202020204" pitchFamily="34" charset="0"/>
              <a:buChar char="•"/>
            </a:pPr>
            <a:endParaRPr lang="en-US" dirty="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157</a:t>
            </a:fld>
            <a:endParaRPr lang="en-US" dirty="0"/>
          </a:p>
        </p:txBody>
      </p:sp>
      <p:sp>
        <p:nvSpPr>
          <p:cNvPr id="5" name="Title 4"/>
          <p:cNvSpPr>
            <a:spLocks noGrp="1"/>
          </p:cNvSpPr>
          <p:nvPr>
            <p:ph type="title"/>
          </p:nvPr>
        </p:nvSpPr>
        <p:spPr/>
        <p:txBody>
          <a:bodyPr/>
          <a:lstStyle/>
          <a:p>
            <a:r>
              <a:rPr lang="en-US" dirty="0" smtClean="0"/>
              <a:t>Preview and Check the Template</a:t>
            </a:r>
            <a:endParaRPr lang="en-US" dirty="0"/>
          </a:p>
        </p:txBody>
      </p:sp>
    </p:spTree>
    <p:custDataLst>
      <p:tags r:id="rId1"/>
    </p:custDataLst>
    <p:extLst>
      <p:ext uri="{BB962C8B-B14F-4D97-AF65-F5344CB8AC3E}">
        <p14:creationId xmlns:p14="http://schemas.microsoft.com/office/powerpoint/2010/main" val="2299951139"/>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Storyboard</a:t>
            </a:r>
            <a:endParaRPr lang="en-US" dirty="0"/>
          </a:p>
        </p:txBody>
      </p:sp>
      <p:sp>
        <p:nvSpPr>
          <p:cNvPr id="4" name="Slide Number Placeholder 3"/>
          <p:cNvSpPr>
            <a:spLocks noGrp="1"/>
          </p:cNvSpPr>
          <p:nvPr>
            <p:ph type="sldNum" sz="quarter" idx="11"/>
          </p:nvPr>
        </p:nvSpPr>
        <p:spPr/>
        <p:txBody>
          <a:bodyPr/>
          <a:lstStyle/>
          <a:p>
            <a:pPr>
              <a:defRPr/>
            </a:pPr>
            <a:r>
              <a:rPr lang="en-US" dirty="0" smtClean="0"/>
              <a:t>Slide </a:t>
            </a:r>
            <a:fld id="{3D23ED13-A12C-4854-A91E-EB5CAF90118D}" type="slidenum">
              <a:rPr lang="en-US" smtClean="0"/>
              <a:pPr>
                <a:defRPr/>
              </a:pPr>
              <a:t>158</a:t>
            </a:fld>
            <a:endParaRPr lang="en-US" dirty="0"/>
          </a:p>
        </p:txBody>
      </p:sp>
      <p:sp>
        <p:nvSpPr>
          <p:cNvPr id="5" name="Content Placeholder 4"/>
          <p:cNvSpPr>
            <a:spLocks noGrp="1"/>
          </p:cNvSpPr>
          <p:nvPr>
            <p:ph sz="half" idx="12"/>
          </p:nvPr>
        </p:nvSpPr>
        <p:spPr>
          <a:xfrm>
            <a:off x="3687868" y="1371600"/>
            <a:ext cx="5120852" cy="2918883"/>
          </a:xfrm>
        </p:spPr>
        <p:txBody>
          <a:bodyPr/>
          <a:lstStyle/>
          <a:p>
            <a:r>
              <a:rPr lang="en-US" dirty="0" smtClean="0"/>
              <a:t>The storyboard is:</a:t>
            </a:r>
          </a:p>
          <a:p>
            <a:pPr marL="342900" indent="-342900">
              <a:buFont typeface="Arial" panose="020B0604020202020204" pitchFamily="34" charset="0"/>
              <a:buChar char="•"/>
            </a:pPr>
            <a:r>
              <a:rPr lang="en-US" sz="2000" dirty="0" smtClean="0"/>
              <a:t>Created as a publishing option of Presenter</a:t>
            </a:r>
          </a:p>
          <a:p>
            <a:pPr marL="342900" indent="-342900">
              <a:buFont typeface="Arial" panose="020B0604020202020204" pitchFamily="34" charset="0"/>
              <a:buChar char="•"/>
            </a:pPr>
            <a:r>
              <a:rPr lang="en-US" sz="2000" dirty="0" smtClean="0"/>
              <a:t>Used to verify content and the script</a:t>
            </a:r>
          </a:p>
          <a:p>
            <a:pPr marL="342900" indent="-342900">
              <a:buFont typeface="Arial" panose="020B0604020202020204" pitchFamily="34" charset="0"/>
              <a:buChar char="•"/>
            </a:pPr>
            <a:r>
              <a:rPr lang="en-US" sz="2000" dirty="0" smtClean="0"/>
              <a:t>Created from the notes section of the PowerPoint</a:t>
            </a:r>
          </a:p>
          <a:p>
            <a:pPr marL="342900" indent="-342900">
              <a:buFont typeface="Arial" panose="020B0604020202020204" pitchFamily="34" charset="0"/>
              <a:buChar char="•"/>
            </a:pPr>
            <a:r>
              <a:rPr lang="en-US" sz="2000" dirty="0" smtClean="0"/>
              <a:t>Displayed as a word table </a:t>
            </a:r>
            <a:endParaRPr lang="en-US" sz="1600" dirty="0" smtClean="0"/>
          </a:p>
          <a:p>
            <a:pPr marL="342900" indent="-342900">
              <a:buFont typeface="Arial" panose="020B0604020202020204" pitchFamily="34" charset="0"/>
              <a:buChar char="•"/>
            </a:pPr>
            <a:endParaRPr lang="en-US" sz="2000" dirty="0"/>
          </a:p>
        </p:txBody>
      </p:sp>
      <p:sp>
        <p:nvSpPr>
          <p:cNvPr id="6" name="Footer Placeholder 5"/>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pic>
        <p:nvPicPr>
          <p:cNvPr id="7" name="Picture 6"/>
          <p:cNvPicPr/>
          <p:nvPr/>
        </p:nvPicPr>
        <p:blipFill>
          <a:blip r:embed="rId4"/>
          <a:stretch>
            <a:fillRect/>
          </a:stretch>
        </p:blipFill>
        <p:spPr>
          <a:xfrm>
            <a:off x="304800" y="1371600"/>
            <a:ext cx="1990725" cy="1162050"/>
          </a:xfrm>
          <a:prstGeom prst="rect">
            <a:avLst/>
          </a:prstGeom>
        </p:spPr>
        <p:style>
          <a:lnRef idx="2">
            <a:schemeClr val="dk1"/>
          </a:lnRef>
          <a:fillRef idx="1">
            <a:schemeClr val="lt1"/>
          </a:fillRef>
          <a:effectRef idx="0">
            <a:schemeClr val="dk1"/>
          </a:effectRef>
          <a:fontRef idx="minor">
            <a:schemeClr val="dk1"/>
          </a:fontRef>
        </p:style>
      </p:pic>
      <p:pic>
        <p:nvPicPr>
          <p:cNvPr id="8" name="Picture 7"/>
          <p:cNvPicPr/>
          <p:nvPr/>
        </p:nvPicPr>
        <p:blipFill>
          <a:blip r:embed="rId5"/>
          <a:stretch>
            <a:fillRect/>
          </a:stretch>
        </p:blipFill>
        <p:spPr>
          <a:xfrm>
            <a:off x="970809" y="2464911"/>
            <a:ext cx="2503911" cy="2351617"/>
          </a:xfrm>
          <a:prstGeom prst="rect">
            <a:avLst/>
          </a:prstGeom>
        </p:spPr>
        <p:style>
          <a:lnRef idx="2">
            <a:schemeClr val="dk1"/>
          </a:lnRef>
          <a:fillRef idx="1">
            <a:schemeClr val="lt1"/>
          </a:fillRef>
          <a:effectRef idx="0">
            <a:schemeClr val="dk1"/>
          </a:effectRef>
          <a:fontRef idx="minor">
            <a:schemeClr val="dk1"/>
          </a:fontRef>
        </p:style>
      </p:pic>
      <p:pic>
        <p:nvPicPr>
          <p:cNvPr id="9" name="Picture 8"/>
          <p:cNvPicPr/>
          <p:nvPr/>
        </p:nvPicPr>
        <p:blipFill>
          <a:blip r:embed="rId6"/>
          <a:stretch>
            <a:fillRect/>
          </a:stretch>
        </p:blipFill>
        <p:spPr>
          <a:xfrm>
            <a:off x="3504247" y="4505008"/>
            <a:ext cx="2105025" cy="1409065"/>
          </a:xfrm>
          <a:prstGeom prst="rect">
            <a:avLst/>
          </a:prstGeom>
        </p:spPr>
        <p:style>
          <a:lnRef idx="2">
            <a:schemeClr val="dk1"/>
          </a:lnRef>
          <a:fillRef idx="1">
            <a:schemeClr val="lt1"/>
          </a:fillRef>
          <a:effectRef idx="0">
            <a:schemeClr val="dk1"/>
          </a:effectRef>
          <a:fontRef idx="minor">
            <a:schemeClr val="dk1"/>
          </a:fontRef>
        </p:style>
      </p:pic>
      <p:sp>
        <p:nvSpPr>
          <p:cNvPr id="10" name="Dodecagon 9"/>
          <p:cNvSpPr/>
          <p:nvPr/>
        </p:nvSpPr>
        <p:spPr>
          <a:xfrm>
            <a:off x="1194434" y="1380675"/>
            <a:ext cx="211455" cy="209550"/>
          </a:xfrm>
          <a:prstGeom prst="dodec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400" dirty="0" smtClean="0">
                <a:solidFill>
                  <a:schemeClr val="tx1"/>
                </a:solidFill>
              </a:rPr>
              <a:t>1</a:t>
            </a:r>
          </a:p>
        </p:txBody>
      </p:sp>
      <p:sp>
        <p:nvSpPr>
          <p:cNvPr id="11" name="Dodecagon 10"/>
          <p:cNvSpPr/>
          <p:nvPr/>
        </p:nvSpPr>
        <p:spPr>
          <a:xfrm>
            <a:off x="2211334" y="1703149"/>
            <a:ext cx="211455" cy="209550"/>
          </a:xfrm>
          <a:prstGeom prst="dodec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400" dirty="0">
                <a:solidFill>
                  <a:schemeClr val="tx1"/>
                </a:solidFill>
              </a:rPr>
              <a:t>2</a:t>
            </a:r>
            <a:endParaRPr lang="en-US" sz="1400" dirty="0" smtClean="0">
              <a:solidFill>
                <a:schemeClr val="tx1"/>
              </a:solidFill>
            </a:endParaRPr>
          </a:p>
        </p:txBody>
      </p:sp>
      <p:sp>
        <p:nvSpPr>
          <p:cNvPr id="12" name="Dodecagon 11"/>
          <p:cNvSpPr/>
          <p:nvPr/>
        </p:nvSpPr>
        <p:spPr>
          <a:xfrm>
            <a:off x="1405889" y="3686969"/>
            <a:ext cx="211455" cy="209550"/>
          </a:xfrm>
          <a:prstGeom prst="dodec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400" dirty="0">
                <a:solidFill>
                  <a:schemeClr val="tx1"/>
                </a:solidFill>
              </a:rPr>
              <a:t>3</a:t>
            </a:r>
            <a:endParaRPr lang="en-US" sz="1400" dirty="0" smtClean="0">
              <a:solidFill>
                <a:schemeClr val="tx1"/>
              </a:solidFill>
            </a:endParaRPr>
          </a:p>
        </p:txBody>
      </p:sp>
      <p:sp>
        <p:nvSpPr>
          <p:cNvPr id="13" name="Dodecagon 12"/>
          <p:cNvSpPr/>
          <p:nvPr/>
        </p:nvSpPr>
        <p:spPr>
          <a:xfrm>
            <a:off x="3252788" y="2905125"/>
            <a:ext cx="211455" cy="209550"/>
          </a:xfrm>
          <a:prstGeom prst="dodec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400" dirty="0">
                <a:solidFill>
                  <a:schemeClr val="tx1"/>
                </a:solidFill>
              </a:rPr>
              <a:t>4</a:t>
            </a:r>
            <a:endParaRPr lang="en-US" sz="1400" dirty="0" smtClean="0">
              <a:solidFill>
                <a:schemeClr val="tx1"/>
              </a:solidFill>
            </a:endParaRPr>
          </a:p>
        </p:txBody>
      </p:sp>
      <p:sp>
        <p:nvSpPr>
          <p:cNvPr id="14" name="Dodecagon 13"/>
          <p:cNvSpPr/>
          <p:nvPr/>
        </p:nvSpPr>
        <p:spPr>
          <a:xfrm>
            <a:off x="3188017" y="4654497"/>
            <a:ext cx="211455" cy="209550"/>
          </a:xfrm>
          <a:prstGeom prst="dodec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400" dirty="0">
                <a:solidFill>
                  <a:schemeClr val="tx1"/>
                </a:solidFill>
              </a:rPr>
              <a:t>5</a:t>
            </a:r>
            <a:endParaRPr lang="en-US" sz="1400" dirty="0" smtClean="0">
              <a:solidFill>
                <a:schemeClr val="tx1"/>
              </a:solidFill>
            </a:endParaRPr>
          </a:p>
        </p:txBody>
      </p:sp>
      <p:sp>
        <p:nvSpPr>
          <p:cNvPr id="17" name="Dodecagon 16"/>
          <p:cNvSpPr/>
          <p:nvPr/>
        </p:nvSpPr>
        <p:spPr>
          <a:xfrm>
            <a:off x="5457825" y="4997503"/>
            <a:ext cx="211455" cy="209550"/>
          </a:xfrm>
          <a:prstGeom prst="dodec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400" dirty="0" smtClean="0">
                <a:solidFill>
                  <a:schemeClr val="tx1"/>
                </a:solidFill>
              </a:rPr>
              <a:t>6</a:t>
            </a:r>
          </a:p>
        </p:txBody>
      </p:sp>
    </p:spTree>
    <p:custDataLst>
      <p:tags r:id="rId1"/>
    </p:custDataLst>
    <p:extLst>
      <p:ext uri="{BB962C8B-B14F-4D97-AF65-F5344CB8AC3E}">
        <p14:creationId xmlns:p14="http://schemas.microsoft.com/office/powerpoint/2010/main" val="3043899812"/>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876101" y="2248799"/>
            <a:ext cx="3226316" cy="3183362"/>
          </a:xfrm>
          <a:prstGeom prst="rect">
            <a:avLst/>
          </a:prstGeom>
        </p:spPr>
      </p:pic>
      <p:sp>
        <p:nvSpPr>
          <p:cNvPr id="2" name="Title 1"/>
          <p:cNvSpPr>
            <a:spLocks noGrp="1"/>
          </p:cNvSpPr>
          <p:nvPr>
            <p:ph type="title"/>
          </p:nvPr>
        </p:nvSpPr>
        <p:spPr/>
        <p:txBody>
          <a:bodyPr/>
          <a:lstStyle/>
          <a:p>
            <a:r>
              <a:rPr lang="en-US" dirty="0" smtClean="0"/>
              <a:t>Zip File (LMS Upload)</a:t>
            </a:r>
            <a:endParaRPr lang="en-US" dirty="0"/>
          </a:p>
        </p:txBody>
      </p:sp>
      <p:sp>
        <p:nvSpPr>
          <p:cNvPr id="4" name="Slide Number Placeholder 3"/>
          <p:cNvSpPr>
            <a:spLocks noGrp="1"/>
          </p:cNvSpPr>
          <p:nvPr>
            <p:ph type="sldNum" sz="quarter" idx="11"/>
          </p:nvPr>
        </p:nvSpPr>
        <p:spPr/>
        <p:txBody>
          <a:bodyPr/>
          <a:lstStyle/>
          <a:p>
            <a:pPr>
              <a:defRPr/>
            </a:pPr>
            <a:r>
              <a:rPr lang="en-US" dirty="0" smtClean="0"/>
              <a:t>Slide </a:t>
            </a:r>
            <a:fld id="{3D23ED13-A12C-4854-A91E-EB5CAF90118D}" type="slidenum">
              <a:rPr lang="en-US" smtClean="0"/>
              <a:pPr>
                <a:defRPr/>
              </a:pPr>
              <a:t>159</a:t>
            </a:fld>
            <a:endParaRPr lang="en-US" dirty="0"/>
          </a:p>
        </p:txBody>
      </p:sp>
      <p:sp>
        <p:nvSpPr>
          <p:cNvPr id="5" name="Content Placeholder 4"/>
          <p:cNvSpPr>
            <a:spLocks noGrp="1"/>
          </p:cNvSpPr>
          <p:nvPr>
            <p:ph sz="half" idx="12"/>
          </p:nvPr>
        </p:nvSpPr>
        <p:spPr/>
        <p:txBody>
          <a:bodyPr/>
          <a:lstStyle/>
          <a:p>
            <a:r>
              <a:rPr lang="en-US" dirty="0" smtClean="0"/>
              <a:t>The Zip File is:</a:t>
            </a:r>
          </a:p>
          <a:p>
            <a:pPr marL="342900" indent="-342900">
              <a:buFont typeface="Arial" panose="020B0604020202020204" pitchFamily="34" charset="0"/>
              <a:buChar char="•"/>
            </a:pPr>
            <a:r>
              <a:rPr lang="en-US" sz="2000" dirty="0" smtClean="0"/>
              <a:t>Created after the LMS file has been created</a:t>
            </a:r>
          </a:p>
          <a:p>
            <a:pPr marL="342900" indent="-342900">
              <a:buFont typeface="Arial" panose="020B0604020202020204" pitchFamily="34" charset="0"/>
              <a:buChar char="•"/>
            </a:pPr>
            <a:r>
              <a:rPr lang="en-US" sz="2000" dirty="0" smtClean="0"/>
              <a:t>Saved to the same folder as the LMS output file</a:t>
            </a:r>
          </a:p>
          <a:p>
            <a:pPr marL="342900" indent="-342900">
              <a:buFont typeface="Arial" panose="020B0604020202020204" pitchFamily="34" charset="0"/>
              <a:buChar char="•"/>
            </a:pPr>
            <a:r>
              <a:rPr lang="en-US" sz="2000" dirty="0" smtClean="0"/>
              <a:t>Is the preferred file to use for the upload of the Course to the LMS</a:t>
            </a:r>
          </a:p>
          <a:p>
            <a:pPr marL="342900" indent="-342900">
              <a:buFont typeface="Arial" panose="020B0604020202020204" pitchFamily="34" charset="0"/>
              <a:buChar char="•"/>
            </a:pPr>
            <a:endParaRPr lang="en-US" sz="2000" dirty="0"/>
          </a:p>
        </p:txBody>
      </p:sp>
      <p:sp>
        <p:nvSpPr>
          <p:cNvPr id="6" name="Footer Placeholder 5"/>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pic>
        <p:nvPicPr>
          <p:cNvPr id="7" name="Picture 6"/>
          <p:cNvPicPr/>
          <p:nvPr/>
        </p:nvPicPr>
        <p:blipFill>
          <a:blip r:embed="rId5"/>
          <a:stretch>
            <a:fillRect/>
          </a:stretch>
        </p:blipFill>
        <p:spPr>
          <a:xfrm>
            <a:off x="304800" y="1371600"/>
            <a:ext cx="1990725" cy="1162050"/>
          </a:xfrm>
          <a:prstGeom prst="rect">
            <a:avLst/>
          </a:prstGeom>
        </p:spPr>
        <p:style>
          <a:lnRef idx="2">
            <a:schemeClr val="dk1"/>
          </a:lnRef>
          <a:fillRef idx="1">
            <a:schemeClr val="lt1"/>
          </a:fillRef>
          <a:effectRef idx="0">
            <a:schemeClr val="dk1"/>
          </a:effectRef>
          <a:fontRef idx="minor">
            <a:schemeClr val="dk1"/>
          </a:fontRef>
        </p:style>
      </p:pic>
      <p:pic>
        <p:nvPicPr>
          <p:cNvPr id="9" name="Picture 8"/>
          <p:cNvPicPr/>
          <p:nvPr/>
        </p:nvPicPr>
        <p:blipFill>
          <a:blip r:embed="rId6"/>
          <a:stretch>
            <a:fillRect/>
          </a:stretch>
        </p:blipFill>
        <p:spPr>
          <a:xfrm>
            <a:off x="4056697" y="4790758"/>
            <a:ext cx="2105025" cy="1409065"/>
          </a:xfrm>
          <a:prstGeom prst="rect">
            <a:avLst/>
          </a:prstGeom>
        </p:spPr>
        <p:style>
          <a:lnRef idx="2">
            <a:schemeClr val="dk1"/>
          </a:lnRef>
          <a:fillRef idx="1">
            <a:schemeClr val="lt1"/>
          </a:fillRef>
          <a:effectRef idx="0">
            <a:schemeClr val="dk1"/>
          </a:effectRef>
          <a:fontRef idx="minor">
            <a:schemeClr val="dk1"/>
          </a:fontRef>
        </p:style>
      </p:pic>
      <p:sp>
        <p:nvSpPr>
          <p:cNvPr id="10" name="Dodecagon 9"/>
          <p:cNvSpPr/>
          <p:nvPr/>
        </p:nvSpPr>
        <p:spPr>
          <a:xfrm>
            <a:off x="1194434" y="1380675"/>
            <a:ext cx="211455" cy="209550"/>
          </a:xfrm>
          <a:prstGeom prst="dodec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400" dirty="0" smtClean="0">
                <a:solidFill>
                  <a:schemeClr val="tx1"/>
                </a:solidFill>
              </a:rPr>
              <a:t>1</a:t>
            </a:r>
          </a:p>
        </p:txBody>
      </p:sp>
      <p:sp>
        <p:nvSpPr>
          <p:cNvPr id="11" name="Dodecagon 10"/>
          <p:cNvSpPr/>
          <p:nvPr/>
        </p:nvSpPr>
        <p:spPr>
          <a:xfrm>
            <a:off x="2211334" y="1703149"/>
            <a:ext cx="211455" cy="209550"/>
          </a:xfrm>
          <a:prstGeom prst="dodec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400" dirty="0">
                <a:solidFill>
                  <a:schemeClr val="tx1"/>
                </a:solidFill>
              </a:rPr>
              <a:t>2</a:t>
            </a:r>
            <a:endParaRPr lang="en-US" sz="1400" dirty="0" smtClean="0">
              <a:solidFill>
                <a:schemeClr val="tx1"/>
              </a:solidFill>
            </a:endParaRPr>
          </a:p>
        </p:txBody>
      </p:sp>
      <p:sp>
        <p:nvSpPr>
          <p:cNvPr id="12" name="Dodecagon 11"/>
          <p:cNvSpPr/>
          <p:nvPr/>
        </p:nvSpPr>
        <p:spPr>
          <a:xfrm>
            <a:off x="1405889" y="3256730"/>
            <a:ext cx="211455" cy="209550"/>
          </a:xfrm>
          <a:prstGeom prst="dodec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400" dirty="0">
                <a:solidFill>
                  <a:schemeClr val="tx1"/>
                </a:solidFill>
              </a:rPr>
              <a:t>3</a:t>
            </a:r>
            <a:endParaRPr lang="en-US" sz="1400" dirty="0" smtClean="0">
              <a:solidFill>
                <a:schemeClr val="tx1"/>
              </a:solidFill>
            </a:endParaRPr>
          </a:p>
        </p:txBody>
      </p:sp>
      <p:sp>
        <p:nvSpPr>
          <p:cNvPr id="14" name="Dodecagon 13"/>
          <p:cNvSpPr/>
          <p:nvPr/>
        </p:nvSpPr>
        <p:spPr>
          <a:xfrm>
            <a:off x="2559843" y="4959297"/>
            <a:ext cx="211455" cy="209550"/>
          </a:xfrm>
          <a:prstGeom prst="dodec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400" dirty="0">
                <a:solidFill>
                  <a:schemeClr val="tx1"/>
                </a:solidFill>
              </a:rPr>
              <a:t>6</a:t>
            </a:r>
            <a:endParaRPr lang="en-US" sz="1400" dirty="0" smtClean="0">
              <a:solidFill>
                <a:schemeClr val="tx1"/>
              </a:solidFill>
            </a:endParaRPr>
          </a:p>
        </p:txBody>
      </p:sp>
      <p:sp>
        <p:nvSpPr>
          <p:cNvPr id="17" name="Dodecagon 16"/>
          <p:cNvSpPr/>
          <p:nvPr/>
        </p:nvSpPr>
        <p:spPr>
          <a:xfrm>
            <a:off x="6010275" y="5283253"/>
            <a:ext cx="211455" cy="209550"/>
          </a:xfrm>
          <a:prstGeom prst="dodec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400" dirty="0" smtClean="0">
                <a:solidFill>
                  <a:schemeClr val="tx1"/>
                </a:solidFill>
              </a:rPr>
              <a:t>8</a:t>
            </a:r>
          </a:p>
        </p:txBody>
      </p:sp>
      <p:sp>
        <p:nvSpPr>
          <p:cNvPr id="18" name="Dodecagon 17"/>
          <p:cNvSpPr/>
          <p:nvPr/>
        </p:nvSpPr>
        <p:spPr>
          <a:xfrm>
            <a:off x="3115627" y="3256730"/>
            <a:ext cx="211455" cy="209550"/>
          </a:xfrm>
          <a:prstGeom prst="dodec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400" dirty="0">
                <a:solidFill>
                  <a:schemeClr val="tx1"/>
                </a:solidFill>
              </a:rPr>
              <a:t>4</a:t>
            </a:r>
            <a:endParaRPr lang="en-US" sz="1400" dirty="0" smtClean="0">
              <a:solidFill>
                <a:schemeClr val="tx1"/>
              </a:solidFill>
            </a:endParaRPr>
          </a:p>
        </p:txBody>
      </p:sp>
      <p:sp>
        <p:nvSpPr>
          <p:cNvPr id="19" name="Dodecagon 18"/>
          <p:cNvSpPr/>
          <p:nvPr/>
        </p:nvSpPr>
        <p:spPr>
          <a:xfrm>
            <a:off x="2548512" y="3630930"/>
            <a:ext cx="211455" cy="209550"/>
          </a:xfrm>
          <a:prstGeom prst="dodec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400" dirty="0">
                <a:solidFill>
                  <a:schemeClr val="tx1"/>
                </a:solidFill>
              </a:rPr>
              <a:t>5</a:t>
            </a:r>
            <a:endParaRPr lang="en-US" sz="1400" dirty="0" smtClean="0">
              <a:solidFill>
                <a:schemeClr val="tx1"/>
              </a:solidFill>
            </a:endParaRPr>
          </a:p>
        </p:txBody>
      </p:sp>
      <p:sp>
        <p:nvSpPr>
          <p:cNvPr id="20" name="Dodecagon 19"/>
          <p:cNvSpPr/>
          <p:nvPr/>
        </p:nvSpPr>
        <p:spPr>
          <a:xfrm>
            <a:off x="3769994" y="5229014"/>
            <a:ext cx="211455" cy="209550"/>
          </a:xfrm>
          <a:prstGeom prst="dodec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400" dirty="0">
                <a:solidFill>
                  <a:schemeClr val="tx1"/>
                </a:solidFill>
              </a:rPr>
              <a:t>7</a:t>
            </a:r>
            <a:endParaRPr lang="en-US" sz="1400" dirty="0" smtClean="0">
              <a:solidFill>
                <a:schemeClr val="tx1"/>
              </a:solidFill>
            </a:endParaRPr>
          </a:p>
        </p:txBody>
      </p:sp>
      <p:sp>
        <p:nvSpPr>
          <p:cNvPr id="21" name="Dodecagon 20"/>
          <p:cNvSpPr/>
          <p:nvPr/>
        </p:nvSpPr>
        <p:spPr>
          <a:xfrm>
            <a:off x="3188017" y="4654497"/>
            <a:ext cx="211455" cy="209550"/>
          </a:xfrm>
          <a:prstGeom prst="dodec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400" dirty="0">
                <a:solidFill>
                  <a:schemeClr val="tx1"/>
                </a:solidFill>
              </a:rPr>
              <a:t>5</a:t>
            </a:r>
            <a:endParaRPr lang="en-US" sz="1400" dirty="0" smtClean="0">
              <a:solidFill>
                <a:schemeClr val="tx1"/>
              </a:solidFill>
            </a:endParaRPr>
          </a:p>
        </p:txBody>
      </p:sp>
      <p:sp>
        <p:nvSpPr>
          <p:cNvPr id="22" name="Dodecagon 21"/>
          <p:cNvSpPr/>
          <p:nvPr/>
        </p:nvSpPr>
        <p:spPr>
          <a:xfrm>
            <a:off x="5874544" y="5649330"/>
            <a:ext cx="211455" cy="209550"/>
          </a:xfrm>
          <a:prstGeom prst="dodec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400" dirty="0">
                <a:solidFill>
                  <a:schemeClr val="tx1"/>
                </a:solidFill>
              </a:rPr>
              <a:t>9</a:t>
            </a:r>
            <a:endParaRPr lang="en-US" sz="1400" dirty="0" smtClean="0">
              <a:solidFill>
                <a:schemeClr val="tx1"/>
              </a:solidFill>
            </a:endParaRPr>
          </a:p>
        </p:txBody>
      </p:sp>
    </p:spTree>
    <p:custDataLst>
      <p:tags r:id="rId1"/>
    </p:custDataLst>
    <p:extLst>
      <p:ext uri="{BB962C8B-B14F-4D97-AF65-F5344CB8AC3E}">
        <p14:creationId xmlns:p14="http://schemas.microsoft.com/office/powerpoint/2010/main" val="37106069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SME PowerPoint Training Development </a:t>
            </a:r>
            <a:endParaRPr lang="en-US" dirty="0"/>
          </a:p>
        </p:txBody>
      </p:sp>
      <p:sp>
        <p:nvSpPr>
          <p:cNvPr id="3" name="Content Placeholder 2"/>
          <p:cNvSpPr>
            <a:spLocks noGrp="1"/>
          </p:cNvSpPr>
          <p:nvPr>
            <p:ph sz="half" idx="2"/>
          </p:nvPr>
        </p:nvSpPr>
        <p:spPr>
          <a:xfrm>
            <a:off x="299876" y="1371600"/>
            <a:ext cx="8508844" cy="4937760"/>
          </a:xfrm>
        </p:spPr>
        <p:txBody>
          <a:bodyPr/>
          <a:lstStyle/>
          <a:p>
            <a:r>
              <a:rPr lang="en-US" dirty="0" smtClean="0"/>
              <a:t>The training development process:</a:t>
            </a:r>
          </a:p>
          <a:p>
            <a:pPr marL="457200" indent="-457200">
              <a:buFont typeface="Arial"/>
              <a:buChar char="•"/>
            </a:pPr>
            <a:r>
              <a:rPr lang="en-US" dirty="0" smtClean="0"/>
              <a:t>Consists of five stages (as shown in the graphic below)</a:t>
            </a:r>
          </a:p>
          <a:p>
            <a:pPr marL="457200" indent="-457200">
              <a:buFont typeface="Arial"/>
              <a:buChar char="•"/>
            </a:pPr>
            <a:r>
              <a:rPr lang="en-US" dirty="0" smtClean="0"/>
              <a:t>Is not a linear process and you may have to go back one or even two steps to move forward</a:t>
            </a:r>
          </a:p>
        </p:txBody>
      </p:sp>
      <p:sp>
        <p:nvSpPr>
          <p:cNvPr id="4" name="Slide Number Placeholder 3"/>
          <p:cNvSpPr>
            <a:spLocks noGrp="1"/>
          </p:cNvSpPr>
          <p:nvPr>
            <p:ph type="sldNum" sz="quarter" idx="11"/>
          </p:nvPr>
        </p:nvSpPr>
        <p:spPr/>
        <p:txBody>
          <a:bodyPr/>
          <a:lstStyle/>
          <a:p>
            <a:pPr>
              <a:defRPr/>
            </a:pPr>
            <a:r>
              <a:rPr lang="en-US" dirty="0" smtClean="0"/>
              <a:t>Slide </a:t>
            </a:r>
            <a:fld id="{3D23ED13-A12C-4854-A91E-EB5CAF90118D}" type="slidenum">
              <a:rPr lang="en-US" smtClean="0"/>
              <a:pPr>
                <a:defRPr/>
              </a:pPr>
              <a:t>16</a:t>
            </a:fld>
            <a:endParaRPr lang="en-US" dirty="0"/>
          </a:p>
        </p:txBody>
      </p:sp>
      <p:graphicFrame>
        <p:nvGraphicFramePr>
          <p:cNvPr id="7" name="Content Placeholder 6"/>
          <p:cNvGraphicFramePr>
            <a:graphicFrameLocks noGrp="1"/>
          </p:cNvGraphicFramePr>
          <p:nvPr>
            <p:ph sz="half" idx="12"/>
            <p:custDataLst>
              <p:tags r:id="rId2"/>
            </p:custDataLst>
            <p:extLst>
              <p:ext uri="{D42A27DB-BD31-4B8C-83A1-F6EECF244321}">
                <p14:modId xmlns:p14="http://schemas.microsoft.com/office/powerpoint/2010/main" val="1172885438"/>
              </p:ext>
            </p:extLst>
          </p:nvPr>
        </p:nvGraphicFramePr>
        <p:xfrm>
          <a:off x="304800" y="4758702"/>
          <a:ext cx="8532710" cy="146862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Footer Placeholder 5"/>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Tree>
    <p:custDataLst>
      <p:tags r:id="rId1"/>
    </p:custDataLst>
    <p:extLst>
      <p:ext uri="{BB962C8B-B14F-4D97-AF65-F5344CB8AC3E}">
        <p14:creationId xmlns:p14="http://schemas.microsoft.com/office/powerpoint/2010/main" val="1368553662"/>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smtClean="0"/>
              <a:t>Roles:</a:t>
            </a:r>
          </a:p>
          <a:p>
            <a:r>
              <a:rPr lang="en-US" dirty="0" smtClean="0"/>
              <a:t>Training Developer</a:t>
            </a:r>
            <a:endParaRPr lang="en-US" dirty="0"/>
          </a:p>
          <a:p>
            <a:r>
              <a:rPr lang="en-US" b="1" dirty="0" smtClean="0"/>
              <a:t>Scenario:</a:t>
            </a:r>
          </a:p>
          <a:p>
            <a:r>
              <a:rPr lang="en-US" dirty="0" smtClean="0"/>
              <a:t>In this exercise you performing the following actions:</a:t>
            </a:r>
          </a:p>
          <a:p>
            <a:pPr marL="457200" indent="-457200">
              <a:buFont typeface="Arial" panose="020B0604020202020204" pitchFamily="34" charset="0"/>
              <a:buChar char="•"/>
            </a:pPr>
            <a:r>
              <a:rPr lang="en-US" dirty="0" smtClean="0"/>
              <a:t>Publish to MS Word as a Storyboard</a:t>
            </a:r>
          </a:p>
          <a:p>
            <a:pPr marL="457200" indent="-457200">
              <a:buFont typeface="Arial" panose="020B0604020202020204" pitchFamily="34" charset="0"/>
              <a:buChar char="•"/>
            </a:pPr>
            <a:r>
              <a:rPr lang="en-US" dirty="0" smtClean="0"/>
              <a:t>Publish as a Zip file</a:t>
            </a:r>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160</a:t>
            </a:fld>
            <a:endParaRPr lang="en-US" dirty="0"/>
          </a:p>
        </p:txBody>
      </p:sp>
      <p:sp>
        <p:nvSpPr>
          <p:cNvPr id="5" name="Title 4"/>
          <p:cNvSpPr>
            <a:spLocks noGrp="1"/>
          </p:cNvSpPr>
          <p:nvPr>
            <p:ph type="title"/>
          </p:nvPr>
        </p:nvSpPr>
        <p:spPr/>
        <p:txBody>
          <a:bodyPr/>
          <a:lstStyle/>
          <a:p>
            <a:r>
              <a:rPr lang="en-US" dirty="0" smtClean="0"/>
              <a:t>Exercise 13 - Publishing the Presentation to a Zip file or MS Word Storyboard</a:t>
            </a:r>
            <a:endParaRPr lang="en-US" dirty="0"/>
          </a:p>
        </p:txBody>
      </p:sp>
    </p:spTree>
    <p:custDataLst>
      <p:tags r:id="rId1"/>
    </p:custDataLst>
    <p:extLst>
      <p:ext uri="{BB962C8B-B14F-4D97-AF65-F5344CB8AC3E}">
        <p14:creationId xmlns:p14="http://schemas.microsoft.com/office/powerpoint/2010/main" val="547131284"/>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161</a:t>
            </a:fld>
            <a:endParaRPr lang="en-US" dirty="0"/>
          </a:p>
        </p:txBody>
      </p:sp>
      <p:sp>
        <p:nvSpPr>
          <p:cNvPr id="6" name="Title 5"/>
          <p:cNvSpPr>
            <a:spLocks noGrp="1"/>
          </p:cNvSpPr>
          <p:nvPr>
            <p:ph type="title"/>
          </p:nvPr>
        </p:nvSpPr>
        <p:spPr/>
        <p:txBody>
          <a:bodyPr/>
          <a:lstStyle/>
          <a:p>
            <a:r>
              <a:rPr lang="en-US" dirty="0" smtClean="0"/>
              <a:t>Check Your Knowledge</a:t>
            </a:r>
            <a:endParaRPr lang="en-US" dirty="0"/>
          </a:p>
        </p:txBody>
      </p:sp>
      <p:sp>
        <p:nvSpPr>
          <p:cNvPr id="8" name="Text Placeholder 7"/>
          <p:cNvSpPr>
            <a:spLocks noGrp="1"/>
          </p:cNvSpPr>
          <p:nvPr>
            <p:ph type="body" sz="quarter" idx="12"/>
          </p:nvPr>
        </p:nvSpPr>
        <p:spPr/>
        <p:txBody>
          <a:bodyPr/>
          <a:lstStyle/>
          <a:p>
            <a:r>
              <a:rPr lang="en-US" dirty="0" smtClean="0"/>
              <a:t>Why is the ZIP file created?</a:t>
            </a:r>
          </a:p>
          <a:p>
            <a:pPr marL="457200" indent="-457200">
              <a:buFont typeface="Arial"/>
              <a:buChar char="•"/>
            </a:pPr>
            <a:r>
              <a:rPr lang="en-US" dirty="0" smtClean="0"/>
              <a:t>To allow the course to be uploaded into the LMS</a:t>
            </a:r>
          </a:p>
          <a:p>
            <a:endParaRPr lang="en-US" dirty="0"/>
          </a:p>
        </p:txBody>
      </p:sp>
    </p:spTree>
    <p:custDataLst>
      <p:tags r:id="rId1"/>
    </p:custDataLst>
    <p:extLst>
      <p:ext uri="{BB962C8B-B14F-4D97-AF65-F5344CB8AC3E}">
        <p14:creationId xmlns:p14="http://schemas.microsoft.com/office/powerpoint/2010/main" val="307459212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2563" y="2057400"/>
            <a:ext cx="8818562" cy="3429000"/>
          </a:xfrm>
          <a:ln/>
        </p:spPr>
        <p:txBody>
          <a:bodyPr/>
          <a:lstStyle/>
          <a:p>
            <a:pPr>
              <a:defRPr/>
            </a:pPr>
            <a:endParaRPr lang="en-US" dirty="0">
              <a:ea typeface="+mn-ea"/>
              <a:cs typeface="+mn-cs"/>
            </a:endParaRPr>
          </a:p>
        </p:txBody>
      </p:sp>
    </p:spTree>
    <p:custDataLst>
      <p:tags r:id="rId1"/>
    </p:custDataLst>
    <p:extLst>
      <p:ext uri="{BB962C8B-B14F-4D97-AF65-F5344CB8AC3E}">
        <p14:creationId xmlns:p14="http://schemas.microsoft.com/office/powerpoint/2010/main" val="2062759273"/>
      </p:ext>
    </p:extLst>
  </p:cSld>
  <p:clrMapOvr>
    <a:masterClrMapping/>
  </p:clrMapOvr>
  <p:transition spd="slow"/>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034726" y="1599351"/>
            <a:ext cx="7895039" cy="4437414"/>
          </a:xfrm>
        </p:spPr>
        <p:txBody>
          <a:bodyPr/>
          <a:lstStyle/>
          <a:p>
            <a:pPr marL="457200" indent="-457200">
              <a:buFont typeface="Arial"/>
              <a:buChar char="•"/>
            </a:pPr>
            <a:r>
              <a:rPr lang="en-US" sz="2900" dirty="0" smtClean="0"/>
              <a:t>Section 7 – </a:t>
            </a:r>
            <a:r>
              <a:rPr lang="en-US" sz="2900" dirty="0"/>
              <a:t>Create </a:t>
            </a:r>
            <a:r>
              <a:rPr lang="en-US" sz="2900" dirty="0" smtClean="0"/>
              <a:t>Engage Interaction </a:t>
            </a:r>
          </a:p>
          <a:p>
            <a:pPr marL="457200" indent="-457200">
              <a:buFont typeface="Arial"/>
              <a:buChar char="•"/>
            </a:pPr>
            <a:r>
              <a:rPr lang="en-US" sz="2900" dirty="0" smtClean="0"/>
              <a:t>Section 8 </a:t>
            </a:r>
            <a:r>
              <a:rPr lang="en-US" sz="2900" dirty="0"/>
              <a:t>– Create and Insert Audio</a:t>
            </a:r>
          </a:p>
          <a:p>
            <a:pPr marL="457200" indent="-457200">
              <a:buFont typeface="Arial"/>
              <a:buChar char="•"/>
            </a:pPr>
            <a:r>
              <a:rPr lang="en-US" sz="2900" dirty="0"/>
              <a:t>Section 9 </a:t>
            </a:r>
            <a:r>
              <a:rPr lang="en-US" sz="2900" dirty="0" smtClean="0"/>
              <a:t>– Add Annotation</a:t>
            </a:r>
          </a:p>
          <a:p>
            <a:pPr marL="457200" indent="-457200">
              <a:buFont typeface="Arial"/>
              <a:buChar char="•"/>
            </a:pPr>
            <a:r>
              <a:rPr lang="en-US" sz="2900" dirty="0" smtClean="0"/>
              <a:t>Section 10 – </a:t>
            </a:r>
            <a:r>
              <a:rPr lang="en-US" sz="2900" dirty="0"/>
              <a:t>Add </a:t>
            </a:r>
            <a:r>
              <a:rPr lang="en-US" sz="2900" dirty="0" smtClean="0"/>
              <a:t>Quiz </a:t>
            </a:r>
            <a:r>
              <a:rPr lang="en-US" sz="2900" dirty="0"/>
              <a:t>using </a:t>
            </a:r>
            <a:r>
              <a:rPr lang="en-US" sz="2900" dirty="0" smtClean="0"/>
              <a:t>Quizmaker</a:t>
            </a:r>
          </a:p>
          <a:p>
            <a:pPr marL="457200" indent="-457200">
              <a:buFont typeface="Arial"/>
              <a:buChar char="•"/>
            </a:pPr>
            <a:r>
              <a:rPr lang="en-US" sz="2900" dirty="0" smtClean="0"/>
              <a:t>Section 11 </a:t>
            </a:r>
            <a:r>
              <a:rPr lang="en-US" sz="2900" dirty="0"/>
              <a:t>– Print and Publish </a:t>
            </a:r>
            <a:r>
              <a:rPr lang="en-US" sz="2900" dirty="0" smtClean="0"/>
              <a:t>Course</a:t>
            </a:r>
          </a:p>
          <a:p>
            <a:pPr marL="457200" indent="-457200">
              <a:buFont typeface="Arial"/>
              <a:buChar char="•"/>
            </a:pPr>
            <a:r>
              <a:rPr lang="en-US" sz="2900" b="1" dirty="0" smtClean="0"/>
              <a:t>Section 12 – Conclusion</a:t>
            </a:r>
            <a:endParaRPr lang="en-US" sz="2900" b="1" dirty="0"/>
          </a:p>
        </p:txBody>
      </p:sp>
      <p:sp>
        <p:nvSpPr>
          <p:cNvPr id="10" name="Footer Placeholder 9"/>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12" name="Slide Number Placeholder 11"/>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163</a:t>
            </a:fld>
            <a:endParaRPr lang="en-US" dirty="0"/>
          </a:p>
        </p:txBody>
      </p:sp>
      <p:sp>
        <p:nvSpPr>
          <p:cNvPr id="9218" name="Title 1"/>
          <p:cNvSpPr>
            <a:spLocks noGrp="1"/>
          </p:cNvSpPr>
          <p:nvPr>
            <p:ph type="title"/>
          </p:nvPr>
        </p:nvSpPr>
        <p:spPr/>
        <p:txBody>
          <a:bodyPr/>
          <a:lstStyle/>
          <a:p>
            <a:r>
              <a:rPr lang="en-US" dirty="0" smtClean="0">
                <a:latin typeface="+mj-lt"/>
              </a:rPr>
              <a:t>Course Agenda</a:t>
            </a:r>
          </a:p>
        </p:txBody>
      </p:sp>
      <p:grpSp>
        <p:nvGrpSpPr>
          <p:cNvPr id="13" name="Group 12"/>
          <p:cNvGrpSpPr/>
          <p:nvPr/>
        </p:nvGrpSpPr>
        <p:grpSpPr>
          <a:xfrm>
            <a:off x="273120" y="1499816"/>
            <a:ext cx="685800" cy="4672384"/>
            <a:chOff x="457200" y="1499816"/>
            <a:chExt cx="685800" cy="4672384"/>
          </a:xfrm>
        </p:grpSpPr>
        <p:cxnSp>
          <p:nvCxnSpPr>
            <p:cNvPr id="11" name="Straight Connector 10"/>
            <p:cNvCxnSpPr/>
            <p:nvPr/>
          </p:nvCxnSpPr>
          <p:spPr bwMode="auto">
            <a:xfrm rot="16200000">
              <a:off x="-1536092" y="3836008"/>
              <a:ext cx="4672384"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ounded Rectangle 4"/>
            <p:cNvSpPr/>
            <p:nvPr/>
          </p:nvSpPr>
          <p:spPr bwMode="auto">
            <a:xfrm rot="16200000">
              <a:off x="508076" y="5245252"/>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ounded Rectangle 5"/>
            <p:cNvSpPr/>
            <p:nvPr/>
          </p:nvSpPr>
          <p:spPr bwMode="auto">
            <a:xfrm rot="16200000">
              <a:off x="508076" y="3493108"/>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Rounded Rectangle 6"/>
            <p:cNvSpPr/>
            <p:nvPr/>
          </p:nvSpPr>
          <p:spPr bwMode="auto">
            <a:xfrm rot="16200000">
              <a:off x="508076" y="4369180"/>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Rounded Rectangle 7"/>
            <p:cNvSpPr/>
            <p:nvPr/>
          </p:nvSpPr>
          <p:spPr bwMode="auto">
            <a:xfrm rot="16200000">
              <a:off x="508076" y="2617036"/>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Rounded Rectangle 8"/>
            <p:cNvSpPr/>
            <p:nvPr/>
          </p:nvSpPr>
          <p:spPr bwMode="auto">
            <a:xfrm rot="16200000">
              <a:off x="501726" y="1747314"/>
              <a:ext cx="584048" cy="6731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Tree>
    <p:custDataLst>
      <p:tags r:id="rId1"/>
    </p:custDataLst>
    <p:extLst>
      <p:ext uri="{BB962C8B-B14F-4D97-AF65-F5344CB8AC3E}">
        <p14:creationId xmlns:p14="http://schemas.microsoft.com/office/powerpoint/2010/main" val="1197123359"/>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182880" y="103188"/>
            <a:ext cx="8778240" cy="1143000"/>
          </a:xfrm>
        </p:spPr>
        <p:txBody>
          <a:bodyPr/>
          <a:lstStyle/>
          <a:p>
            <a:r>
              <a:rPr lang="en-US" dirty="0" smtClean="0"/>
              <a:t>Conclusion</a:t>
            </a:r>
          </a:p>
        </p:txBody>
      </p:sp>
      <p:sp>
        <p:nvSpPr>
          <p:cNvPr id="46083" name="Content Placeholder 2"/>
          <p:cNvSpPr>
            <a:spLocks noGrp="1"/>
          </p:cNvSpPr>
          <p:nvPr>
            <p:ph idx="1"/>
          </p:nvPr>
        </p:nvSpPr>
        <p:spPr/>
        <p:txBody>
          <a:bodyPr/>
          <a:lstStyle/>
          <a:p>
            <a:pPr marL="0" indent="0">
              <a:buNone/>
            </a:pPr>
            <a:r>
              <a:rPr lang="en-US" dirty="0" smtClean="0"/>
              <a:t>You should now be able to:</a:t>
            </a:r>
          </a:p>
          <a:p>
            <a:pPr marL="342900" lvl="0" indent="-342900">
              <a:buFont typeface="Arial"/>
              <a:buChar char="•"/>
            </a:pPr>
            <a:r>
              <a:rPr lang="en-US" sz="2400" dirty="0"/>
              <a:t>Identify training terms and concepts associated with eLearning</a:t>
            </a:r>
          </a:p>
          <a:p>
            <a:pPr marL="342900" lvl="0" indent="-342900">
              <a:buFont typeface="Arial"/>
              <a:buChar char="•"/>
            </a:pPr>
            <a:r>
              <a:rPr lang="en-US" sz="2400" dirty="0"/>
              <a:t>Describe the new ILT templates and how they are used</a:t>
            </a:r>
          </a:p>
          <a:p>
            <a:pPr marL="342900" lvl="0" indent="-342900">
              <a:buFont typeface="Arial"/>
              <a:buChar char="•"/>
            </a:pPr>
            <a:r>
              <a:rPr lang="en-US" sz="2400" dirty="0"/>
              <a:t>Explain the process for creating eLearning from a PowerPoint </a:t>
            </a:r>
          </a:p>
          <a:p>
            <a:pPr marL="342900" lvl="0" indent="-342900">
              <a:buFont typeface="Arial"/>
              <a:buChar char="•"/>
            </a:pPr>
            <a:r>
              <a:rPr lang="en-US" sz="2400" dirty="0"/>
              <a:t>Identify the connection points between all of the training documents including the PowerPoint and eLearning course</a:t>
            </a:r>
          </a:p>
          <a:p>
            <a:pPr marL="342900" lvl="0" indent="-342900">
              <a:buFont typeface="Arial"/>
              <a:buChar char="•"/>
            </a:pPr>
            <a:r>
              <a:rPr lang="en-US" sz="2400" dirty="0"/>
              <a:t>Insert a Glossary, Resource Document, Quiz and Interaction using the appropriate Component of Studio ‘13</a:t>
            </a:r>
          </a:p>
          <a:p>
            <a:pPr marL="342900" lvl="0" indent="-342900">
              <a:buFont typeface="Arial"/>
              <a:buChar char="•"/>
            </a:pPr>
            <a:r>
              <a:rPr lang="en-US" sz="2400" dirty="0"/>
              <a:t>Use Studio ’13 to create an eLearning course from an ILT </a:t>
            </a:r>
          </a:p>
          <a:p>
            <a:pPr marL="342900" lvl="0" indent="-342900">
              <a:buFont typeface="Arial"/>
              <a:buChar char="•"/>
            </a:pPr>
            <a:r>
              <a:rPr lang="en-US" sz="2400" dirty="0"/>
              <a:t>Publish the eLearning in various </a:t>
            </a:r>
            <a:r>
              <a:rPr lang="en-US" sz="2400" dirty="0" smtClean="0"/>
              <a:t>outputs </a:t>
            </a:r>
            <a:endParaRPr lang="en-US" sz="2400" dirty="0"/>
          </a:p>
        </p:txBody>
      </p:sp>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3" name="Slide Number Placeholder 2"/>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164</a:t>
            </a:fld>
            <a:endParaRPr lang="en-US" dirty="0"/>
          </a:p>
        </p:txBody>
      </p:sp>
    </p:spTree>
    <p:custDataLst>
      <p:tags r:id="rId1"/>
    </p:custDataLst>
    <p:extLst>
      <p:ext uri="{BB962C8B-B14F-4D97-AF65-F5344CB8AC3E}">
        <p14:creationId xmlns:p14="http://schemas.microsoft.com/office/powerpoint/2010/main" val="791236647"/>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dirty="0" smtClean="0"/>
              <a:t>For additional assistance contact:</a:t>
            </a:r>
          </a:p>
          <a:p>
            <a:pPr lvl="1"/>
            <a:r>
              <a:rPr lang="en-US" dirty="0" smtClean="0"/>
              <a:t>Jason Prince</a:t>
            </a:r>
          </a:p>
          <a:p>
            <a:pPr lvl="2"/>
            <a:r>
              <a:rPr lang="en-US" dirty="0" smtClean="0"/>
              <a:t>Email: jason.prince@state.co.us</a:t>
            </a:r>
          </a:p>
          <a:p>
            <a:pPr lvl="2"/>
            <a:r>
              <a:rPr lang="en-US" dirty="0" smtClean="0"/>
              <a:t>Phone: 503-522-8448</a:t>
            </a:r>
          </a:p>
          <a:p>
            <a:pPr lvl="1"/>
            <a:r>
              <a:rPr lang="en-US" dirty="0" smtClean="0"/>
              <a:t>Beverly Wyatt</a:t>
            </a:r>
            <a:endParaRPr lang="en-US" dirty="0"/>
          </a:p>
          <a:p>
            <a:pPr lvl="2"/>
            <a:r>
              <a:rPr lang="en-US" dirty="0"/>
              <a:t>Email: </a:t>
            </a:r>
            <a:r>
              <a:rPr lang="en-US" dirty="0" smtClean="0"/>
              <a:t>Beverly.wyatt@state.co.us</a:t>
            </a:r>
            <a:endParaRPr lang="en-US" dirty="0"/>
          </a:p>
          <a:p>
            <a:pPr lvl="2"/>
            <a:r>
              <a:rPr lang="en-US" dirty="0"/>
              <a:t>Phone: </a:t>
            </a:r>
            <a:r>
              <a:rPr lang="en-US" dirty="0" smtClean="0"/>
              <a:t>7-9677</a:t>
            </a:r>
            <a:endParaRPr lang="en-US" dirty="0"/>
          </a:p>
          <a:p>
            <a:endParaRPr lang="en-US" dirty="0" smtClean="0"/>
          </a:p>
          <a:p>
            <a:endParaRPr lang="en-US" dirty="0" smtClean="0"/>
          </a:p>
        </p:txBody>
      </p:sp>
      <p:sp>
        <p:nvSpPr>
          <p:cNvPr id="2" name="Title 1"/>
          <p:cNvSpPr>
            <a:spLocks noGrp="1"/>
          </p:cNvSpPr>
          <p:nvPr>
            <p:ph type="title"/>
          </p:nvPr>
        </p:nvSpPr>
        <p:spPr/>
        <p:txBody>
          <a:bodyPr/>
          <a:lstStyle/>
          <a:p>
            <a:r>
              <a:rPr lang="en-US" dirty="0" smtClean="0"/>
              <a:t>Where Can I Get Help – People?</a:t>
            </a:r>
            <a:endParaRPr lang="en-US" dirty="0"/>
          </a:p>
        </p:txBody>
      </p:sp>
      <p:pic>
        <p:nvPicPr>
          <p:cNvPr id="1026" name="Picture 2" descr="C:\Users\mdreyer\AppData\Local\Microsoft\Windows\Temporary Internet Files\Low\Content.IE5\7ZKCNE8E\MC910216334[1].PNG"/>
          <p:cNvPicPr>
            <a:picLocks noChangeAspect="1" noChangeArrowheads="1"/>
          </p:cNvPicPr>
          <p:nvPr/>
        </p:nvPicPr>
        <p:blipFill>
          <a:blip r:embed="rId4" cstate="print">
            <a:duotone>
              <a:schemeClr val="accent1">
                <a:shade val="45000"/>
                <a:satMod val="135000"/>
              </a:schemeClr>
              <a:prstClr val="white"/>
            </a:duotone>
            <a:extLst>
              <a:ext uri="{BEBA8EAE-BF5A-486C-A8C5-ECC9F3942E4B}">
                <a14:imgProps xmlns:a14="http://schemas.microsoft.com/office/drawing/2010/main">
                  <a14:imgLayer r:embed="rId5">
                    <a14:imgEffect>
                      <a14:saturation sat="320000"/>
                    </a14:imgEffect>
                  </a14:imgLayer>
                </a14:imgProps>
              </a:ext>
              <a:ext uri="{28A0092B-C50C-407E-A947-70E740481C1C}">
                <a14:useLocalDpi xmlns:a14="http://schemas.microsoft.com/office/drawing/2010/main" val="0"/>
              </a:ext>
            </a:extLst>
          </a:blip>
          <a:srcRect/>
          <a:stretch>
            <a:fillRect/>
          </a:stretch>
        </p:blipFill>
        <p:spPr bwMode="auto">
          <a:xfrm>
            <a:off x="6476186" y="4857125"/>
            <a:ext cx="2210614" cy="1772275"/>
          </a:xfrm>
          <a:prstGeom prst="rect">
            <a:avLst/>
          </a:prstGeom>
          <a:noFill/>
          <a:extLst>
            <a:ext uri="{909E8E84-426E-40dd-AFC4-6F175D3DCCD1}">
              <a14:hiddenFill xmlns:a14="http://schemas.microsoft.com/office/drawing/2010/main" xmlns="">
                <a:solidFill>
                  <a:srgbClr val="FFFFFF"/>
                </a:solidFill>
              </a14:hiddenFill>
            </a:ext>
          </a:extLst>
        </p:spPr>
      </p:pic>
    </p:spTree>
    <p:custDataLst>
      <p:tags r:id="rId1"/>
    </p:custDataLst>
    <p:extLst>
      <p:ext uri="{BB962C8B-B14F-4D97-AF65-F5344CB8AC3E}">
        <p14:creationId xmlns:p14="http://schemas.microsoft.com/office/powerpoint/2010/main" val="1939540151"/>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Content Placeholder 2"/>
          <p:cNvSpPr>
            <a:spLocks noGrp="1"/>
          </p:cNvSpPr>
          <p:nvPr>
            <p:ph idx="1"/>
          </p:nvPr>
        </p:nvSpPr>
        <p:spPr/>
        <p:txBody>
          <a:bodyPr/>
          <a:lstStyle/>
          <a:p>
            <a:r>
              <a:rPr lang="en-US" dirty="0" smtClean="0"/>
              <a:t>The following are online Technical help resources available to help you with creating your course:</a:t>
            </a:r>
          </a:p>
          <a:p>
            <a:pPr marL="457200" indent="-457200">
              <a:buFont typeface="Arial"/>
              <a:buChar char="•"/>
            </a:pPr>
            <a:r>
              <a:rPr lang="en-US" dirty="0" smtClean="0"/>
              <a:t>Presenter ‘13 technical support can be found </a:t>
            </a:r>
            <a:r>
              <a:rPr lang="en-US" dirty="0" smtClean="0">
                <a:hlinkClick r:id="rId4"/>
              </a:rPr>
              <a:t>here</a:t>
            </a:r>
            <a:endParaRPr lang="en-US" dirty="0" smtClean="0"/>
          </a:p>
          <a:p>
            <a:pPr marL="457200" indent="-457200">
              <a:buFont typeface="Arial"/>
              <a:buChar char="•"/>
            </a:pPr>
            <a:r>
              <a:rPr lang="en-US" dirty="0" smtClean="0"/>
              <a:t>Quizmaker ‘</a:t>
            </a:r>
            <a:r>
              <a:rPr lang="en-US" dirty="0"/>
              <a:t>13 support can be found </a:t>
            </a:r>
            <a:r>
              <a:rPr lang="en-US" dirty="0" smtClean="0">
                <a:hlinkClick r:id="rId5"/>
              </a:rPr>
              <a:t>here</a:t>
            </a:r>
            <a:endParaRPr lang="en-US" dirty="0" smtClean="0"/>
          </a:p>
          <a:p>
            <a:pPr marL="457200" indent="-457200">
              <a:buFont typeface="Arial"/>
              <a:buChar char="•"/>
            </a:pPr>
            <a:r>
              <a:rPr lang="en-US" dirty="0" smtClean="0"/>
              <a:t>Engage ‘13 </a:t>
            </a:r>
            <a:r>
              <a:rPr lang="en-US" dirty="0"/>
              <a:t>support can be found </a:t>
            </a:r>
            <a:r>
              <a:rPr lang="en-US" dirty="0" smtClean="0">
                <a:hlinkClick r:id="rId6"/>
              </a:rPr>
              <a:t>here</a:t>
            </a:r>
            <a:endParaRPr lang="en-US" dirty="0" smtClean="0"/>
          </a:p>
          <a:p>
            <a:pPr marL="457200" indent="-457200">
              <a:buFont typeface="Arial"/>
              <a:buChar char="•"/>
            </a:pPr>
            <a:r>
              <a:rPr lang="en-US" dirty="0" smtClean="0"/>
              <a:t>To submit a case, chat to support or talk to a customer support representative click </a:t>
            </a:r>
            <a:r>
              <a:rPr lang="en-US" dirty="0" smtClean="0">
                <a:hlinkClick r:id="rId7"/>
              </a:rPr>
              <a:t>here</a:t>
            </a:r>
            <a:endParaRPr lang="en-US" dirty="0" smtClean="0"/>
          </a:p>
        </p:txBody>
      </p:sp>
      <p:sp>
        <p:nvSpPr>
          <p:cNvPr id="50179" name="Title 1"/>
          <p:cNvSpPr>
            <a:spLocks noGrp="1"/>
          </p:cNvSpPr>
          <p:nvPr>
            <p:ph type="title"/>
          </p:nvPr>
        </p:nvSpPr>
        <p:spPr>
          <a:xfrm>
            <a:off x="182880" y="103188"/>
            <a:ext cx="8778240" cy="1143000"/>
          </a:xfrm>
        </p:spPr>
        <p:txBody>
          <a:bodyPr/>
          <a:lstStyle/>
          <a:p>
            <a:r>
              <a:rPr lang="en-US" dirty="0" smtClean="0"/>
              <a:t>Technical Help Resources</a:t>
            </a:r>
          </a:p>
        </p:txBody>
      </p:sp>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3" name="Slide Number Placeholder 2"/>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166</a:t>
            </a:fld>
            <a:endParaRPr lang="en-US" dirty="0"/>
          </a:p>
        </p:txBody>
      </p:sp>
    </p:spTree>
    <p:custDataLst>
      <p:tags r:id="rId1"/>
    </p:custDataLst>
    <p:extLst>
      <p:ext uri="{BB962C8B-B14F-4D97-AF65-F5344CB8AC3E}">
        <p14:creationId xmlns:p14="http://schemas.microsoft.com/office/powerpoint/2010/main" val="3770094561"/>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Content Placeholder 2"/>
          <p:cNvSpPr>
            <a:spLocks noGrp="1"/>
          </p:cNvSpPr>
          <p:nvPr>
            <p:ph idx="1"/>
          </p:nvPr>
        </p:nvSpPr>
        <p:spPr/>
        <p:txBody>
          <a:bodyPr/>
          <a:lstStyle/>
          <a:p>
            <a:r>
              <a:rPr lang="en-US" dirty="0" smtClean="0"/>
              <a:t>The following are online help resources available to help you with creating your course:</a:t>
            </a:r>
          </a:p>
          <a:p>
            <a:pPr marL="457200" indent="-457200">
              <a:buFont typeface="Arial"/>
              <a:buChar char="•"/>
            </a:pPr>
            <a:r>
              <a:rPr lang="en-US" dirty="0" smtClean="0"/>
              <a:t>The Discussion Forums can be accessed by clicking </a:t>
            </a:r>
            <a:r>
              <a:rPr lang="en-US" dirty="0" smtClean="0">
                <a:hlinkClick r:id="rId4"/>
              </a:rPr>
              <a:t>here</a:t>
            </a:r>
            <a:endParaRPr lang="en-US" dirty="0" smtClean="0"/>
          </a:p>
          <a:p>
            <a:pPr marL="457200" indent="-457200">
              <a:buFont typeface="Arial"/>
              <a:buChar char="•"/>
            </a:pPr>
            <a:r>
              <a:rPr lang="en-US" dirty="0" smtClean="0"/>
              <a:t>Presenter ‘13 community can be found </a:t>
            </a:r>
            <a:r>
              <a:rPr lang="en-US" dirty="0" smtClean="0">
                <a:hlinkClick r:id="rId5"/>
              </a:rPr>
              <a:t>here</a:t>
            </a:r>
            <a:endParaRPr lang="en-US" dirty="0" smtClean="0"/>
          </a:p>
          <a:p>
            <a:pPr marL="457200" indent="-457200">
              <a:buFont typeface="Arial"/>
              <a:buChar char="•"/>
            </a:pPr>
            <a:r>
              <a:rPr lang="en-US" dirty="0" smtClean="0"/>
              <a:t>Quizmaker ‘</a:t>
            </a:r>
            <a:r>
              <a:rPr lang="en-US" dirty="0"/>
              <a:t>13 support can be found </a:t>
            </a:r>
            <a:r>
              <a:rPr lang="en-US" dirty="0" smtClean="0">
                <a:hlinkClick r:id="rId6"/>
              </a:rPr>
              <a:t>here</a:t>
            </a:r>
            <a:endParaRPr lang="en-US" dirty="0" smtClean="0"/>
          </a:p>
          <a:p>
            <a:pPr marL="457200" indent="-457200">
              <a:buFont typeface="Arial"/>
              <a:buChar char="•"/>
            </a:pPr>
            <a:r>
              <a:rPr lang="en-US" dirty="0" smtClean="0"/>
              <a:t>Engage ‘13 </a:t>
            </a:r>
            <a:r>
              <a:rPr lang="en-US" dirty="0"/>
              <a:t>support can be found </a:t>
            </a:r>
            <a:r>
              <a:rPr lang="en-US" dirty="0" smtClean="0">
                <a:hlinkClick r:id="rId7"/>
              </a:rPr>
              <a:t>here</a:t>
            </a:r>
            <a:endParaRPr lang="en-US" dirty="0" smtClean="0"/>
          </a:p>
        </p:txBody>
      </p:sp>
      <p:sp>
        <p:nvSpPr>
          <p:cNvPr id="50179" name="Title 1"/>
          <p:cNvSpPr>
            <a:spLocks noGrp="1"/>
          </p:cNvSpPr>
          <p:nvPr>
            <p:ph type="title"/>
          </p:nvPr>
        </p:nvSpPr>
        <p:spPr>
          <a:xfrm>
            <a:off x="182880" y="103188"/>
            <a:ext cx="8778240" cy="1143000"/>
          </a:xfrm>
        </p:spPr>
        <p:txBody>
          <a:bodyPr/>
          <a:lstStyle/>
          <a:p>
            <a:r>
              <a:rPr lang="en-US" dirty="0" smtClean="0"/>
              <a:t>Instructional Design Help Resources</a:t>
            </a:r>
          </a:p>
        </p:txBody>
      </p:sp>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3" name="Slide Number Placeholder 2"/>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167</a:t>
            </a:fld>
            <a:endParaRPr lang="en-US" dirty="0"/>
          </a:p>
        </p:txBody>
      </p:sp>
    </p:spTree>
    <p:custDataLst>
      <p:tags r:id="rId1"/>
    </p:custDataLst>
    <p:extLst>
      <p:ext uri="{BB962C8B-B14F-4D97-AF65-F5344CB8AC3E}">
        <p14:creationId xmlns:p14="http://schemas.microsoft.com/office/powerpoint/2010/main" val="3942075631"/>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182880" y="103188"/>
            <a:ext cx="8778240" cy="1143000"/>
          </a:xfrm>
        </p:spPr>
        <p:txBody>
          <a:bodyPr/>
          <a:lstStyle/>
          <a:p>
            <a:r>
              <a:rPr lang="en-US" dirty="0" smtClean="0"/>
              <a:t>Questions?</a:t>
            </a:r>
          </a:p>
        </p:txBody>
      </p:sp>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3" name="Slide Number Placeholder 2"/>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168</a:t>
            </a:fld>
            <a:endParaRPr lang="en-US" dirty="0"/>
          </a:p>
        </p:txBody>
      </p:sp>
      <p:grpSp>
        <p:nvGrpSpPr>
          <p:cNvPr id="7" name="Group 6"/>
          <p:cNvGrpSpPr/>
          <p:nvPr/>
        </p:nvGrpSpPr>
        <p:grpSpPr>
          <a:xfrm>
            <a:off x="2171700" y="1143000"/>
            <a:ext cx="5829300" cy="5394781"/>
            <a:chOff x="2057400" y="1371600"/>
            <a:chExt cx="5829300" cy="5394781"/>
          </a:xfrm>
        </p:grpSpPr>
        <p:sp>
          <p:nvSpPr>
            <p:cNvPr id="10" name="TextBox 9"/>
            <p:cNvSpPr txBox="1"/>
            <p:nvPr>
              <p:custDataLst>
                <p:tags r:id="rId2"/>
              </p:custDataLst>
            </p:nvPr>
          </p:nvSpPr>
          <p:spPr>
            <a:xfrm>
              <a:off x="2057400" y="1735991"/>
              <a:ext cx="2057400" cy="3293209"/>
            </a:xfrm>
            <a:prstGeom prst="rect">
              <a:avLst/>
            </a:prstGeom>
            <a:noFill/>
          </p:spPr>
          <p:txBody>
            <a:bodyPr wrap="square" rtlCol="0">
              <a:spAutoFit/>
              <a:scene3d>
                <a:camera prst="orthographicFront"/>
                <a:lightRig rig="threePt" dir="t"/>
              </a:scene3d>
              <a:sp3d extrusionH="114300" contourW="63500" prstMaterial="dkEdge">
                <a:bevelT w="114300" h="114300"/>
                <a:bevelB w="114300" h="114300"/>
              </a:sp3d>
            </a:bodyPr>
            <a:lstStyle/>
            <a:p>
              <a:r>
                <a:rPr lang="en-US" sz="20800" b="1" dirty="0" smtClean="0">
                  <a:ln w="41275">
                    <a:solidFill>
                      <a:schemeClr val="tx2">
                        <a:lumMod val="75000"/>
                      </a:schemeClr>
                    </a:solidFill>
                  </a:ln>
                  <a:gradFill flip="none" rotWithShape="1">
                    <a:gsLst>
                      <a:gs pos="0">
                        <a:schemeClr val="tx2">
                          <a:lumMod val="50000"/>
                        </a:schemeClr>
                      </a:gs>
                      <a:gs pos="39999">
                        <a:schemeClr val="tx2">
                          <a:lumMod val="75000"/>
                        </a:schemeClr>
                      </a:gs>
                      <a:gs pos="98000">
                        <a:schemeClr val="tx2">
                          <a:lumMod val="60000"/>
                          <a:lumOff val="40000"/>
                        </a:schemeClr>
                      </a:gs>
                    </a:gsLst>
                    <a:lin ang="2700000" scaled="1"/>
                    <a:tileRect/>
                  </a:gradFill>
                  <a:latin typeface="Cambria Math" panose="02040503050406030204" pitchFamily="18" charset="0"/>
                  <a:ea typeface="Cambria Math" panose="02040503050406030204" pitchFamily="18" charset="0"/>
                  <a:cs typeface="Kalinga" panose="020B0502040204020203" pitchFamily="34" charset="0"/>
                </a:rPr>
                <a:t>?</a:t>
              </a:r>
              <a:endParaRPr lang="en-US" sz="20800" b="1" dirty="0">
                <a:ln w="41275">
                  <a:solidFill>
                    <a:schemeClr val="tx2">
                      <a:lumMod val="75000"/>
                    </a:schemeClr>
                  </a:solidFill>
                </a:ln>
                <a:gradFill flip="none" rotWithShape="1">
                  <a:gsLst>
                    <a:gs pos="0">
                      <a:schemeClr val="tx2">
                        <a:lumMod val="50000"/>
                      </a:schemeClr>
                    </a:gs>
                    <a:gs pos="39999">
                      <a:schemeClr val="tx2">
                        <a:lumMod val="75000"/>
                      </a:schemeClr>
                    </a:gs>
                    <a:gs pos="98000">
                      <a:schemeClr val="tx2">
                        <a:lumMod val="60000"/>
                        <a:lumOff val="40000"/>
                      </a:schemeClr>
                    </a:gs>
                  </a:gsLst>
                  <a:lin ang="2700000" scaled="1"/>
                  <a:tileRect/>
                </a:gradFill>
                <a:latin typeface="Cambria Math" panose="02040503050406030204" pitchFamily="18" charset="0"/>
                <a:ea typeface="Cambria Math" panose="02040503050406030204" pitchFamily="18" charset="0"/>
                <a:cs typeface="Kalinga" panose="020B0502040204020203" pitchFamily="34" charset="0"/>
              </a:endParaRPr>
            </a:p>
          </p:txBody>
        </p:sp>
        <p:sp>
          <p:nvSpPr>
            <p:cNvPr id="11" name="TextBox 10"/>
            <p:cNvSpPr txBox="1"/>
            <p:nvPr>
              <p:custDataLst>
                <p:tags r:id="rId3"/>
              </p:custDataLst>
            </p:nvPr>
          </p:nvSpPr>
          <p:spPr>
            <a:xfrm>
              <a:off x="3886200" y="2057400"/>
              <a:ext cx="2057400" cy="4708981"/>
            </a:xfrm>
            <a:prstGeom prst="rect">
              <a:avLst/>
            </a:prstGeom>
            <a:noFill/>
          </p:spPr>
          <p:txBody>
            <a:bodyPr wrap="square" rtlCol="0">
              <a:spAutoFit/>
              <a:scene3d>
                <a:camera prst="orthographicFront"/>
                <a:lightRig rig="threePt" dir="t"/>
              </a:scene3d>
              <a:sp3d extrusionH="114300" contourW="63500" prstMaterial="dkEdge">
                <a:bevelT w="114300" h="114300"/>
                <a:bevelB w="114300" h="114300"/>
              </a:sp3d>
            </a:bodyPr>
            <a:lstStyle/>
            <a:p>
              <a:r>
                <a:rPr lang="en-US" sz="30000" b="1" dirty="0" smtClean="0">
                  <a:ln w="41275">
                    <a:solidFill>
                      <a:schemeClr val="tx2">
                        <a:lumMod val="75000"/>
                      </a:schemeClr>
                    </a:solidFill>
                  </a:ln>
                  <a:gradFill>
                    <a:gsLst>
                      <a:gs pos="0">
                        <a:schemeClr val="tx2">
                          <a:lumMod val="50000"/>
                        </a:schemeClr>
                      </a:gs>
                      <a:gs pos="39999">
                        <a:schemeClr val="tx2">
                          <a:lumMod val="75000"/>
                        </a:schemeClr>
                      </a:gs>
                      <a:gs pos="98000">
                        <a:schemeClr val="tx2">
                          <a:lumMod val="60000"/>
                          <a:lumOff val="40000"/>
                        </a:schemeClr>
                      </a:gs>
                    </a:gsLst>
                    <a:lin ang="5400000" scaled="0"/>
                  </a:gradFill>
                  <a:latin typeface="Cambria Math" panose="02040503050406030204" pitchFamily="18" charset="0"/>
                  <a:ea typeface="Cambria Math" panose="02040503050406030204" pitchFamily="18" charset="0"/>
                  <a:cs typeface="Kalinga" panose="020B0502040204020203" pitchFamily="34" charset="0"/>
                </a:rPr>
                <a:t>?</a:t>
              </a:r>
              <a:endParaRPr lang="en-US" sz="30000" b="1" dirty="0">
                <a:ln w="41275">
                  <a:solidFill>
                    <a:schemeClr val="tx2">
                      <a:lumMod val="75000"/>
                    </a:schemeClr>
                  </a:solidFill>
                </a:ln>
                <a:gradFill>
                  <a:gsLst>
                    <a:gs pos="0">
                      <a:schemeClr val="tx2">
                        <a:lumMod val="50000"/>
                      </a:schemeClr>
                    </a:gs>
                    <a:gs pos="39999">
                      <a:schemeClr val="tx2">
                        <a:lumMod val="75000"/>
                      </a:schemeClr>
                    </a:gs>
                    <a:gs pos="98000">
                      <a:schemeClr val="tx2">
                        <a:lumMod val="60000"/>
                        <a:lumOff val="40000"/>
                      </a:schemeClr>
                    </a:gs>
                  </a:gsLst>
                  <a:lin ang="5400000" scaled="0"/>
                </a:gradFill>
                <a:latin typeface="Cambria Math" panose="02040503050406030204" pitchFamily="18" charset="0"/>
                <a:ea typeface="Cambria Math" panose="02040503050406030204" pitchFamily="18" charset="0"/>
                <a:cs typeface="Kalinga" panose="020B0502040204020203" pitchFamily="34" charset="0"/>
              </a:endParaRPr>
            </a:p>
          </p:txBody>
        </p:sp>
        <p:sp>
          <p:nvSpPr>
            <p:cNvPr id="12" name="TextBox 11"/>
            <p:cNvSpPr txBox="1"/>
            <p:nvPr>
              <p:custDataLst>
                <p:tags r:id="rId4"/>
              </p:custDataLst>
            </p:nvPr>
          </p:nvSpPr>
          <p:spPr>
            <a:xfrm>
              <a:off x="5829300" y="1371600"/>
              <a:ext cx="2057400" cy="2308324"/>
            </a:xfrm>
            <a:prstGeom prst="rect">
              <a:avLst/>
            </a:prstGeom>
            <a:noFill/>
          </p:spPr>
          <p:txBody>
            <a:bodyPr wrap="square" rtlCol="0">
              <a:spAutoFit/>
              <a:scene3d>
                <a:camera prst="orthographicFront"/>
                <a:lightRig rig="threePt" dir="t"/>
              </a:scene3d>
              <a:sp3d extrusionH="114300" contourW="63500" prstMaterial="dkEdge">
                <a:bevelT w="114300" h="114300"/>
                <a:bevelB w="114300" h="114300"/>
              </a:sp3d>
            </a:bodyPr>
            <a:lstStyle/>
            <a:p>
              <a:r>
                <a:rPr lang="en-US" sz="14400" b="1" dirty="0" smtClean="0">
                  <a:ln w="41275">
                    <a:solidFill>
                      <a:schemeClr val="tx2">
                        <a:lumMod val="75000"/>
                      </a:schemeClr>
                    </a:solidFill>
                  </a:ln>
                  <a:gradFill>
                    <a:gsLst>
                      <a:gs pos="0">
                        <a:srgbClr val="000000"/>
                      </a:gs>
                      <a:gs pos="39999">
                        <a:srgbClr val="0A128C"/>
                      </a:gs>
                      <a:gs pos="70000">
                        <a:srgbClr val="181CC7"/>
                      </a:gs>
                      <a:gs pos="88000">
                        <a:srgbClr val="7005D4"/>
                      </a:gs>
                      <a:gs pos="100000">
                        <a:srgbClr val="8C3D91"/>
                      </a:gs>
                    </a:gsLst>
                    <a:lin ang="5400000" scaled="0"/>
                  </a:gradFill>
                  <a:latin typeface="Cambria Math" panose="02040503050406030204" pitchFamily="18" charset="0"/>
                  <a:ea typeface="Cambria Math" panose="02040503050406030204" pitchFamily="18" charset="0"/>
                  <a:cs typeface="Kalinga" panose="020B0502040204020203" pitchFamily="34" charset="0"/>
                </a:rPr>
                <a:t>?</a:t>
              </a:r>
              <a:endParaRPr lang="en-US" sz="14400" b="1" dirty="0">
                <a:ln w="41275">
                  <a:solidFill>
                    <a:schemeClr val="tx2">
                      <a:lumMod val="75000"/>
                    </a:schemeClr>
                  </a:solidFill>
                </a:ln>
                <a:gradFill>
                  <a:gsLst>
                    <a:gs pos="0">
                      <a:srgbClr val="000000"/>
                    </a:gs>
                    <a:gs pos="39999">
                      <a:srgbClr val="0A128C"/>
                    </a:gs>
                    <a:gs pos="70000">
                      <a:srgbClr val="181CC7"/>
                    </a:gs>
                    <a:gs pos="88000">
                      <a:srgbClr val="7005D4"/>
                    </a:gs>
                    <a:gs pos="100000">
                      <a:srgbClr val="8C3D91"/>
                    </a:gs>
                  </a:gsLst>
                  <a:lin ang="5400000" scaled="0"/>
                </a:gradFill>
                <a:latin typeface="Cambria Math" panose="02040503050406030204" pitchFamily="18" charset="0"/>
                <a:ea typeface="Cambria Math" panose="02040503050406030204" pitchFamily="18" charset="0"/>
                <a:cs typeface="Kalinga" panose="020B0502040204020203" pitchFamily="34" charset="0"/>
              </a:endParaRPr>
            </a:p>
          </p:txBody>
        </p:sp>
      </p:grpSp>
    </p:spTree>
    <p:custDataLst>
      <p:tags r:id="rId1"/>
    </p:custDataLst>
    <p:extLst>
      <p:ext uri="{BB962C8B-B14F-4D97-AF65-F5344CB8AC3E}">
        <p14:creationId xmlns:p14="http://schemas.microsoft.com/office/powerpoint/2010/main" val="18328649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SME PowerPoint Training Development </a:t>
            </a:r>
            <a:endParaRPr lang="en-US" dirty="0"/>
          </a:p>
        </p:txBody>
      </p:sp>
      <p:sp>
        <p:nvSpPr>
          <p:cNvPr id="3" name="Content Placeholder 2"/>
          <p:cNvSpPr>
            <a:spLocks noGrp="1"/>
          </p:cNvSpPr>
          <p:nvPr>
            <p:ph sz="half" idx="2"/>
          </p:nvPr>
        </p:nvSpPr>
        <p:spPr>
          <a:xfrm>
            <a:off x="299876" y="1371600"/>
            <a:ext cx="8508844" cy="4937760"/>
          </a:xfrm>
        </p:spPr>
        <p:txBody>
          <a:bodyPr/>
          <a:lstStyle/>
          <a:p>
            <a:r>
              <a:rPr lang="en-US" dirty="0" smtClean="0"/>
              <a:t>The training development process:</a:t>
            </a:r>
          </a:p>
          <a:p>
            <a:pPr marL="457200" indent="-457200">
              <a:buFont typeface="Arial"/>
              <a:buChar char="•"/>
            </a:pPr>
            <a:r>
              <a:rPr lang="en-US" dirty="0" smtClean="0"/>
              <a:t>Consists of five stages (as shown in the graphic below)</a:t>
            </a:r>
          </a:p>
          <a:p>
            <a:pPr marL="457200" indent="-457200">
              <a:buFont typeface="Arial"/>
              <a:buChar char="•"/>
            </a:pPr>
            <a:r>
              <a:rPr lang="en-US" dirty="0" smtClean="0"/>
              <a:t>Is not a linear process and you may have to go back one or even two steps to move forward</a:t>
            </a:r>
          </a:p>
        </p:txBody>
      </p:sp>
      <p:sp>
        <p:nvSpPr>
          <p:cNvPr id="4" name="Slide Number Placeholder 3"/>
          <p:cNvSpPr>
            <a:spLocks noGrp="1"/>
          </p:cNvSpPr>
          <p:nvPr>
            <p:ph type="sldNum" sz="quarter" idx="11"/>
          </p:nvPr>
        </p:nvSpPr>
        <p:spPr/>
        <p:txBody>
          <a:bodyPr/>
          <a:lstStyle/>
          <a:p>
            <a:pPr>
              <a:defRPr/>
            </a:pPr>
            <a:r>
              <a:rPr lang="en-US" dirty="0" smtClean="0"/>
              <a:t>Slide </a:t>
            </a:r>
            <a:fld id="{3D23ED13-A12C-4854-A91E-EB5CAF90118D}" type="slidenum">
              <a:rPr lang="en-US" smtClean="0"/>
              <a:pPr>
                <a:defRPr/>
              </a:pPr>
              <a:t>17</a:t>
            </a:fld>
            <a:endParaRPr lang="en-US" dirty="0"/>
          </a:p>
        </p:txBody>
      </p:sp>
      <p:graphicFrame>
        <p:nvGraphicFramePr>
          <p:cNvPr id="7" name="Content Placeholder 6"/>
          <p:cNvGraphicFramePr>
            <a:graphicFrameLocks noGrp="1"/>
          </p:cNvGraphicFramePr>
          <p:nvPr>
            <p:ph sz="half" idx="12"/>
            <p:extLst>
              <p:ext uri="{D42A27DB-BD31-4B8C-83A1-F6EECF244321}">
                <p14:modId xmlns:p14="http://schemas.microsoft.com/office/powerpoint/2010/main" val="3104373307"/>
              </p:ext>
            </p:extLst>
          </p:nvPr>
        </p:nvGraphicFramePr>
        <p:xfrm>
          <a:off x="304800" y="4758702"/>
          <a:ext cx="8532710" cy="146862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Footer Placeholder 5"/>
          <p:cNvSpPr>
            <a:spLocks noGrp="1"/>
          </p:cNvSpPr>
          <p:nvPr>
            <p:ph type="ftr" sz="quarter" idx="10"/>
          </p:nvPr>
        </p:nvSpPr>
        <p:spPr/>
        <p:txBody>
          <a:bodyPr/>
          <a:lstStyle/>
          <a:p>
            <a:pPr>
              <a:tabLst>
                <a:tab pos="5998464" algn="r"/>
              </a:tabLst>
              <a:defRPr/>
            </a:pPr>
            <a:r>
              <a:rPr lang="en-US" dirty="0" smtClean="0"/>
              <a:t>Colorado Department of Transportation	</a:t>
            </a:r>
            <a:endParaRPr lang="en-US" dirty="0"/>
          </a:p>
        </p:txBody>
      </p:sp>
    </p:spTree>
    <p:custDataLst>
      <p:tags r:id="rId1"/>
    </p:custDataLst>
    <p:extLst>
      <p:ext uri="{BB962C8B-B14F-4D97-AF65-F5344CB8AC3E}">
        <p14:creationId xmlns:p14="http://schemas.microsoft.com/office/powerpoint/2010/main" val="34328003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eLearning Training Development</a:t>
            </a:r>
            <a:endParaRPr lang="en-US" dirty="0"/>
          </a:p>
        </p:txBody>
      </p:sp>
      <p:sp>
        <p:nvSpPr>
          <p:cNvPr id="3" name="Content Placeholder 2"/>
          <p:cNvSpPr>
            <a:spLocks noGrp="1"/>
          </p:cNvSpPr>
          <p:nvPr>
            <p:ph sz="half" idx="2"/>
          </p:nvPr>
        </p:nvSpPr>
        <p:spPr>
          <a:xfrm>
            <a:off x="299876" y="1371600"/>
            <a:ext cx="8508844" cy="4937760"/>
          </a:xfrm>
        </p:spPr>
        <p:txBody>
          <a:bodyPr/>
          <a:lstStyle/>
          <a:p>
            <a:r>
              <a:rPr lang="en-US" sz="2400" dirty="0"/>
              <a:t>The eLearning training development process:</a:t>
            </a:r>
          </a:p>
          <a:p>
            <a:pPr marL="457200" indent="-457200">
              <a:buFont typeface="Arial"/>
              <a:buChar char="•"/>
            </a:pPr>
            <a:r>
              <a:rPr lang="en-US" sz="2400" dirty="0"/>
              <a:t>Consists of four stages </a:t>
            </a:r>
            <a:r>
              <a:rPr lang="en-US" sz="2400" dirty="0" smtClean="0"/>
              <a:t>(shown </a:t>
            </a:r>
            <a:r>
              <a:rPr lang="en-US" sz="2400" dirty="0"/>
              <a:t>below)</a:t>
            </a:r>
          </a:p>
          <a:p>
            <a:pPr marL="457200" indent="-457200">
              <a:buFont typeface="Arial"/>
              <a:buChar char="•"/>
            </a:pPr>
            <a:r>
              <a:rPr lang="en-US" sz="2400" dirty="0"/>
              <a:t>Differences between </a:t>
            </a:r>
            <a:r>
              <a:rPr lang="en-US" sz="2400" dirty="0" smtClean="0"/>
              <a:t>SME </a:t>
            </a:r>
            <a:r>
              <a:rPr lang="en-US" sz="2400" dirty="0"/>
              <a:t>PowerPoint and eLearning</a:t>
            </a:r>
          </a:p>
          <a:p>
            <a:pPr marL="1200150" lvl="1" indent="-457200"/>
            <a:r>
              <a:rPr lang="en-US" sz="2400" dirty="0"/>
              <a:t>SME PowerPoint is </a:t>
            </a:r>
            <a:r>
              <a:rPr lang="en-US" sz="2400" dirty="0" smtClean="0"/>
              <a:t>only created </a:t>
            </a:r>
            <a:r>
              <a:rPr lang="en-US" sz="2400" dirty="0"/>
              <a:t>from the </a:t>
            </a:r>
            <a:r>
              <a:rPr lang="en-US" sz="2400" dirty="0" smtClean="0"/>
              <a:t>Curricula</a:t>
            </a:r>
            <a:endParaRPr lang="en-US" sz="2400" dirty="0"/>
          </a:p>
          <a:p>
            <a:pPr marL="1200150" lvl="1" indent="-457200"/>
            <a:r>
              <a:rPr lang="en-US" sz="2400" dirty="0"/>
              <a:t>eLearning is created </a:t>
            </a:r>
            <a:r>
              <a:rPr lang="en-US" sz="2400" dirty="0" smtClean="0"/>
              <a:t>from a source document such as:</a:t>
            </a:r>
          </a:p>
          <a:p>
            <a:pPr marL="1600200" lvl="2" indent="-457200"/>
            <a:r>
              <a:rPr lang="en-US" sz="2000" dirty="0"/>
              <a:t>T</a:t>
            </a:r>
            <a:r>
              <a:rPr lang="en-US" sz="2000" dirty="0" smtClean="0"/>
              <a:t>he completed </a:t>
            </a:r>
            <a:r>
              <a:rPr lang="en-US" sz="2000" dirty="0"/>
              <a:t>SME </a:t>
            </a:r>
            <a:r>
              <a:rPr lang="en-US" sz="2000" dirty="0" smtClean="0"/>
              <a:t>PowerPoint</a:t>
            </a:r>
          </a:p>
          <a:p>
            <a:pPr marL="1600200" lvl="2" indent="-457200"/>
            <a:r>
              <a:rPr lang="en-US" sz="2000" dirty="0" smtClean="0"/>
              <a:t>A Word Document containing the course details</a:t>
            </a:r>
          </a:p>
          <a:p>
            <a:pPr marL="1600200" lvl="2" indent="-457200"/>
            <a:r>
              <a:rPr lang="en-US" sz="2000" dirty="0"/>
              <a:t>A Curricula </a:t>
            </a:r>
          </a:p>
        </p:txBody>
      </p:sp>
      <p:sp>
        <p:nvSpPr>
          <p:cNvPr id="4" name="Slide Number Placeholder 3"/>
          <p:cNvSpPr>
            <a:spLocks noGrp="1"/>
          </p:cNvSpPr>
          <p:nvPr>
            <p:ph type="sldNum" sz="quarter" idx="11"/>
          </p:nvPr>
        </p:nvSpPr>
        <p:spPr/>
        <p:txBody>
          <a:bodyPr/>
          <a:lstStyle/>
          <a:p>
            <a:pPr>
              <a:defRPr/>
            </a:pPr>
            <a:r>
              <a:rPr lang="en-US" dirty="0" smtClean="0"/>
              <a:t>Slide </a:t>
            </a:r>
            <a:fld id="{3D23ED13-A12C-4854-A91E-EB5CAF90118D}" type="slidenum">
              <a:rPr lang="en-US" smtClean="0"/>
              <a:pPr>
                <a:defRPr/>
              </a:pPr>
              <a:t>18</a:t>
            </a:fld>
            <a:endParaRPr lang="en-US" dirty="0"/>
          </a:p>
        </p:txBody>
      </p:sp>
      <p:graphicFrame>
        <p:nvGraphicFramePr>
          <p:cNvPr id="7" name="Content Placeholder 6"/>
          <p:cNvGraphicFramePr>
            <a:graphicFrameLocks noGrp="1"/>
          </p:cNvGraphicFramePr>
          <p:nvPr>
            <p:ph sz="half" idx="12"/>
            <p:custDataLst>
              <p:tags r:id="rId2"/>
            </p:custDataLst>
            <p:extLst>
              <p:ext uri="{D42A27DB-BD31-4B8C-83A1-F6EECF244321}">
                <p14:modId xmlns:p14="http://schemas.microsoft.com/office/powerpoint/2010/main" val="3255288424"/>
              </p:ext>
            </p:extLst>
          </p:nvPr>
        </p:nvGraphicFramePr>
        <p:xfrm>
          <a:off x="374384" y="4880467"/>
          <a:ext cx="8532710" cy="146862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Footer Placeholder 5"/>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Tree>
    <p:custDataLst>
      <p:tags r:id="rId1"/>
    </p:custDataLst>
    <p:extLst>
      <p:ext uri="{BB962C8B-B14F-4D97-AF65-F5344CB8AC3E}">
        <p14:creationId xmlns:p14="http://schemas.microsoft.com/office/powerpoint/2010/main" val="54242977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eLearning Training Development</a:t>
            </a:r>
            <a:endParaRPr lang="en-US" dirty="0"/>
          </a:p>
        </p:txBody>
      </p:sp>
      <p:sp>
        <p:nvSpPr>
          <p:cNvPr id="3" name="Content Placeholder 2"/>
          <p:cNvSpPr>
            <a:spLocks noGrp="1"/>
          </p:cNvSpPr>
          <p:nvPr>
            <p:ph sz="half" idx="2"/>
          </p:nvPr>
        </p:nvSpPr>
        <p:spPr>
          <a:xfrm>
            <a:off x="299876" y="1371600"/>
            <a:ext cx="8508844" cy="4937760"/>
          </a:xfrm>
        </p:spPr>
        <p:txBody>
          <a:bodyPr/>
          <a:lstStyle/>
          <a:p>
            <a:r>
              <a:rPr lang="en-US" dirty="0"/>
              <a:t>The eLearning training development process:</a:t>
            </a:r>
          </a:p>
          <a:p>
            <a:pPr marL="457200" indent="-457200">
              <a:buFont typeface="Arial"/>
              <a:buChar char="•"/>
            </a:pPr>
            <a:r>
              <a:rPr lang="en-US" dirty="0"/>
              <a:t>Consists of four stages (as shown below)</a:t>
            </a:r>
          </a:p>
          <a:p>
            <a:pPr marL="457200" indent="-457200">
              <a:buFont typeface="Arial"/>
              <a:buChar char="•"/>
            </a:pPr>
            <a:r>
              <a:rPr lang="en-US" dirty="0"/>
              <a:t>Differences between the SME PowerPoint and eLearning</a:t>
            </a:r>
          </a:p>
          <a:p>
            <a:pPr marL="1200150" lvl="1" indent="-457200"/>
            <a:r>
              <a:rPr lang="en-US" dirty="0"/>
              <a:t>SME PowerPoint is created from the Curricula</a:t>
            </a:r>
          </a:p>
          <a:p>
            <a:pPr marL="1200150" lvl="1" indent="-457200"/>
            <a:r>
              <a:rPr lang="en-US" dirty="0"/>
              <a:t>eLearning is created from the complete SME PowerPoint</a:t>
            </a:r>
          </a:p>
        </p:txBody>
      </p:sp>
      <p:sp>
        <p:nvSpPr>
          <p:cNvPr id="4" name="Slide Number Placeholder 3"/>
          <p:cNvSpPr>
            <a:spLocks noGrp="1"/>
          </p:cNvSpPr>
          <p:nvPr>
            <p:ph type="sldNum" sz="quarter" idx="11"/>
          </p:nvPr>
        </p:nvSpPr>
        <p:spPr/>
        <p:txBody>
          <a:bodyPr/>
          <a:lstStyle/>
          <a:p>
            <a:pPr>
              <a:defRPr/>
            </a:pPr>
            <a:r>
              <a:rPr lang="en-US" dirty="0" smtClean="0"/>
              <a:t>Slide </a:t>
            </a:r>
            <a:fld id="{3D23ED13-A12C-4854-A91E-EB5CAF90118D}" type="slidenum">
              <a:rPr lang="en-US" smtClean="0"/>
              <a:pPr>
                <a:defRPr/>
              </a:pPr>
              <a:t>19</a:t>
            </a:fld>
            <a:endParaRPr lang="en-US" dirty="0"/>
          </a:p>
        </p:txBody>
      </p:sp>
      <p:sp>
        <p:nvSpPr>
          <p:cNvPr id="6" name="Footer Placeholder 5"/>
          <p:cNvSpPr>
            <a:spLocks noGrp="1"/>
          </p:cNvSpPr>
          <p:nvPr>
            <p:ph type="ftr" sz="quarter" idx="10"/>
          </p:nvPr>
        </p:nvSpPr>
        <p:spPr/>
        <p:txBody>
          <a:bodyPr/>
          <a:lstStyle/>
          <a:p>
            <a:pPr>
              <a:tabLst>
                <a:tab pos="5998464" algn="r"/>
              </a:tabLst>
              <a:defRPr/>
            </a:pPr>
            <a:r>
              <a:rPr lang="en-US" dirty="0" smtClean="0"/>
              <a:t>Colorado Department of Transportation	</a:t>
            </a:r>
            <a:endParaRPr lang="en-US" dirty="0"/>
          </a:p>
        </p:txBody>
      </p:sp>
      <p:graphicFrame>
        <p:nvGraphicFramePr>
          <p:cNvPr id="8" name="Content Placeholder 6"/>
          <p:cNvGraphicFramePr>
            <a:graphicFrameLocks/>
          </p:cNvGraphicFramePr>
          <p:nvPr>
            <p:extLst>
              <p:ext uri="{D42A27DB-BD31-4B8C-83A1-F6EECF244321}">
                <p14:modId xmlns:p14="http://schemas.microsoft.com/office/powerpoint/2010/main" val="2688218838"/>
              </p:ext>
            </p:extLst>
          </p:nvPr>
        </p:nvGraphicFramePr>
        <p:xfrm>
          <a:off x="374384" y="4880467"/>
          <a:ext cx="8532710" cy="146862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9371850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Creating </a:t>
            </a:r>
            <a:r>
              <a:rPr lang="en-US" dirty="0"/>
              <a:t>a</a:t>
            </a:r>
            <a:r>
              <a:rPr lang="en-US" dirty="0" smtClean="0"/>
              <a:t>n eLearning Course Using Articulate</a:t>
            </a:r>
            <a:endParaRPr lang="en-US" dirty="0"/>
          </a:p>
        </p:txBody>
      </p:sp>
    </p:spTree>
    <p:custDataLst>
      <p:tags r:id="rId1"/>
    </p:custDataLst>
    <p:extLst>
      <p:ext uri="{BB962C8B-B14F-4D97-AF65-F5344CB8AC3E}">
        <p14:creationId xmlns:p14="http://schemas.microsoft.com/office/powerpoint/2010/main" val="290231356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eLearning Training Development</a:t>
            </a:r>
            <a:endParaRPr lang="en-US" dirty="0"/>
          </a:p>
        </p:txBody>
      </p:sp>
      <p:sp>
        <p:nvSpPr>
          <p:cNvPr id="3" name="Content Placeholder 2"/>
          <p:cNvSpPr>
            <a:spLocks noGrp="1"/>
          </p:cNvSpPr>
          <p:nvPr>
            <p:ph sz="half" idx="2"/>
          </p:nvPr>
        </p:nvSpPr>
        <p:spPr>
          <a:xfrm>
            <a:off x="299876" y="1371600"/>
            <a:ext cx="8508844" cy="4937760"/>
          </a:xfrm>
        </p:spPr>
        <p:txBody>
          <a:bodyPr/>
          <a:lstStyle/>
          <a:p>
            <a:r>
              <a:rPr lang="en-US" dirty="0"/>
              <a:t>The eLearning training development process:</a:t>
            </a:r>
          </a:p>
          <a:p>
            <a:pPr marL="457200" indent="-457200">
              <a:buFont typeface="Arial"/>
              <a:buChar char="•"/>
            </a:pPr>
            <a:r>
              <a:rPr lang="en-US" dirty="0"/>
              <a:t>Consists of four stages (as shown below)</a:t>
            </a:r>
          </a:p>
          <a:p>
            <a:pPr marL="457200" indent="-457200">
              <a:buFont typeface="Arial"/>
              <a:buChar char="•"/>
            </a:pPr>
            <a:r>
              <a:rPr lang="en-US" dirty="0"/>
              <a:t>Differences between the SME PowerPoint and eLearning</a:t>
            </a:r>
          </a:p>
          <a:p>
            <a:pPr marL="1200150" lvl="1" indent="-457200"/>
            <a:r>
              <a:rPr lang="en-US" dirty="0"/>
              <a:t>SME PowerPoint is created from the Curricula</a:t>
            </a:r>
          </a:p>
          <a:p>
            <a:pPr marL="1200150" lvl="1" indent="-457200"/>
            <a:r>
              <a:rPr lang="en-US" dirty="0"/>
              <a:t>eLearning is created from the complete SME PowerPoint</a:t>
            </a:r>
          </a:p>
        </p:txBody>
      </p:sp>
      <p:sp>
        <p:nvSpPr>
          <p:cNvPr id="4" name="Slide Number Placeholder 3"/>
          <p:cNvSpPr>
            <a:spLocks noGrp="1"/>
          </p:cNvSpPr>
          <p:nvPr>
            <p:ph type="sldNum" sz="quarter" idx="11"/>
          </p:nvPr>
        </p:nvSpPr>
        <p:spPr/>
        <p:txBody>
          <a:bodyPr/>
          <a:lstStyle/>
          <a:p>
            <a:pPr>
              <a:defRPr/>
            </a:pPr>
            <a:r>
              <a:rPr lang="en-US" dirty="0" smtClean="0"/>
              <a:t>Slide </a:t>
            </a:r>
            <a:fld id="{3D23ED13-A12C-4854-A91E-EB5CAF90118D}" type="slidenum">
              <a:rPr lang="en-US" smtClean="0"/>
              <a:pPr>
                <a:defRPr/>
              </a:pPr>
              <a:t>20</a:t>
            </a:fld>
            <a:endParaRPr lang="en-US" dirty="0"/>
          </a:p>
        </p:txBody>
      </p:sp>
      <p:sp>
        <p:nvSpPr>
          <p:cNvPr id="6" name="Footer Placeholder 5"/>
          <p:cNvSpPr>
            <a:spLocks noGrp="1"/>
          </p:cNvSpPr>
          <p:nvPr>
            <p:ph type="ftr" sz="quarter" idx="10"/>
          </p:nvPr>
        </p:nvSpPr>
        <p:spPr/>
        <p:txBody>
          <a:bodyPr/>
          <a:lstStyle/>
          <a:p>
            <a:pPr>
              <a:tabLst>
                <a:tab pos="5998464" algn="r"/>
              </a:tabLst>
              <a:defRPr/>
            </a:pPr>
            <a:r>
              <a:rPr lang="en-US" dirty="0" smtClean="0"/>
              <a:t>Colorado Department of Transportation	</a:t>
            </a:r>
            <a:endParaRPr lang="en-US" dirty="0"/>
          </a:p>
        </p:txBody>
      </p:sp>
      <p:graphicFrame>
        <p:nvGraphicFramePr>
          <p:cNvPr id="8" name="Content Placeholder 6"/>
          <p:cNvGraphicFramePr>
            <a:graphicFrameLocks/>
          </p:cNvGraphicFramePr>
          <p:nvPr>
            <p:extLst/>
          </p:nvPr>
        </p:nvGraphicFramePr>
        <p:xfrm>
          <a:off x="374384" y="4880467"/>
          <a:ext cx="8532710" cy="146862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6359968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ILT Training Templates</a:t>
            </a:r>
            <a:endParaRPr lang="en-US" dirty="0"/>
          </a:p>
        </p:txBody>
      </p:sp>
      <p:sp>
        <p:nvSpPr>
          <p:cNvPr id="3" name="Content Placeholder 2"/>
          <p:cNvSpPr>
            <a:spLocks noGrp="1"/>
          </p:cNvSpPr>
          <p:nvPr>
            <p:ph sz="half" idx="2"/>
          </p:nvPr>
        </p:nvSpPr>
        <p:spPr>
          <a:xfrm>
            <a:off x="320039" y="1371600"/>
            <a:ext cx="5273042" cy="4937760"/>
          </a:xfrm>
        </p:spPr>
        <p:txBody>
          <a:bodyPr/>
          <a:lstStyle/>
          <a:p>
            <a:r>
              <a:rPr lang="en-US" sz="2400" dirty="0" smtClean="0"/>
              <a:t>A template is a pre-formatted</a:t>
            </a:r>
            <a:r>
              <a:rPr lang="en-US" sz="2400" dirty="0"/>
              <a:t> </a:t>
            </a:r>
            <a:r>
              <a:rPr lang="en-US" sz="2400" dirty="0" smtClean="0"/>
              <a:t>document that includes over-writable descriptions. The following templates exist:</a:t>
            </a:r>
          </a:p>
          <a:p>
            <a:pPr marL="457200" indent="-457200">
              <a:buFont typeface="Arial"/>
              <a:buChar char="•"/>
            </a:pPr>
            <a:r>
              <a:rPr lang="en-US" sz="2400" dirty="0" smtClean="0"/>
              <a:t>Curricula</a:t>
            </a:r>
          </a:p>
          <a:p>
            <a:pPr marL="457200" indent="-457200">
              <a:buFont typeface="Arial"/>
              <a:buChar char="•"/>
            </a:pPr>
            <a:r>
              <a:rPr lang="en-US" sz="2400" dirty="0" smtClean="0"/>
              <a:t>ILT PowerPoint </a:t>
            </a:r>
          </a:p>
          <a:p>
            <a:pPr marL="457200" indent="-457200">
              <a:buFont typeface="Arial"/>
              <a:buChar char="•"/>
            </a:pPr>
            <a:r>
              <a:rPr lang="en-US" sz="2400" dirty="0" smtClean="0"/>
              <a:t>Terms and Concepts</a:t>
            </a:r>
          </a:p>
          <a:p>
            <a:pPr marL="457200" indent="-457200">
              <a:buFont typeface="Arial"/>
              <a:buChar char="•"/>
            </a:pPr>
            <a:r>
              <a:rPr lang="en-US" sz="2400" dirty="0" smtClean="0"/>
              <a:t>Resource Materials Table of Contents</a:t>
            </a:r>
          </a:p>
          <a:p>
            <a:pPr marL="457200" indent="-457200">
              <a:buFont typeface="Arial"/>
              <a:buChar char="•"/>
            </a:pPr>
            <a:endParaRPr lang="en-US" sz="2400" dirty="0"/>
          </a:p>
        </p:txBody>
      </p:sp>
      <p:sp>
        <p:nvSpPr>
          <p:cNvPr id="4" name="Slide Number Placeholder 3"/>
          <p:cNvSpPr>
            <a:spLocks noGrp="1"/>
          </p:cNvSpPr>
          <p:nvPr>
            <p:ph type="sldNum" sz="quarter" idx="11"/>
          </p:nvPr>
        </p:nvSpPr>
        <p:spPr/>
        <p:txBody>
          <a:bodyPr/>
          <a:lstStyle/>
          <a:p>
            <a:pPr>
              <a:defRPr/>
            </a:pPr>
            <a:r>
              <a:rPr lang="en-US" dirty="0" smtClean="0"/>
              <a:t>Slide </a:t>
            </a:r>
            <a:fld id="{3D23ED13-A12C-4854-A91E-EB5CAF90118D}" type="slidenum">
              <a:rPr lang="en-US" smtClean="0"/>
              <a:pPr>
                <a:defRPr/>
              </a:pPr>
              <a:t>21</a:t>
            </a:fld>
            <a:endParaRPr lang="en-US" dirty="0"/>
          </a:p>
        </p:txBody>
      </p:sp>
      <p:pic>
        <p:nvPicPr>
          <p:cNvPr id="7" name="Content Placeholder 6" descr="01.tiff"/>
          <p:cNvPicPr>
            <a:picLocks noGrp="1" noChangeAspect="1"/>
          </p:cNvPicPr>
          <p:nvPr>
            <p:ph sz="half" idx="12"/>
          </p:nvPr>
        </p:nvPicPr>
        <p:blipFill>
          <a:blip r:embed="rId4">
            <a:extLst>
              <a:ext uri="{28A0092B-C50C-407E-A947-70E740481C1C}">
                <a14:useLocalDpi xmlns:a14="http://schemas.microsoft.com/office/drawing/2010/main" val="0"/>
              </a:ext>
            </a:extLst>
          </a:blip>
          <a:srcRect l="4840" r="4840"/>
          <a:stretch>
            <a:fillRect/>
          </a:stretch>
        </p:blipFill>
        <p:spPr/>
      </p:pic>
      <p:sp>
        <p:nvSpPr>
          <p:cNvPr id="6" name="Footer Placeholder 5"/>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Tree>
    <p:custDataLst>
      <p:tags r:id="rId1"/>
    </p:custDataLst>
    <p:extLst>
      <p:ext uri="{BB962C8B-B14F-4D97-AF65-F5344CB8AC3E}">
        <p14:creationId xmlns:p14="http://schemas.microsoft.com/office/powerpoint/2010/main" val="142788604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eLearning Training Templates</a:t>
            </a:r>
            <a:endParaRPr lang="en-US" dirty="0"/>
          </a:p>
        </p:txBody>
      </p:sp>
      <p:sp>
        <p:nvSpPr>
          <p:cNvPr id="3" name="Content Placeholder 2"/>
          <p:cNvSpPr>
            <a:spLocks noGrp="1"/>
          </p:cNvSpPr>
          <p:nvPr>
            <p:ph sz="half" idx="2"/>
          </p:nvPr>
        </p:nvSpPr>
        <p:spPr>
          <a:xfrm>
            <a:off x="320039" y="1371600"/>
            <a:ext cx="5289398" cy="4937760"/>
          </a:xfrm>
        </p:spPr>
        <p:txBody>
          <a:bodyPr/>
          <a:lstStyle/>
          <a:p>
            <a:r>
              <a:rPr lang="en-US" sz="2800" dirty="0" smtClean="0"/>
              <a:t>Four </a:t>
            </a:r>
            <a:r>
              <a:rPr lang="en-US" sz="2800" dirty="0"/>
              <a:t>eLearning  templates exist:</a:t>
            </a:r>
          </a:p>
          <a:p>
            <a:pPr marL="457200" indent="-457200">
              <a:buFont typeface="Arial"/>
              <a:buChar char="•"/>
            </a:pPr>
            <a:r>
              <a:rPr lang="en-US" sz="2800" dirty="0"/>
              <a:t>PowerPoint (Articulate)</a:t>
            </a:r>
          </a:p>
          <a:p>
            <a:pPr marL="1200150" lvl="1" indent="-457200"/>
            <a:r>
              <a:rPr lang="en-US" dirty="0"/>
              <a:t>Multi and Single section</a:t>
            </a:r>
          </a:p>
          <a:p>
            <a:pPr marL="457200" indent="-457200">
              <a:buFont typeface="Arial"/>
              <a:buChar char="•"/>
            </a:pPr>
            <a:r>
              <a:rPr lang="en-US" sz="2800" dirty="0" smtClean="0"/>
              <a:t>Quizzes</a:t>
            </a:r>
            <a:endParaRPr lang="en-US" sz="2800" dirty="0"/>
          </a:p>
          <a:p>
            <a:pPr marL="457200" indent="-457200">
              <a:buFont typeface="Arial"/>
              <a:buChar char="•"/>
            </a:pPr>
            <a:r>
              <a:rPr lang="en-US" sz="2800" dirty="0"/>
              <a:t>Engage Interactions</a:t>
            </a:r>
          </a:p>
          <a:p>
            <a:pPr marL="457200" indent="-457200">
              <a:buFont typeface="Arial"/>
              <a:buChar char="•"/>
            </a:pPr>
            <a:r>
              <a:rPr lang="en-US" sz="2800" dirty="0"/>
              <a:t>Articulate Skin </a:t>
            </a:r>
            <a:r>
              <a:rPr lang="en-US" sz="2800" dirty="0" smtClean="0"/>
              <a:t>Templates</a:t>
            </a:r>
            <a:endParaRPr lang="en-US" sz="2800" dirty="0"/>
          </a:p>
          <a:p>
            <a:pPr marL="457200" indent="-457200">
              <a:buFont typeface="Arial"/>
              <a:buChar char="•"/>
            </a:pPr>
            <a:endParaRPr lang="en-US" sz="2000" dirty="0" smtClean="0"/>
          </a:p>
          <a:p>
            <a:pPr marL="457200" indent="-457200">
              <a:buFont typeface="Arial"/>
              <a:buChar char="•"/>
            </a:pPr>
            <a:endParaRPr lang="en-US" sz="2400" dirty="0"/>
          </a:p>
        </p:txBody>
      </p:sp>
      <p:sp>
        <p:nvSpPr>
          <p:cNvPr id="4" name="Slide Number Placeholder 3"/>
          <p:cNvSpPr>
            <a:spLocks noGrp="1"/>
          </p:cNvSpPr>
          <p:nvPr>
            <p:ph type="sldNum" sz="quarter" idx="11"/>
          </p:nvPr>
        </p:nvSpPr>
        <p:spPr/>
        <p:txBody>
          <a:bodyPr/>
          <a:lstStyle/>
          <a:p>
            <a:pPr>
              <a:defRPr/>
            </a:pPr>
            <a:r>
              <a:rPr lang="en-US" dirty="0" smtClean="0"/>
              <a:t>Slide </a:t>
            </a:r>
            <a:fld id="{3D23ED13-A12C-4854-A91E-EB5CAF90118D}" type="slidenum">
              <a:rPr lang="en-US" smtClean="0"/>
              <a:pPr>
                <a:defRPr/>
              </a:pPr>
              <a:t>22</a:t>
            </a:fld>
            <a:endParaRPr lang="en-US" dirty="0"/>
          </a:p>
        </p:txBody>
      </p:sp>
      <p:sp>
        <p:nvSpPr>
          <p:cNvPr id="6" name="Footer Placeholder 5"/>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pic>
        <p:nvPicPr>
          <p:cNvPr id="8" name="Picture 7"/>
          <p:cNvPicPr/>
          <p:nvPr/>
        </p:nvPicPr>
        <p:blipFill>
          <a:blip r:embed="rId4"/>
          <a:stretch>
            <a:fillRect/>
          </a:stretch>
        </p:blipFill>
        <p:spPr>
          <a:xfrm>
            <a:off x="5231219" y="1561333"/>
            <a:ext cx="3515008" cy="2702323"/>
          </a:xfrm>
          <a:prstGeom prst="rect">
            <a:avLst/>
          </a:prstGeom>
        </p:spPr>
        <p:style>
          <a:lnRef idx="2">
            <a:schemeClr val="dk1"/>
          </a:lnRef>
          <a:fillRef idx="1">
            <a:schemeClr val="lt1"/>
          </a:fillRef>
          <a:effectRef idx="0">
            <a:schemeClr val="dk1"/>
          </a:effectRef>
          <a:fontRef idx="minor">
            <a:schemeClr val="dk1"/>
          </a:fontRef>
        </p:style>
      </p:pic>
    </p:spTree>
    <p:custDataLst>
      <p:tags r:id="rId1"/>
    </p:custDataLst>
    <p:extLst>
      <p:ext uri="{BB962C8B-B14F-4D97-AF65-F5344CB8AC3E}">
        <p14:creationId xmlns:p14="http://schemas.microsoft.com/office/powerpoint/2010/main" val="393958848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738084" y="1371600"/>
            <a:ext cx="5223035" cy="4937125"/>
          </a:xfrm>
        </p:spPr>
        <p:txBody>
          <a:bodyPr/>
          <a:lstStyle/>
          <a:p>
            <a:r>
              <a:rPr lang="en-US" dirty="0" smtClean="0"/>
              <a:t>Articulate Studio is an eLearning authoring tool it:</a:t>
            </a:r>
          </a:p>
          <a:p>
            <a:pPr marL="457200" indent="-457200">
              <a:buFont typeface="Arial"/>
              <a:buChar char="•"/>
            </a:pPr>
            <a:r>
              <a:rPr lang="en-US" dirty="0" smtClean="0"/>
              <a:t>Consists of  Presenter, Quizmaker, Engage and Replay</a:t>
            </a:r>
          </a:p>
          <a:p>
            <a:pPr marL="457200" indent="-457200">
              <a:buFont typeface="Arial"/>
              <a:buChar char="•"/>
            </a:pPr>
            <a:r>
              <a:rPr lang="en-US" dirty="0" smtClean="0"/>
              <a:t>Is accessed through a ribbon on PowerPoint</a:t>
            </a:r>
          </a:p>
          <a:p>
            <a:pPr marL="457200" indent="-457200">
              <a:buFont typeface="Arial"/>
              <a:buChar char="•"/>
            </a:pPr>
            <a:r>
              <a:rPr lang="en-US" dirty="0" smtClean="0"/>
              <a:t>Can be published to the LMS</a:t>
            </a:r>
          </a:p>
          <a:p>
            <a:pPr marL="457200" indent="-457200">
              <a:buFont typeface="Arial"/>
              <a:buChar char="•"/>
            </a:pPr>
            <a:r>
              <a:rPr lang="en-US" dirty="0" smtClean="0"/>
              <a:t>Output displays as slides within the presentation and as files </a:t>
            </a:r>
            <a:endParaRPr lang="en-US" dirty="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23</a:t>
            </a:fld>
            <a:endParaRPr lang="en-US" dirty="0"/>
          </a:p>
        </p:txBody>
      </p:sp>
      <p:sp>
        <p:nvSpPr>
          <p:cNvPr id="5" name="Title 4"/>
          <p:cNvSpPr>
            <a:spLocks noGrp="1"/>
          </p:cNvSpPr>
          <p:nvPr>
            <p:ph type="title"/>
          </p:nvPr>
        </p:nvSpPr>
        <p:spPr/>
        <p:txBody>
          <a:bodyPr/>
          <a:lstStyle/>
          <a:p>
            <a:r>
              <a:rPr lang="en-US" dirty="0" smtClean="0"/>
              <a:t>What is Articulate Studio ‘13</a:t>
            </a:r>
            <a:endParaRPr lang="en-US" dirty="0"/>
          </a:p>
        </p:txBody>
      </p:sp>
      <p:pic>
        <p:nvPicPr>
          <p:cNvPr id="6" name="Picture 5" descr="j0315598.jpg"/>
          <p:cNvPicPr>
            <a:picLocks noChangeAspect="1"/>
          </p:cNvPicPr>
          <p:nvPr/>
        </p:nvPicPr>
        <p:blipFill rotWithShape="1">
          <a:blip r:embed="rId4">
            <a:duotone>
              <a:prstClr val="black"/>
              <a:schemeClr val="accent1">
                <a:tint val="45000"/>
                <a:satMod val="400000"/>
              </a:schemeClr>
            </a:duotone>
            <a:extLst>
              <a:ext uri="{28A0092B-C50C-407E-A947-70E740481C1C}">
                <a14:useLocalDpi xmlns:a14="http://schemas.microsoft.com/office/drawing/2010/main" val="0"/>
              </a:ext>
            </a:extLst>
          </a:blip>
          <a:srcRect t="21688" r="59235" b="-21688"/>
          <a:stretch/>
        </p:blipFill>
        <p:spPr>
          <a:xfrm>
            <a:off x="411368" y="1486059"/>
            <a:ext cx="3219404" cy="5633559"/>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104120787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Connection Between Instructor Led and eLearning</a:t>
            </a:r>
            <a:endParaRPr lang="en-US" dirty="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24</a:t>
            </a:fld>
            <a:endParaRPr lang="en-US" dirty="0"/>
          </a:p>
        </p:txBody>
      </p:sp>
      <p:sp>
        <p:nvSpPr>
          <p:cNvPr id="6" name="Content Placeholder 5"/>
          <p:cNvSpPr>
            <a:spLocks noGrp="1"/>
          </p:cNvSpPr>
          <p:nvPr>
            <p:ph sz="quarter" idx="13"/>
          </p:nvPr>
        </p:nvSpPr>
        <p:spPr>
          <a:xfrm>
            <a:off x="182563" y="4143277"/>
            <a:ext cx="8778875" cy="1879600"/>
          </a:xfrm>
        </p:spPr>
        <p:txBody>
          <a:bodyPr/>
          <a:lstStyle/>
          <a:p>
            <a:r>
              <a:rPr lang="en-US" dirty="0" smtClean="0"/>
              <a:t>If you are converting an ILT Course to an eLearning:</a:t>
            </a:r>
          </a:p>
          <a:p>
            <a:pPr marL="457200" indent="-457200">
              <a:buFont typeface="Arial" panose="020B0604020202020204" pitchFamily="34" charset="0"/>
              <a:buChar char="•"/>
            </a:pPr>
            <a:r>
              <a:rPr lang="en-US" dirty="0" smtClean="0"/>
              <a:t>Many of the slides are the same</a:t>
            </a:r>
          </a:p>
          <a:p>
            <a:pPr marL="457200" indent="-457200">
              <a:buFont typeface="Arial" panose="020B0604020202020204" pitchFamily="34" charset="0"/>
              <a:buChar char="•"/>
            </a:pPr>
            <a:r>
              <a:rPr lang="en-US" dirty="0" smtClean="0"/>
              <a:t>Refer to the Crosswalk for help on what to convert</a:t>
            </a:r>
          </a:p>
          <a:p>
            <a:pPr marL="457200" indent="-457200">
              <a:buFont typeface="Arial" panose="020B0604020202020204" pitchFamily="34" charset="0"/>
              <a:buChar char="•"/>
            </a:pPr>
            <a:r>
              <a:rPr lang="en-US" dirty="0" smtClean="0"/>
              <a:t>If you create a new course use the appropriate template</a:t>
            </a:r>
            <a:endParaRPr lang="en-US" dirty="0"/>
          </a:p>
        </p:txBody>
      </p:sp>
      <p:sp>
        <p:nvSpPr>
          <p:cNvPr id="13" name="Right Arrow 12"/>
          <p:cNvSpPr/>
          <p:nvPr/>
        </p:nvSpPr>
        <p:spPr>
          <a:xfrm>
            <a:off x="3749115" y="2344669"/>
            <a:ext cx="1620553" cy="651449"/>
          </a:xfrm>
          <a:prstGeom prst="rightArrow">
            <a:avLst/>
          </a:prstGeom>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dirty="0" smtClean="0">
              <a:solidFill>
                <a:schemeClr val="tx1"/>
              </a:solidFill>
            </a:endParaRPr>
          </a:p>
        </p:txBody>
      </p:sp>
      <p:pic>
        <p:nvPicPr>
          <p:cNvPr id="12" name="Picture 11"/>
          <p:cNvPicPr/>
          <p:nvPr/>
        </p:nvPicPr>
        <p:blipFill>
          <a:blip r:embed="rId4"/>
          <a:stretch>
            <a:fillRect/>
          </a:stretch>
        </p:blipFill>
        <p:spPr>
          <a:xfrm>
            <a:off x="182880" y="1535208"/>
            <a:ext cx="3136790" cy="2412051"/>
          </a:xfrm>
          <a:prstGeom prst="rect">
            <a:avLst/>
          </a:prstGeom>
        </p:spPr>
        <p:style>
          <a:lnRef idx="2">
            <a:schemeClr val="dk1"/>
          </a:lnRef>
          <a:fillRef idx="1">
            <a:schemeClr val="lt1"/>
          </a:fillRef>
          <a:effectRef idx="0">
            <a:schemeClr val="dk1"/>
          </a:effectRef>
          <a:fontRef idx="minor">
            <a:schemeClr val="dk1"/>
          </a:fontRef>
        </p:style>
      </p:pic>
      <p:pic>
        <p:nvPicPr>
          <p:cNvPr id="20" name="Picture 19"/>
          <p:cNvPicPr/>
          <p:nvPr/>
        </p:nvPicPr>
        <p:blipFill>
          <a:blip r:embed="rId5"/>
          <a:stretch>
            <a:fillRect/>
          </a:stretch>
        </p:blipFill>
        <p:spPr>
          <a:xfrm>
            <a:off x="5824330" y="1535208"/>
            <a:ext cx="3136790" cy="2407073"/>
          </a:xfrm>
          <a:prstGeom prst="rect">
            <a:avLst/>
          </a:prstGeom>
        </p:spPr>
        <p:style>
          <a:lnRef idx="2">
            <a:schemeClr val="dk1"/>
          </a:lnRef>
          <a:fillRef idx="1">
            <a:schemeClr val="lt1"/>
          </a:fillRef>
          <a:effectRef idx="0">
            <a:schemeClr val="dk1"/>
          </a:effectRef>
          <a:fontRef idx="minor">
            <a:schemeClr val="dk1"/>
          </a:fontRef>
        </p:style>
      </p:pic>
    </p:spTree>
    <p:custDataLst>
      <p:tags r:id="rId1"/>
    </p:custDataLst>
    <p:extLst>
      <p:ext uri="{BB962C8B-B14F-4D97-AF65-F5344CB8AC3E}">
        <p14:creationId xmlns:p14="http://schemas.microsoft.com/office/powerpoint/2010/main" val="4460354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25</a:t>
            </a:fld>
            <a:endParaRPr lang="en-US" dirty="0"/>
          </a:p>
        </p:txBody>
      </p:sp>
      <p:sp>
        <p:nvSpPr>
          <p:cNvPr id="6" name="Title 5"/>
          <p:cNvSpPr>
            <a:spLocks noGrp="1"/>
          </p:cNvSpPr>
          <p:nvPr>
            <p:ph type="title"/>
          </p:nvPr>
        </p:nvSpPr>
        <p:spPr/>
        <p:txBody>
          <a:bodyPr/>
          <a:lstStyle/>
          <a:p>
            <a:r>
              <a:rPr lang="en-US" dirty="0" smtClean="0"/>
              <a:t>Check Your Knowledge</a:t>
            </a:r>
            <a:endParaRPr lang="en-US" dirty="0"/>
          </a:p>
        </p:txBody>
      </p:sp>
      <p:sp>
        <p:nvSpPr>
          <p:cNvPr id="8" name="Text Placeholder 7"/>
          <p:cNvSpPr>
            <a:spLocks noGrp="1"/>
          </p:cNvSpPr>
          <p:nvPr>
            <p:ph type="body" sz="quarter" idx="12"/>
          </p:nvPr>
        </p:nvSpPr>
        <p:spPr/>
        <p:txBody>
          <a:bodyPr/>
          <a:lstStyle/>
          <a:p>
            <a:r>
              <a:rPr lang="en-US" dirty="0" smtClean="0"/>
              <a:t>How many eLearning PowerPoint Templates are there?</a:t>
            </a:r>
          </a:p>
          <a:p>
            <a:pPr marL="457200" indent="-457200">
              <a:buFont typeface="Arial"/>
              <a:buChar char="•"/>
            </a:pPr>
            <a:r>
              <a:rPr lang="en-US" dirty="0" smtClean="0"/>
              <a:t>Two (multiple and single section)</a:t>
            </a:r>
          </a:p>
          <a:p>
            <a:r>
              <a:rPr lang="en-US" dirty="0" smtClean="0"/>
              <a:t>What are the programs of Articulate Studio ‘13?</a:t>
            </a:r>
          </a:p>
          <a:p>
            <a:pPr marL="457200" indent="-457200">
              <a:buFont typeface="Arial"/>
              <a:buChar char="•"/>
            </a:pPr>
            <a:r>
              <a:rPr lang="en-US" dirty="0"/>
              <a:t>Presenter, Quizmaker, Engage and Replay</a:t>
            </a:r>
          </a:p>
          <a:p>
            <a:pPr marL="457200" indent="-457200">
              <a:buFont typeface="Arial"/>
              <a:buChar char="•"/>
            </a:pPr>
            <a:endParaRPr lang="en-US" dirty="0" smtClean="0"/>
          </a:p>
          <a:p>
            <a:endParaRPr lang="en-US" dirty="0"/>
          </a:p>
        </p:txBody>
      </p:sp>
    </p:spTree>
    <p:custDataLst>
      <p:tags r:id="rId1"/>
    </p:custDataLst>
    <p:extLst>
      <p:ext uri="{BB962C8B-B14F-4D97-AF65-F5344CB8AC3E}">
        <p14:creationId xmlns:p14="http://schemas.microsoft.com/office/powerpoint/2010/main" val="292749377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2563" y="2057400"/>
            <a:ext cx="8818562" cy="3429000"/>
          </a:xfrm>
          <a:ln/>
        </p:spPr>
        <p:txBody>
          <a:bodyPr/>
          <a:lstStyle/>
          <a:p>
            <a:pPr>
              <a:defRPr/>
            </a:pPr>
            <a:endParaRPr lang="en-US" dirty="0">
              <a:ea typeface="+mn-ea"/>
              <a:cs typeface="+mn-cs"/>
            </a:endParaRPr>
          </a:p>
        </p:txBody>
      </p:sp>
    </p:spTree>
    <p:custDataLst>
      <p:tags r:id="rId1"/>
    </p:custDataLst>
    <p:extLst>
      <p:ext uri="{BB962C8B-B14F-4D97-AF65-F5344CB8AC3E}">
        <p14:creationId xmlns:p14="http://schemas.microsoft.com/office/powerpoint/2010/main" val="4210669886"/>
      </p:ext>
    </p:extLst>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034726" y="1599351"/>
            <a:ext cx="7895039" cy="4437414"/>
          </a:xfrm>
        </p:spPr>
        <p:txBody>
          <a:bodyPr/>
          <a:lstStyle/>
          <a:p>
            <a:pPr marL="457200" indent="-457200">
              <a:buFont typeface="Arial"/>
              <a:buChar char="•"/>
            </a:pPr>
            <a:r>
              <a:rPr lang="en-US" sz="2900" dirty="0" smtClean="0"/>
              <a:t>Learning Logistics</a:t>
            </a:r>
          </a:p>
          <a:p>
            <a:pPr marL="457200" indent="-457200">
              <a:buFont typeface="Arial"/>
              <a:buChar char="•"/>
            </a:pPr>
            <a:r>
              <a:rPr lang="en-US" sz="2900" dirty="0" smtClean="0"/>
              <a:t>Section 1 – Introduction</a:t>
            </a:r>
          </a:p>
          <a:p>
            <a:pPr marL="457200" indent="-457200">
              <a:buFont typeface="Arial"/>
              <a:buChar char="•"/>
            </a:pPr>
            <a:r>
              <a:rPr lang="en-US" sz="2900" b="1" dirty="0" smtClean="0"/>
              <a:t>Section 2 – CDOT Training Templates</a:t>
            </a:r>
            <a:endParaRPr lang="en-US" sz="1800" b="1" dirty="0" smtClean="0"/>
          </a:p>
          <a:p>
            <a:pPr marL="457200" indent="-457200">
              <a:buFont typeface="Arial"/>
              <a:buChar char="•"/>
            </a:pPr>
            <a:r>
              <a:rPr lang="en-US" sz="2900" dirty="0"/>
              <a:t>Section </a:t>
            </a:r>
            <a:r>
              <a:rPr lang="en-US" sz="2900" dirty="0" smtClean="0"/>
              <a:t>3 – Introduction to Studio ‘13</a:t>
            </a:r>
          </a:p>
          <a:p>
            <a:pPr marL="457200" indent="-457200">
              <a:buFont typeface="Arial"/>
              <a:buChar char="•"/>
            </a:pPr>
            <a:r>
              <a:rPr lang="en-US" sz="2900" dirty="0" smtClean="0"/>
              <a:t>Section 4 – Prepare Presentation for eLearning</a:t>
            </a:r>
          </a:p>
          <a:p>
            <a:pPr marL="457200" indent="-457200">
              <a:buFont typeface="Arial"/>
              <a:buChar char="•"/>
            </a:pPr>
            <a:r>
              <a:rPr lang="en-US" sz="2900" dirty="0" smtClean="0"/>
              <a:t>Section 5 – Create Glossary</a:t>
            </a:r>
          </a:p>
          <a:p>
            <a:pPr marL="457200" indent="-457200">
              <a:buFont typeface="Arial"/>
              <a:buChar char="•"/>
            </a:pPr>
            <a:r>
              <a:rPr lang="en-US" sz="2900" dirty="0"/>
              <a:t>Section </a:t>
            </a:r>
            <a:r>
              <a:rPr lang="en-US" sz="2900" dirty="0" smtClean="0"/>
              <a:t>6 </a:t>
            </a:r>
            <a:r>
              <a:rPr lang="en-US" sz="2900" dirty="0"/>
              <a:t>– </a:t>
            </a:r>
            <a:r>
              <a:rPr lang="en-US" sz="2900" dirty="0" smtClean="0"/>
              <a:t>Add Resource Documents</a:t>
            </a:r>
            <a:endParaRPr lang="en-US" sz="2900" dirty="0"/>
          </a:p>
        </p:txBody>
      </p:sp>
      <p:sp>
        <p:nvSpPr>
          <p:cNvPr id="10" name="Footer Placeholder 9"/>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12" name="Slide Number Placeholder 11"/>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27</a:t>
            </a:fld>
            <a:endParaRPr lang="en-US" dirty="0"/>
          </a:p>
        </p:txBody>
      </p:sp>
      <p:sp>
        <p:nvSpPr>
          <p:cNvPr id="9218" name="Title 1"/>
          <p:cNvSpPr>
            <a:spLocks noGrp="1"/>
          </p:cNvSpPr>
          <p:nvPr>
            <p:ph type="title"/>
          </p:nvPr>
        </p:nvSpPr>
        <p:spPr/>
        <p:txBody>
          <a:bodyPr/>
          <a:lstStyle/>
          <a:p>
            <a:r>
              <a:rPr lang="en-US" dirty="0" smtClean="0">
                <a:latin typeface="+mj-lt"/>
              </a:rPr>
              <a:t>Course Agenda</a:t>
            </a:r>
          </a:p>
        </p:txBody>
      </p:sp>
      <p:grpSp>
        <p:nvGrpSpPr>
          <p:cNvPr id="13" name="Group 12"/>
          <p:cNvGrpSpPr/>
          <p:nvPr/>
        </p:nvGrpSpPr>
        <p:grpSpPr>
          <a:xfrm>
            <a:off x="273120" y="1499816"/>
            <a:ext cx="685800" cy="4672384"/>
            <a:chOff x="457200" y="1499816"/>
            <a:chExt cx="685800" cy="4672384"/>
          </a:xfrm>
        </p:grpSpPr>
        <p:cxnSp>
          <p:nvCxnSpPr>
            <p:cNvPr id="11" name="Straight Connector 10"/>
            <p:cNvCxnSpPr/>
            <p:nvPr/>
          </p:nvCxnSpPr>
          <p:spPr bwMode="auto">
            <a:xfrm rot="16200000">
              <a:off x="-1536092" y="3836008"/>
              <a:ext cx="4672384"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ounded Rectangle 4"/>
            <p:cNvSpPr/>
            <p:nvPr/>
          </p:nvSpPr>
          <p:spPr bwMode="auto">
            <a:xfrm rot="16200000">
              <a:off x="508076" y="5245252"/>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ounded Rectangle 5"/>
            <p:cNvSpPr/>
            <p:nvPr/>
          </p:nvSpPr>
          <p:spPr bwMode="auto">
            <a:xfrm rot="16200000">
              <a:off x="508076" y="3493108"/>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Rounded Rectangle 6"/>
            <p:cNvSpPr/>
            <p:nvPr/>
          </p:nvSpPr>
          <p:spPr bwMode="auto">
            <a:xfrm rot="16200000">
              <a:off x="508076" y="4369180"/>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Rounded Rectangle 7"/>
            <p:cNvSpPr/>
            <p:nvPr/>
          </p:nvSpPr>
          <p:spPr bwMode="auto">
            <a:xfrm rot="16200000">
              <a:off x="508076" y="2617036"/>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Rounded Rectangle 8"/>
            <p:cNvSpPr/>
            <p:nvPr/>
          </p:nvSpPr>
          <p:spPr bwMode="auto">
            <a:xfrm rot="16200000">
              <a:off x="501726" y="1747314"/>
              <a:ext cx="584048" cy="6731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Tree>
    <p:custDataLst>
      <p:tags r:id="rId1"/>
    </p:custDataLst>
    <p:extLst>
      <p:ext uri="{BB962C8B-B14F-4D97-AF65-F5344CB8AC3E}">
        <p14:creationId xmlns:p14="http://schemas.microsoft.com/office/powerpoint/2010/main" val="157469171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400" dirty="0"/>
              <a:t>At the end of this section, you should be able to:</a:t>
            </a:r>
          </a:p>
          <a:p>
            <a:pPr marL="342900" lvl="0" indent="-342900">
              <a:buFont typeface="Arial"/>
              <a:buChar char="•"/>
            </a:pPr>
            <a:r>
              <a:rPr lang="en-US" sz="2400" dirty="0"/>
              <a:t>Define the terms and concepts for templates and checklists</a:t>
            </a:r>
          </a:p>
          <a:p>
            <a:pPr marL="342900" lvl="0" indent="-342900">
              <a:buFont typeface="Arial"/>
              <a:buChar char="•"/>
            </a:pPr>
            <a:r>
              <a:rPr lang="en-US" sz="2400" dirty="0"/>
              <a:t>Describe “where we are going” with the templates and checklists</a:t>
            </a:r>
          </a:p>
          <a:p>
            <a:pPr marL="342900" lvl="0" indent="-342900">
              <a:buFont typeface="Arial"/>
              <a:buChar char="•"/>
            </a:pPr>
            <a:r>
              <a:rPr lang="en-US" sz="2400" dirty="0" smtClean="0"/>
              <a:t>Identify all of the available templates and checklists</a:t>
            </a:r>
          </a:p>
          <a:p>
            <a:pPr marL="342900" lvl="0" indent="-342900">
              <a:buFont typeface="Arial"/>
              <a:buChar char="•"/>
            </a:pPr>
            <a:r>
              <a:rPr lang="en-US" sz="2400" dirty="0" smtClean="0"/>
              <a:t>Access </a:t>
            </a:r>
            <a:r>
              <a:rPr lang="en-US" sz="2400" dirty="0"/>
              <a:t>the training templates and checklists</a:t>
            </a:r>
          </a:p>
          <a:p>
            <a:pPr marL="342900" indent="-342900">
              <a:buFont typeface="Arial"/>
              <a:buChar char="•"/>
            </a:pPr>
            <a:r>
              <a:rPr lang="en-US" sz="2400" dirty="0"/>
              <a:t>Describe your role in </a:t>
            </a:r>
            <a:r>
              <a:rPr lang="en-US" sz="2400" dirty="0" smtClean="0"/>
              <a:t>the </a:t>
            </a:r>
            <a:r>
              <a:rPr lang="en-US" sz="2400" dirty="0"/>
              <a:t>training </a:t>
            </a:r>
            <a:r>
              <a:rPr lang="en-US" sz="2400" dirty="0" smtClean="0"/>
              <a:t>materials evaluation process </a:t>
            </a:r>
          </a:p>
          <a:p>
            <a:pPr marL="342900" indent="-342900">
              <a:buFont typeface="Arial"/>
              <a:buChar char="•"/>
            </a:pPr>
            <a:r>
              <a:rPr lang="en-US" sz="2400" dirty="0" smtClean="0"/>
              <a:t>Explain how the templates are connected</a:t>
            </a:r>
            <a:endParaRPr lang="en-US" sz="2400" dirty="0"/>
          </a:p>
          <a:p>
            <a:pPr marL="342900" indent="-342900">
              <a:buFont typeface="Arial"/>
              <a:buChar char="•"/>
            </a:pPr>
            <a:r>
              <a:rPr lang="en-US" sz="2400" dirty="0" smtClean="0"/>
              <a:t>Apply </a:t>
            </a:r>
            <a:r>
              <a:rPr lang="en-US" sz="2400" dirty="0"/>
              <a:t>naming and versioning to the training documents </a:t>
            </a:r>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28</a:t>
            </a:fld>
            <a:endParaRPr lang="en-US" dirty="0"/>
          </a:p>
        </p:txBody>
      </p:sp>
      <p:sp>
        <p:nvSpPr>
          <p:cNvPr id="5" name="Title 4"/>
          <p:cNvSpPr>
            <a:spLocks noGrp="1"/>
          </p:cNvSpPr>
          <p:nvPr>
            <p:ph type="title"/>
          </p:nvPr>
        </p:nvSpPr>
        <p:spPr/>
        <p:txBody>
          <a:bodyPr/>
          <a:lstStyle/>
          <a:p>
            <a:r>
              <a:rPr lang="en-US" dirty="0" smtClean="0"/>
              <a:t>Section 2 Learning Objectives</a:t>
            </a:r>
            <a:endParaRPr lang="en-US" dirty="0"/>
          </a:p>
        </p:txBody>
      </p:sp>
    </p:spTree>
    <p:custDataLst>
      <p:tags r:id="rId1"/>
    </p:custDataLst>
    <p:extLst>
      <p:ext uri="{BB962C8B-B14F-4D97-AF65-F5344CB8AC3E}">
        <p14:creationId xmlns:p14="http://schemas.microsoft.com/office/powerpoint/2010/main" val="119097320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3" name="Slide Number Placeholder 2"/>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29</a:t>
            </a:fld>
            <a:endParaRPr lang="en-US" dirty="0"/>
          </a:p>
        </p:txBody>
      </p:sp>
      <p:sp>
        <p:nvSpPr>
          <p:cNvPr id="4" name="Title 3"/>
          <p:cNvSpPr>
            <a:spLocks noGrp="1"/>
          </p:cNvSpPr>
          <p:nvPr>
            <p:ph type="title"/>
          </p:nvPr>
        </p:nvSpPr>
        <p:spPr/>
        <p:txBody>
          <a:bodyPr/>
          <a:lstStyle/>
          <a:p>
            <a:r>
              <a:rPr lang="en-US" dirty="0" smtClean="0"/>
              <a:t>Terms and Concepts</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350001120"/>
              </p:ext>
            </p:extLst>
          </p:nvPr>
        </p:nvGraphicFramePr>
        <p:xfrm>
          <a:off x="1563688" y="1577975"/>
          <a:ext cx="7260590" cy="3850640"/>
        </p:xfrm>
        <a:graphic>
          <a:graphicData uri="http://schemas.openxmlformats.org/drawingml/2006/table">
            <a:tbl>
              <a:tblPr firstRow="1" bandRow="1">
                <a:tableStyleId>{5C22544A-7EE6-4342-B048-85BDC9FD1C3A}</a:tableStyleId>
              </a:tblPr>
              <a:tblGrid>
                <a:gridCol w="1871926"/>
                <a:gridCol w="5388664"/>
              </a:tblGrid>
              <a:tr h="370840">
                <a:tc>
                  <a:txBody>
                    <a:bodyPr/>
                    <a:lstStyle/>
                    <a:p>
                      <a:r>
                        <a:rPr lang="en-US" dirty="0" smtClean="0"/>
                        <a:t>Term</a:t>
                      </a:r>
                      <a:endParaRPr lang="en-US" dirty="0"/>
                    </a:p>
                  </a:txBody>
                  <a:tcPr/>
                </a:tc>
                <a:tc>
                  <a:txBody>
                    <a:bodyPr/>
                    <a:lstStyle/>
                    <a:p>
                      <a:r>
                        <a:rPr lang="en-US" dirty="0" smtClean="0"/>
                        <a:t>Definition</a:t>
                      </a:r>
                      <a:endParaRPr lang="en-US" dirty="0"/>
                    </a:p>
                  </a:txBody>
                  <a:tcPr/>
                </a:tc>
              </a:tr>
              <a:tr h="370840">
                <a:tc>
                  <a:txBody>
                    <a:bodyPr/>
                    <a:lstStyle/>
                    <a:p>
                      <a:r>
                        <a:rPr lang="en-US" sz="1800" b="1" kern="1200" dirty="0" smtClean="0">
                          <a:solidFill>
                            <a:schemeClr val="dk1"/>
                          </a:solidFill>
                          <a:effectLst/>
                          <a:latin typeface="+mn-lt"/>
                          <a:ea typeface="+mn-ea"/>
                          <a:cs typeface="+mn-cs"/>
                        </a:rPr>
                        <a:t>Training Development Process </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The process by which training is developed.  It consists of five stages: needs assessment, design, development, implement and evaluate.</a:t>
                      </a:r>
                    </a:p>
                  </a:txBody>
                  <a:tcPr/>
                </a:tc>
              </a:tr>
              <a:tr h="370840">
                <a:tc>
                  <a:txBody>
                    <a:bodyPr/>
                    <a:lstStyle/>
                    <a:p>
                      <a:r>
                        <a:rPr lang="en-US" sz="1800" b="1" kern="1200" dirty="0" smtClean="0">
                          <a:solidFill>
                            <a:schemeClr val="dk1"/>
                          </a:solidFill>
                          <a:effectLst/>
                          <a:latin typeface="+mn-lt"/>
                          <a:ea typeface="+mn-ea"/>
                          <a:cs typeface="+mn-cs"/>
                        </a:rPr>
                        <a:t>Template</a:t>
                      </a:r>
                      <a:r>
                        <a:rPr lang="en-US" sz="1800" kern="1200" dirty="0" smtClean="0">
                          <a:solidFill>
                            <a:schemeClr val="dk1"/>
                          </a:solidFill>
                          <a:effectLst/>
                          <a:latin typeface="+mn-lt"/>
                          <a:ea typeface="+mn-ea"/>
                          <a:cs typeface="+mn-cs"/>
                        </a:rPr>
                        <a:t> </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A preset format for a document or presentation used to increase consistency and save time.</a:t>
                      </a:r>
                    </a:p>
                  </a:txBody>
                  <a:tcPr/>
                </a:tc>
              </a:tr>
              <a:tr h="370840">
                <a:tc>
                  <a:txBody>
                    <a:bodyPr/>
                    <a:lstStyle/>
                    <a:p>
                      <a:r>
                        <a:rPr lang="en-US" sz="1800" b="1" kern="1200" dirty="0" smtClean="0">
                          <a:solidFill>
                            <a:schemeClr val="dk1"/>
                          </a:solidFill>
                          <a:effectLst/>
                          <a:latin typeface="+mn-lt"/>
                          <a:ea typeface="+mn-ea"/>
                          <a:cs typeface="+mn-cs"/>
                        </a:rPr>
                        <a:t>Format </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The style or appearance of a document or presentation</a:t>
                      </a:r>
                    </a:p>
                  </a:txBody>
                  <a:tcPr/>
                </a:tc>
              </a:tr>
              <a:tr h="370840">
                <a:tc>
                  <a:txBody>
                    <a:bodyPr/>
                    <a:lstStyle/>
                    <a:p>
                      <a:r>
                        <a:rPr lang="en-US" sz="1800" b="1" kern="1200" dirty="0" smtClean="0">
                          <a:solidFill>
                            <a:schemeClr val="dk1"/>
                          </a:solidFill>
                          <a:effectLst/>
                          <a:latin typeface="+mn-lt"/>
                          <a:ea typeface="+mn-ea"/>
                          <a:cs typeface="+mn-cs"/>
                        </a:rPr>
                        <a:t>Course</a:t>
                      </a:r>
                      <a:r>
                        <a:rPr lang="en-US" sz="1800" kern="1200" dirty="0" smtClean="0">
                          <a:solidFill>
                            <a:schemeClr val="dk1"/>
                          </a:solidFill>
                          <a:effectLst/>
                          <a:latin typeface="+mn-lt"/>
                          <a:ea typeface="+mn-ea"/>
                          <a:cs typeface="+mn-cs"/>
                        </a:rPr>
                        <a:t> </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A series of lessons used to teach skills and knowledge for a task or process.</a:t>
                      </a:r>
                    </a:p>
                  </a:txBody>
                  <a:tcPr/>
                </a:tc>
              </a:tr>
              <a:tr h="370840">
                <a:tc>
                  <a:txBody>
                    <a:bodyPr/>
                    <a:lstStyle/>
                    <a:p>
                      <a:r>
                        <a:rPr lang="en-US" sz="1800" b="1" kern="1200" dirty="0" smtClean="0">
                          <a:solidFill>
                            <a:schemeClr val="dk1"/>
                          </a:solidFill>
                          <a:effectLst/>
                          <a:latin typeface="+mn-lt"/>
                          <a:ea typeface="+mn-ea"/>
                          <a:cs typeface="+mn-cs"/>
                        </a:rPr>
                        <a:t>Style</a:t>
                      </a:r>
                      <a:r>
                        <a:rPr lang="en-US" sz="1800" kern="1200" dirty="0" smtClean="0">
                          <a:solidFill>
                            <a:schemeClr val="dk1"/>
                          </a:solidFill>
                          <a:effectLst/>
                          <a:latin typeface="+mn-lt"/>
                          <a:ea typeface="+mn-ea"/>
                          <a:cs typeface="+mn-cs"/>
                        </a:rPr>
                        <a:t> </a:t>
                      </a:r>
                      <a:endParaRPr lang="en-US" dirty="0"/>
                    </a:p>
                  </a:txBody>
                  <a:tcPr/>
                </a:tc>
                <a:tc>
                  <a:txBody>
                    <a:bodyPr/>
                    <a:lstStyle/>
                    <a:p>
                      <a:r>
                        <a:rPr lang="en-US" sz="1800" kern="1200" dirty="0" smtClean="0">
                          <a:solidFill>
                            <a:schemeClr val="dk1"/>
                          </a:solidFill>
                          <a:effectLst/>
                          <a:latin typeface="+mn-lt"/>
                          <a:ea typeface="+mn-ea"/>
                          <a:cs typeface="+mn-cs"/>
                        </a:rPr>
                        <a:t>A predefined format of text in PowerPoint or Word used to maintain a consistent format to the presentation or document.</a:t>
                      </a:r>
                      <a:r>
                        <a:rPr lang="en-US" dirty="0" smtClean="0">
                          <a:effectLst/>
                        </a:rPr>
                        <a:t> </a:t>
                      </a:r>
                      <a:endParaRPr lang="en-US" sz="1800" kern="1200" dirty="0" smtClean="0">
                        <a:solidFill>
                          <a:schemeClr val="dk1"/>
                        </a:solidFill>
                        <a:effectLst/>
                        <a:latin typeface="+mn-lt"/>
                        <a:ea typeface="+mn-ea"/>
                        <a:cs typeface="+mn-cs"/>
                      </a:endParaRPr>
                    </a:p>
                  </a:txBody>
                  <a:tcPr/>
                </a:tc>
              </a:tr>
            </a:tbl>
          </a:graphicData>
        </a:graphic>
      </p:graphicFrame>
    </p:spTree>
    <p:custDataLst>
      <p:tags r:id="rId1"/>
    </p:custDataLst>
    <p:extLst>
      <p:ext uri="{BB962C8B-B14F-4D97-AF65-F5344CB8AC3E}">
        <p14:creationId xmlns:p14="http://schemas.microsoft.com/office/powerpoint/2010/main" val="15214572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2563" y="2057400"/>
            <a:ext cx="8818562" cy="3429000"/>
          </a:xfrm>
          <a:ln/>
        </p:spPr>
        <p:txBody>
          <a:bodyPr/>
          <a:lstStyle/>
          <a:p>
            <a:pPr>
              <a:defRPr/>
            </a:pPr>
            <a:endParaRPr lang="en-US" dirty="0">
              <a:ea typeface="+mn-ea"/>
              <a:cs typeface="+mn-cs"/>
            </a:endParaRPr>
          </a:p>
        </p:txBody>
      </p:sp>
    </p:spTree>
    <p:custDataLst>
      <p:tags r:id="rId1"/>
    </p:custDataLst>
    <p:extLst>
      <p:ext uri="{BB962C8B-B14F-4D97-AF65-F5344CB8AC3E}">
        <p14:creationId xmlns:p14="http://schemas.microsoft.com/office/powerpoint/2010/main" val="240156033"/>
      </p:ext>
    </p:extLst>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3" name="Slide Number Placeholder 2"/>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30</a:t>
            </a:fld>
            <a:endParaRPr lang="en-US" dirty="0"/>
          </a:p>
        </p:txBody>
      </p:sp>
      <p:sp>
        <p:nvSpPr>
          <p:cNvPr id="4" name="Title 3"/>
          <p:cNvSpPr>
            <a:spLocks noGrp="1"/>
          </p:cNvSpPr>
          <p:nvPr>
            <p:ph type="title"/>
          </p:nvPr>
        </p:nvSpPr>
        <p:spPr/>
        <p:txBody>
          <a:bodyPr/>
          <a:lstStyle/>
          <a:p>
            <a:r>
              <a:rPr lang="en-US" dirty="0" smtClean="0"/>
              <a:t>Terms </a:t>
            </a:r>
            <a:r>
              <a:rPr lang="en-US" dirty="0"/>
              <a:t>and Concepts</a:t>
            </a:r>
          </a:p>
        </p:txBody>
      </p:sp>
      <p:graphicFrame>
        <p:nvGraphicFramePr>
          <p:cNvPr id="5" name="Table 4"/>
          <p:cNvGraphicFramePr>
            <a:graphicFrameLocks noGrp="1"/>
          </p:cNvGraphicFramePr>
          <p:nvPr>
            <p:extLst>
              <p:ext uri="{D42A27DB-BD31-4B8C-83A1-F6EECF244321}">
                <p14:modId xmlns:p14="http://schemas.microsoft.com/office/powerpoint/2010/main" val="2499187575"/>
              </p:ext>
            </p:extLst>
          </p:nvPr>
        </p:nvGraphicFramePr>
        <p:xfrm>
          <a:off x="1594559" y="1714539"/>
          <a:ext cx="7172392" cy="3895336"/>
        </p:xfrm>
        <a:graphic>
          <a:graphicData uri="http://schemas.openxmlformats.org/drawingml/2006/table">
            <a:tbl>
              <a:tblPr firstRow="1" bandRow="1">
                <a:tableStyleId>{5C22544A-7EE6-4342-B048-85BDC9FD1C3A}</a:tableStyleId>
              </a:tblPr>
              <a:tblGrid>
                <a:gridCol w="1651153"/>
                <a:gridCol w="5521239"/>
              </a:tblGrid>
              <a:tr h="420616">
                <a:tc>
                  <a:txBody>
                    <a:bodyPr/>
                    <a:lstStyle/>
                    <a:p>
                      <a:r>
                        <a:rPr lang="en-US" dirty="0" smtClean="0"/>
                        <a:t>Term</a:t>
                      </a:r>
                      <a:endParaRPr lang="en-US" dirty="0"/>
                    </a:p>
                  </a:txBody>
                  <a:tcPr/>
                </a:tc>
                <a:tc>
                  <a:txBody>
                    <a:bodyPr/>
                    <a:lstStyle/>
                    <a:p>
                      <a:r>
                        <a:rPr lang="en-US" dirty="0" smtClean="0"/>
                        <a:t>Definition</a:t>
                      </a:r>
                      <a:endParaRPr lang="en-US" dirty="0"/>
                    </a:p>
                  </a:txBody>
                  <a:tcPr/>
                </a:tc>
              </a:tr>
              <a:tr h="604481">
                <a:tc>
                  <a:txBody>
                    <a:bodyPr/>
                    <a:lstStyle/>
                    <a:p>
                      <a:r>
                        <a:rPr lang="en-US" sz="1800" b="1" kern="1200" dirty="0" smtClean="0">
                          <a:solidFill>
                            <a:schemeClr val="dk1"/>
                          </a:solidFill>
                          <a:effectLst/>
                          <a:latin typeface="+mn-lt"/>
                          <a:ea typeface="+mn-ea"/>
                          <a:cs typeface="+mn-cs"/>
                        </a:rPr>
                        <a:t>Slide Master</a:t>
                      </a:r>
                      <a:r>
                        <a:rPr lang="en-US" sz="1800" kern="1200" dirty="0" smtClean="0">
                          <a:solidFill>
                            <a:schemeClr val="dk1"/>
                          </a:solidFill>
                          <a:effectLst/>
                          <a:latin typeface="+mn-lt"/>
                          <a:ea typeface="+mn-ea"/>
                          <a:cs typeface="+mn-cs"/>
                        </a:rPr>
                        <a:t> </a:t>
                      </a:r>
                      <a:endParaRPr lang="en-US" dirty="0"/>
                    </a:p>
                  </a:txBody>
                  <a:tcPr/>
                </a:tc>
                <a:tc>
                  <a:txBody>
                    <a:bodyPr/>
                    <a:lstStyle/>
                    <a:p>
                      <a:pPr lvl="0"/>
                      <a:r>
                        <a:rPr lang="en-US" sz="1800" kern="1200" dirty="0" smtClean="0">
                          <a:solidFill>
                            <a:schemeClr val="dk1"/>
                          </a:solidFill>
                          <a:effectLst/>
                          <a:latin typeface="+mn-lt"/>
                          <a:ea typeface="+mn-ea"/>
                          <a:cs typeface="+mn-cs"/>
                        </a:rPr>
                        <a:t>A predefined format used in PowerPoint to help in the development of a presentation.</a:t>
                      </a:r>
                    </a:p>
                  </a:txBody>
                  <a:tcPr/>
                </a:tc>
              </a:tr>
              <a:tr h="623097">
                <a:tc>
                  <a:txBody>
                    <a:bodyPr/>
                    <a:lstStyle/>
                    <a:p>
                      <a:r>
                        <a:rPr lang="en-US" sz="1800" b="1" kern="1200" dirty="0" smtClean="0">
                          <a:solidFill>
                            <a:schemeClr val="dk1"/>
                          </a:solidFill>
                          <a:effectLst/>
                          <a:latin typeface="+mn-lt"/>
                          <a:ea typeface="+mn-ea"/>
                          <a:cs typeface="+mn-cs"/>
                        </a:rPr>
                        <a:t>Notes</a:t>
                      </a:r>
                      <a:endParaRPr lang="en-US" dirty="0"/>
                    </a:p>
                  </a:txBody>
                  <a:tcPr/>
                </a:tc>
                <a:tc>
                  <a:txBody>
                    <a:bodyPr/>
                    <a:lstStyle/>
                    <a:p>
                      <a:pPr lvl="0"/>
                      <a:r>
                        <a:rPr lang="en-US" sz="1800" kern="1200" dirty="0" smtClean="0">
                          <a:solidFill>
                            <a:schemeClr val="dk1"/>
                          </a:solidFill>
                          <a:effectLst/>
                          <a:latin typeface="+mn-lt"/>
                          <a:ea typeface="+mn-ea"/>
                          <a:cs typeface="+mn-cs"/>
                        </a:rPr>
                        <a:t>Notes used to help the training developer or SME to deliver the course.</a:t>
                      </a:r>
                    </a:p>
                  </a:txBody>
                  <a:tcPr/>
                </a:tc>
              </a:tr>
              <a:tr h="623097">
                <a:tc>
                  <a:txBody>
                    <a:bodyPr/>
                    <a:lstStyle/>
                    <a:p>
                      <a:r>
                        <a:rPr lang="en-US" sz="1800" b="1" kern="1200" dirty="0" smtClean="0">
                          <a:solidFill>
                            <a:schemeClr val="dk1"/>
                          </a:solidFill>
                          <a:effectLst/>
                          <a:latin typeface="+mn-lt"/>
                          <a:ea typeface="+mn-ea"/>
                          <a:cs typeface="+mn-cs"/>
                        </a:rPr>
                        <a:t>Flow Chart Shapes </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Predefined shapes in Microsoft office used to define a process.  Refer to the Chart of flowchart shapes for a full description of each available shape. </a:t>
                      </a:r>
                      <a:endParaRPr lang="en-US" dirty="0" smtClean="0"/>
                    </a:p>
                  </a:txBody>
                  <a:tcPr/>
                </a:tc>
              </a:tr>
              <a:tr h="623097">
                <a:tc>
                  <a:txBody>
                    <a:bodyPr/>
                    <a:lstStyle/>
                    <a:p>
                      <a:r>
                        <a:rPr lang="en-US" b="1" dirty="0" smtClean="0"/>
                        <a:t>Curricula</a:t>
                      </a:r>
                      <a:endParaRPr lang="en-US" b="1" dirty="0"/>
                    </a:p>
                  </a:txBody>
                  <a:tcPr/>
                </a:tc>
                <a:tc>
                  <a:txBody>
                    <a:bodyPr/>
                    <a:lstStyle/>
                    <a:p>
                      <a:r>
                        <a:rPr lang="en-US" sz="1800" kern="1200" dirty="0" smtClean="0">
                          <a:solidFill>
                            <a:schemeClr val="dk1"/>
                          </a:solidFill>
                          <a:effectLst/>
                          <a:latin typeface="+mn-lt"/>
                          <a:ea typeface="+mn-ea"/>
                          <a:cs typeface="+mn-cs"/>
                        </a:rPr>
                        <a:t>A document that describes the content of the course and the individual sections of which it is comprised.</a:t>
                      </a:r>
                      <a:r>
                        <a:rPr lang="en-US" dirty="0" smtClean="0">
                          <a:effectLst/>
                        </a:rPr>
                        <a:t> </a:t>
                      </a:r>
                      <a:endParaRPr lang="en-US" dirty="0"/>
                    </a:p>
                  </a:txBody>
                  <a:tcPr/>
                </a:tc>
              </a:tr>
              <a:tr h="623097">
                <a:tc>
                  <a:txBody>
                    <a:bodyPr/>
                    <a:lstStyle/>
                    <a:p>
                      <a:r>
                        <a:rPr lang="en-US" b="1" dirty="0" smtClean="0"/>
                        <a:t>Section</a:t>
                      </a:r>
                      <a:endParaRPr lang="en-US" b="1" dirty="0"/>
                    </a:p>
                  </a:txBody>
                  <a:tcPr/>
                </a:tc>
                <a:tc>
                  <a:txBody>
                    <a:bodyPr/>
                    <a:lstStyle/>
                    <a:p>
                      <a:r>
                        <a:rPr lang="en-US" sz="1800" kern="1200" dirty="0" smtClean="0">
                          <a:solidFill>
                            <a:schemeClr val="dk1"/>
                          </a:solidFill>
                          <a:effectLst/>
                          <a:latin typeface="+mn-lt"/>
                          <a:ea typeface="+mn-ea"/>
                          <a:cs typeface="+mn-cs"/>
                        </a:rPr>
                        <a:t>The smallest unit of a course used to describe a specific task or process.</a:t>
                      </a:r>
                      <a:r>
                        <a:rPr lang="en-US" dirty="0" smtClean="0">
                          <a:effectLst/>
                        </a:rPr>
                        <a:t> </a:t>
                      </a:r>
                      <a:endParaRPr lang="en-US" dirty="0"/>
                    </a:p>
                  </a:txBody>
                  <a:tcPr/>
                </a:tc>
              </a:tr>
            </a:tbl>
          </a:graphicData>
        </a:graphic>
      </p:graphicFrame>
    </p:spTree>
    <p:custDataLst>
      <p:tags r:id="rId1"/>
    </p:custDataLst>
    <p:extLst>
      <p:ext uri="{BB962C8B-B14F-4D97-AF65-F5344CB8AC3E}">
        <p14:creationId xmlns:p14="http://schemas.microsoft.com/office/powerpoint/2010/main" val="141693959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are we going with Templates</a:t>
            </a:r>
            <a:endParaRPr lang="en-US" dirty="0"/>
          </a:p>
        </p:txBody>
      </p:sp>
      <p:sp>
        <p:nvSpPr>
          <p:cNvPr id="3" name="Content Placeholder 2"/>
          <p:cNvSpPr>
            <a:spLocks noGrp="1"/>
          </p:cNvSpPr>
          <p:nvPr>
            <p:ph sz="half" idx="2"/>
          </p:nvPr>
        </p:nvSpPr>
        <p:spPr/>
        <p:txBody>
          <a:bodyPr/>
          <a:lstStyle/>
          <a:p>
            <a:r>
              <a:rPr lang="en-US" sz="2800" dirty="0" smtClean="0"/>
              <a:t>Templates are used to:</a:t>
            </a:r>
          </a:p>
          <a:p>
            <a:pPr marL="457200" indent="-457200">
              <a:buFont typeface="Arial"/>
              <a:buChar char="•"/>
            </a:pPr>
            <a:r>
              <a:rPr lang="en-US" sz="2800" dirty="0" smtClean="0"/>
              <a:t>Create a consistent look and feel to all training content</a:t>
            </a:r>
          </a:p>
          <a:p>
            <a:pPr marL="457200" indent="-457200">
              <a:buFont typeface="Arial"/>
              <a:buChar char="•"/>
            </a:pPr>
            <a:r>
              <a:rPr lang="en-US" sz="2800" dirty="0" smtClean="0"/>
              <a:t>Increasingly, important with the use of Articulate to create eLearning</a:t>
            </a:r>
          </a:p>
          <a:p>
            <a:pPr marL="457200" indent="-457200">
              <a:buFont typeface="Arial"/>
              <a:buChar char="•"/>
            </a:pPr>
            <a:r>
              <a:rPr lang="en-US" sz="2800" dirty="0" smtClean="0"/>
              <a:t>Aid in the design and development of course content for non-trainers</a:t>
            </a:r>
          </a:p>
        </p:txBody>
      </p:sp>
      <p:sp>
        <p:nvSpPr>
          <p:cNvPr id="4" name="Slide Number Placeholder 3"/>
          <p:cNvSpPr>
            <a:spLocks noGrp="1"/>
          </p:cNvSpPr>
          <p:nvPr>
            <p:ph type="sldNum" sz="quarter" idx="11"/>
          </p:nvPr>
        </p:nvSpPr>
        <p:spPr/>
        <p:txBody>
          <a:bodyPr/>
          <a:lstStyle/>
          <a:p>
            <a:pPr>
              <a:defRPr/>
            </a:pPr>
            <a:r>
              <a:rPr lang="en-US" dirty="0" smtClean="0"/>
              <a:t>Slide </a:t>
            </a:r>
            <a:fld id="{3D23ED13-A12C-4854-A91E-EB5CAF90118D}" type="slidenum">
              <a:rPr lang="en-US" smtClean="0"/>
              <a:pPr>
                <a:defRPr/>
              </a:pPr>
              <a:t>31</a:t>
            </a:fld>
            <a:endParaRPr lang="en-US" dirty="0"/>
          </a:p>
        </p:txBody>
      </p:sp>
      <p:sp>
        <p:nvSpPr>
          <p:cNvPr id="6" name="Footer Placeholder 5"/>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pic>
        <p:nvPicPr>
          <p:cNvPr id="7" name="Picture 6"/>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63756" y="4651746"/>
            <a:ext cx="1974215" cy="1478280"/>
          </a:xfrm>
          <a:prstGeom prst="rect">
            <a:avLst/>
          </a:prstGeom>
          <a:noFill/>
          <a:ln>
            <a:solidFill>
              <a:schemeClr val="tx1"/>
            </a:solidFill>
          </a:ln>
        </p:spPr>
      </p:pic>
      <p:pic>
        <p:nvPicPr>
          <p:cNvPr id="8" name="Picture 7"/>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31496" y="3017852"/>
            <a:ext cx="1974215" cy="1478280"/>
          </a:xfrm>
          <a:prstGeom prst="rect">
            <a:avLst/>
          </a:prstGeom>
          <a:noFill/>
          <a:ln>
            <a:solidFill>
              <a:schemeClr val="tx1"/>
            </a:solidFill>
          </a:ln>
        </p:spPr>
      </p:pic>
      <p:pic>
        <p:nvPicPr>
          <p:cNvPr id="9" name="Picture 8"/>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91746" y="1386010"/>
            <a:ext cx="1974215" cy="1478280"/>
          </a:xfrm>
          <a:prstGeom prst="rect">
            <a:avLst/>
          </a:prstGeom>
          <a:noFill/>
          <a:ln>
            <a:solidFill>
              <a:schemeClr val="tx1"/>
            </a:solidFill>
          </a:ln>
        </p:spPr>
      </p:pic>
    </p:spTree>
    <p:custDataLst>
      <p:tags r:id="rId1"/>
    </p:custDataLst>
    <p:extLst>
      <p:ext uri="{BB962C8B-B14F-4D97-AF65-F5344CB8AC3E}">
        <p14:creationId xmlns:p14="http://schemas.microsoft.com/office/powerpoint/2010/main" val="282060043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Training Templates</a:t>
            </a:r>
            <a:endParaRPr lang="en-US" dirty="0"/>
          </a:p>
        </p:txBody>
      </p:sp>
      <p:sp>
        <p:nvSpPr>
          <p:cNvPr id="3" name="Content Placeholder 2"/>
          <p:cNvSpPr>
            <a:spLocks noGrp="1"/>
          </p:cNvSpPr>
          <p:nvPr>
            <p:ph sz="half" idx="2"/>
          </p:nvPr>
        </p:nvSpPr>
        <p:spPr>
          <a:xfrm>
            <a:off x="320039" y="1371600"/>
            <a:ext cx="5289398" cy="4937760"/>
          </a:xfrm>
        </p:spPr>
        <p:txBody>
          <a:bodyPr/>
          <a:lstStyle/>
          <a:p>
            <a:r>
              <a:rPr lang="en-US" sz="2800" dirty="0" smtClean="0"/>
              <a:t>A template is a pre-formatted document that includes over-writable descriptions. </a:t>
            </a:r>
          </a:p>
          <a:p>
            <a:r>
              <a:rPr lang="en-US" sz="2800" dirty="0" smtClean="0"/>
              <a:t>The following templates exist:</a:t>
            </a:r>
          </a:p>
          <a:p>
            <a:pPr marL="457200" indent="-457200">
              <a:buFont typeface="Arial"/>
              <a:buChar char="•"/>
            </a:pPr>
            <a:r>
              <a:rPr lang="en-US" sz="2800" dirty="0" smtClean="0"/>
              <a:t>Curricula</a:t>
            </a:r>
          </a:p>
          <a:p>
            <a:pPr marL="457200" indent="-457200">
              <a:buFont typeface="Arial"/>
              <a:buChar char="•"/>
            </a:pPr>
            <a:r>
              <a:rPr lang="en-US" sz="2800" dirty="0" smtClean="0"/>
              <a:t>PowerPoint </a:t>
            </a:r>
          </a:p>
          <a:p>
            <a:pPr marL="457200" indent="-457200">
              <a:buFont typeface="Arial"/>
              <a:buChar char="•"/>
            </a:pPr>
            <a:r>
              <a:rPr lang="en-US" sz="2800" dirty="0" smtClean="0"/>
              <a:t>Terms and Concepts</a:t>
            </a:r>
          </a:p>
          <a:p>
            <a:pPr marL="457200" indent="-457200">
              <a:buFont typeface="Arial"/>
              <a:buChar char="•"/>
            </a:pPr>
            <a:r>
              <a:rPr lang="en-US" sz="2800" dirty="0" smtClean="0"/>
              <a:t>Resource Materials Table of Contents</a:t>
            </a:r>
          </a:p>
          <a:p>
            <a:pPr marL="457200" indent="-457200">
              <a:buFont typeface="Arial"/>
              <a:buChar char="•"/>
            </a:pPr>
            <a:r>
              <a:rPr lang="en-US" sz="2800" dirty="0" smtClean="0"/>
              <a:t>eLearning</a:t>
            </a:r>
            <a:endParaRPr lang="en-US" sz="2000" dirty="0" smtClean="0"/>
          </a:p>
          <a:p>
            <a:pPr marL="457200" indent="-457200">
              <a:buFont typeface="Arial"/>
              <a:buChar char="•"/>
            </a:pPr>
            <a:endParaRPr lang="en-US" sz="2400" dirty="0"/>
          </a:p>
        </p:txBody>
      </p:sp>
      <p:sp>
        <p:nvSpPr>
          <p:cNvPr id="4" name="Slide Number Placeholder 3"/>
          <p:cNvSpPr>
            <a:spLocks noGrp="1"/>
          </p:cNvSpPr>
          <p:nvPr>
            <p:ph type="sldNum" sz="quarter" idx="11"/>
          </p:nvPr>
        </p:nvSpPr>
        <p:spPr/>
        <p:txBody>
          <a:bodyPr/>
          <a:lstStyle/>
          <a:p>
            <a:pPr>
              <a:defRPr/>
            </a:pPr>
            <a:r>
              <a:rPr lang="en-US" dirty="0" smtClean="0"/>
              <a:t>Slide </a:t>
            </a:r>
            <a:fld id="{3D23ED13-A12C-4854-A91E-EB5CAF90118D}" type="slidenum">
              <a:rPr lang="en-US" smtClean="0"/>
              <a:pPr>
                <a:defRPr/>
              </a:pPr>
              <a:t>32</a:t>
            </a:fld>
            <a:endParaRPr lang="en-US" dirty="0"/>
          </a:p>
        </p:txBody>
      </p:sp>
      <p:pic>
        <p:nvPicPr>
          <p:cNvPr id="7" name="Content Placeholder 6" descr="01.tiff"/>
          <p:cNvPicPr>
            <a:picLocks noGrp="1" noChangeAspect="1"/>
          </p:cNvPicPr>
          <p:nvPr>
            <p:ph sz="half" idx="12"/>
          </p:nvPr>
        </p:nvPicPr>
        <p:blipFill>
          <a:blip r:embed="rId4">
            <a:extLst>
              <a:ext uri="{28A0092B-C50C-407E-A947-70E740481C1C}">
                <a14:useLocalDpi xmlns:a14="http://schemas.microsoft.com/office/drawing/2010/main" val="0"/>
              </a:ext>
            </a:extLst>
          </a:blip>
          <a:srcRect l="4840" r="4840"/>
          <a:stretch>
            <a:fillRect/>
          </a:stretch>
        </p:blipFill>
        <p:spPr/>
      </p:pic>
      <p:sp>
        <p:nvSpPr>
          <p:cNvPr id="6" name="Footer Placeholder 5"/>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Tree>
    <p:custDataLst>
      <p:tags r:id="rId1"/>
    </p:custDataLst>
    <p:extLst>
      <p:ext uri="{BB962C8B-B14F-4D97-AF65-F5344CB8AC3E}">
        <p14:creationId xmlns:p14="http://schemas.microsoft.com/office/powerpoint/2010/main" val="198465627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solidFill>
                  <a:schemeClr val="dk1"/>
                </a:solidFill>
              </a:rPr>
              <a:t>The curricula has been created as:</a:t>
            </a:r>
          </a:p>
          <a:p>
            <a:pPr marL="457200" indent="-457200">
              <a:buFont typeface="Arial"/>
              <a:buChar char="•"/>
            </a:pPr>
            <a:r>
              <a:rPr lang="en-US" dirty="0">
                <a:solidFill>
                  <a:schemeClr val="dk1"/>
                </a:solidFill>
              </a:rPr>
              <a:t>A</a:t>
            </a:r>
            <a:r>
              <a:rPr lang="en-US" dirty="0" smtClean="0">
                <a:solidFill>
                  <a:schemeClr val="dk1"/>
                </a:solidFill>
              </a:rPr>
              <a:t>n outline for the development of the course</a:t>
            </a:r>
          </a:p>
          <a:p>
            <a:pPr marL="457200" indent="-457200">
              <a:buFont typeface="Arial"/>
              <a:buChar char="•"/>
            </a:pPr>
            <a:r>
              <a:rPr lang="en-US" dirty="0" smtClean="0">
                <a:solidFill>
                  <a:schemeClr val="dk1"/>
                </a:solidFill>
              </a:rPr>
              <a:t>A resource that allows you to review the design of a course prior to the SME developing a course</a:t>
            </a:r>
          </a:p>
          <a:p>
            <a:pPr marL="457200" indent="-457200">
              <a:buFont typeface="Arial"/>
              <a:buChar char="•"/>
            </a:pPr>
            <a:r>
              <a:rPr lang="en-US" dirty="0" smtClean="0">
                <a:solidFill>
                  <a:schemeClr val="dk1"/>
                </a:solidFill>
              </a:rPr>
              <a:t>A way to quickly develop a course with sound training design</a:t>
            </a:r>
          </a:p>
          <a:p>
            <a:pPr marL="457200" indent="-457200">
              <a:buFont typeface="Arial"/>
              <a:buChar char="•"/>
            </a:pPr>
            <a:r>
              <a:rPr lang="en-US" dirty="0" smtClean="0">
                <a:solidFill>
                  <a:schemeClr val="dk1"/>
                </a:solidFill>
              </a:rPr>
              <a:t>A way to answer course development questions</a:t>
            </a:r>
            <a:endParaRPr lang="en-US" dirty="0" smtClean="0"/>
          </a:p>
          <a:p>
            <a:pPr marL="457200" indent="-457200">
              <a:buFont typeface="Arial"/>
              <a:buChar char="•"/>
            </a:pPr>
            <a:endParaRPr lang="en-US" dirty="0" smtClean="0"/>
          </a:p>
          <a:p>
            <a:pPr marL="457200" indent="-457200">
              <a:buFont typeface="Arial"/>
              <a:buChar char="•"/>
            </a:pPr>
            <a:endParaRPr lang="en-US" dirty="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33</a:t>
            </a:fld>
            <a:endParaRPr lang="en-US" dirty="0"/>
          </a:p>
        </p:txBody>
      </p:sp>
      <p:sp>
        <p:nvSpPr>
          <p:cNvPr id="5" name="Title 4"/>
          <p:cNvSpPr>
            <a:spLocks noGrp="1"/>
          </p:cNvSpPr>
          <p:nvPr>
            <p:ph type="title"/>
          </p:nvPr>
        </p:nvSpPr>
        <p:spPr/>
        <p:txBody>
          <a:bodyPr/>
          <a:lstStyle/>
          <a:p>
            <a:r>
              <a:rPr lang="en-US" dirty="0" smtClean="0"/>
              <a:t>Curricula</a:t>
            </a:r>
            <a:r>
              <a:rPr lang="en-US" dirty="0"/>
              <a:t> </a:t>
            </a:r>
            <a:r>
              <a:rPr lang="en-US" dirty="0" smtClean="0"/>
              <a:t>Template</a:t>
            </a:r>
            <a:endParaRPr lang="en-US" dirty="0"/>
          </a:p>
        </p:txBody>
      </p:sp>
    </p:spTree>
    <p:custDataLst>
      <p:tags r:id="rId1"/>
    </p:custDataLst>
    <p:extLst>
      <p:ext uri="{BB962C8B-B14F-4D97-AF65-F5344CB8AC3E}">
        <p14:creationId xmlns:p14="http://schemas.microsoft.com/office/powerpoint/2010/main" val="179788126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Curricula Template - Overview</a:t>
            </a:r>
            <a:endParaRPr lang="en-US" dirty="0"/>
          </a:p>
        </p:txBody>
      </p:sp>
      <p:pic>
        <p:nvPicPr>
          <p:cNvPr id="8" name="Content Placeholder 7"/>
          <p:cNvPicPr>
            <a:picLocks noGrp="1" noChangeAspect="1"/>
          </p:cNvPicPr>
          <p:nvPr>
            <p:ph sz="half" idx="2"/>
          </p:nvPr>
        </p:nvPicPr>
        <p:blipFill>
          <a:blip r:embed="rId4"/>
          <a:srcRect t="14584" b="14584"/>
          <a:stretch>
            <a:fillRect/>
          </a:stretch>
        </p:blipFill>
        <p:spPr/>
      </p:pic>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34</a:t>
            </a:fld>
            <a:endParaRPr lang="en-US" dirty="0"/>
          </a:p>
        </p:txBody>
      </p:sp>
      <p:sp>
        <p:nvSpPr>
          <p:cNvPr id="7" name="Content Placeholder 6"/>
          <p:cNvSpPr>
            <a:spLocks noGrp="1"/>
          </p:cNvSpPr>
          <p:nvPr>
            <p:ph sz="half" idx="12"/>
          </p:nvPr>
        </p:nvSpPr>
        <p:spPr/>
        <p:txBody>
          <a:bodyPr/>
          <a:lstStyle/>
          <a:p>
            <a:r>
              <a:rPr lang="en-US" dirty="0" smtClean="0"/>
              <a:t>The Course Overview:</a:t>
            </a:r>
          </a:p>
          <a:p>
            <a:pPr marL="342900" indent="-342900">
              <a:buFont typeface="Arial"/>
              <a:buChar char="•"/>
            </a:pPr>
            <a:r>
              <a:rPr lang="en-US" dirty="0" smtClean="0"/>
              <a:t>Describes the logistics of the course</a:t>
            </a:r>
          </a:p>
          <a:p>
            <a:pPr marL="342900" indent="-342900">
              <a:buFont typeface="Arial"/>
              <a:buChar char="•"/>
            </a:pPr>
            <a:r>
              <a:rPr lang="en-US" dirty="0" smtClean="0"/>
              <a:t>Who you will have help you </a:t>
            </a:r>
          </a:p>
          <a:p>
            <a:pPr marL="342900" indent="-342900">
              <a:buFont typeface="Arial"/>
              <a:buChar char="•"/>
            </a:pPr>
            <a:endParaRPr lang="en-US" dirty="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Tree>
    <p:custDataLst>
      <p:tags r:id="rId1"/>
    </p:custDataLst>
    <p:extLst>
      <p:ext uri="{BB962C8B-B14F-4D97-AF65-F5344CB8AC3E}">
        <p14:creationId xmlns:p14="http://schemas.microsoft.com/office/powerpoint/2010/main" val="174854697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Curricula Template - Overview</a:t>
            </a:r>
            <a:endParaRPr lang="en-US" dirty="0"/>
          </a:p>
        </p:txBody>
      </p:sp>
      <p:pic>
        <p:nvPicPr>
          <p:cNvPr id="8" name="Content Placeholder 7"/>
          <p:cNvPicPr>
            <a:picLocks noGrp="1" noChangeAspect="1"/>
          </p:cNvPicPr>
          <p:nvPr>
            <p:ph sz="half" idx="2"/>
          </p:nvPr>
        </p:nvPicPr>
        <p:blipFill>
          <a:blip r:embed="rId4"/>
          <a:srcRect t="14584" b="14584"/>
          <a:stretch>
            <a:fillRect/>
          </a:stretch>
        </p:blipFill>
        <p:spPr/>
      </p:pic>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35</a:t>
            </a:fld>
            <a:endParaRPr lang="en-US" dirty="0"/>
          </a:p>
        </p:txBody>
      </p:sp>
      <p:sp>
        <p:nvSpPr>
          <p:cNvPr id="7" name="Content Placeholder 6"/>
          <p:cNvSpPr>
            <a:spLocks noGrp="1"/>
          </p:cNvSpPr>
          <p:nvPr>
            <p:ph sz="half" idx="12"/>
          </p:nvPr>
        </p:nvSpPr>
        <p:spPr/>
        <p:txBody>
          <a:bodyPr/>
          <a:lstStyle/>
          <a:p>
            <a:r>
              <a:rPr lang="en-US" dirty="0" smtClean="0"/>
              <a:t>The Course Overview:</a:t>
            </a:r>
          </a:p>
          <a:p>
            <a:pPr marL="342900" indent="-342900">
              <a:buFont typeface="Arial"/>
              <a:buChar char="•"/>
            </a:pPr>
            <a:r>
              <a:rPr lang="en-US" dirty="0" smtClean="0"/>
              <a:t>Describes the logistics of the course</a:t>
            </a:r>
          </a:p>
          <a:p>
            <a:pPr marL="342900" indent="-342900">
              <a:buFont typeface="Arial"/>
              <a:buChar char="•"/>
            </a:pPr>
            <a:r>
              <a:rPr lang="en-US" dirty="0" smtClean="0"/>
              <a:t>Who you will have help you </a:t>
            </a:r>
          </a:p>
          <a:p>
            <a:pPr marL="342900" indent="-342900">
              <a:buFont typeface="Arial"/>
              <a:buChar char="•"/>
            </a:pPr>
            <a:endParaRPr lang="en-US" dirty="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	</a:t>
            </a:r>
            <a:endParaRPr lang="en-US" dirty="0"/>
          </a:p>
        </p:txBody>
      </p:sp>
    </p:spTree>
    <p:custDataLst>
      <p:tags r:id="rId1"/>
    </p:custDataLst>
    <p:extLst>
      <p:ext uri="{BB962C8B-B14F-4D97-AF65-F5344CB8AC3E}">
        <p14:creationId xmlns:p14="http://schemas.microsoft.com/office/powerpoint/2010/main" val="21202412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Curricula Template - Overview</a:t>
            </a:r>
            <a:endParaRPr lang="en-US" dirty="0"/>
          </a:p>
        </p:txBody>
      </p:sp>
      <p:pic>
        <p:nvPicPr>
          <p:cNvPr id="8" name="Content Placeholder 7"/>
          <p:cNvPicPr>
            <a:picLocks noGrp="1" noChangeAspect="1"/>
          </p:cNvPicPr>
          <p:nvPr>
            <p:ph sz="half" idx="2"/>
          </p:nvPr>
        </p:nvPicPr>
        <p:blipFill>
          <a:blip r:embed="rId4"/>
          <a:srcRect t="14584" b="14584"/>
          <a:stretch>
            <a:fillRect/>
          </a:stretch>
        </p:blipFill>
        <p:spPr/>
      </p:pic>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36</a:t>
            </a:fld>
            <a:endParaRPr lang="en-US" dirty="0"/>
          </a:p>
        </p:txBody>
      </p:sp>
      <p:sp>
        <p:nvSpPr>
          <p:cNvPr id="7" name="Content Placeholder 6"/>
          <p:cNvSpPr>
            <a:spLocks noGrp="1"/>
          </p:cNvSpPr>
          <p:nvPr>
            <p:ph sz="half" idx="12"/>
          </p:nvPr>
        </p:nvSpPr>
        <p:spPr/>
        <p:txBody>
          <a:bodyPr/>
          <a:lstStyle/>
          <a:p>
            <a:r>
              <a:rPr lang="en-US" dirty="0" smtClean="0"/>
              <a:t>The Course Overview:</a:t>
            </a:r>
          </a:p>
          <a:p>
            <a:pPr marL="342900" indent="-342900">
              <a:buFont typeface="Arial"/>
              <a:buChar char="•"/>
            </a:pPr>
            <a:r>
              <a:rPr lang="en-US" dirty="0" smtClean="0"/>
              <a:t>Describes the logistics of the course</a:t>
            </a:r>
          </a:p>
          <a:p>
            <a:pPr marL="342900" indent="-342900">
              <a:buFont typeface="Arial"/>
              <a:buChar char="•"/>
            </a:pPr>
            <a:r>
              <a:rPr lang="en-US" dirty="0" smtClean="0"/>
              <a:t>Who you will have help you </a:t>
            </a:r>
          </a:p>
          <a:p>
            <a:pPr marL="342900" indent="-342900">
              <a:buFont typeface="Arial"/>
              <a:buChar char="•"/>
            </a:pPr>
            <a:endParaRPr lang="en-US" dirty="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	</a:t>
            </a:r>
            <a:endParaRPr lang="en-US" dirty="0"/>
          </a:p>
        </p:txBody>
      </p:sp>
    </p:spTree>
    <p:custDataLst>
      <p:tags r:id="rId1"/>
    </p:custDataLst>
    <p:extLst>
      <p:ext uri="{BB962C8B-B14F-4D97-AF65-F5344CB8AC3E}">
        <p14:creationId xmlns:p14="http://schemas.microsoft.com/office/powerpoint/2010/main" val="12385370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The PowerPoint template is a pre-formatted course designed to work with the training curricula to help you develop a consistent course</a:t>
            </a:r>
          </a:p>
          <a:p>
            <a:pPr marL="457200" indent="-457200">
              <a:buFont typeface="Arial"/>
              <a:buChar char="•"/>
            </a:pPr>
            <a:r>
              <a:rPr lang="en-US" dirty="0" smtClean="0"/>
              <a:t>It contains the following:</a:t>
            </a:r>
          </a:p>
          <a:p>
            <a:pPr marL="1200150" lvl="1" indent="-457200"/>
            <a:r>
              <a:rPr lang="en-US" dirty="0" smtClean="0"/>
              <a:t>Pre-created sections</a:t>
            </a:r>
          </a:p>
          <a:p>
            <a:pPr marL="1200150" lvl="1" indent="-457200"/>
            <a:r>
              <a:rPr lang="en-US" dirty="0" smtClean="0"/>
              <a:t>Pre-formatted slides</a:t>
            </a:r>
          </a:p>
          <a:p>
            <a:pPr marL="1200150" lvl="1" indent="-457200"/>
            <a:r>
              <a:rPr lang="en-US" dirty="0" smtClean="0"/>
              <a:t>Pre-formatted views </a:t>
            </a:r>
          </a:p>
          <a:p>
            <a:pPr marL="1200150" lvl="1" indent="-457200"/>
            <a:r>
              <a:rPr lang="en-US" dirty="0"/>
              <a:t>A</a:t>
            </a:r>
            <a:r>
              <a:rPr lang="en-US" dirty="0" smtClean="0"/>
              <a:t> consistent style and structure </a:t>
            </a:r>
          </a:p>
          <a:p>
            <a:pPr marL="457200" indent="-457200">
              <a:buFont typeface="Arial"/>
              <a:buChar char="•"/>
            </a:pPr>
            <a:endParaRPr lang="en-US" dirty="0" smtClean="0"/>
          </a:p>
          <a:p>
            <a:pPr marL="457200" indent="-457200">
              <a:buFont typeface="Arial"/>
              <a:buChar char="•"/>
            </a:pPr>
            <a:endParaRPr lang="en-US" dirty="0" smtClean="0"/>
          </a:p>
          <a:p>
            <a:r>
              <a:rPr lang="en-US" dirty="0" smtClean="0"/>
              <a:t> </a:t>
            </a:r>
            <a:endParaRPr lang="en-US" dirty="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37</a:t>
            </a:fld>
            <a:endParaRPr lang="en-US" dirty="0"/>
          </a:p>
        </p:txBody>
      </p:sp>
      <p:sp>
        <p:nvSpPr>
          <p:cNvPr id="5" name="Title 4"/>
          <p:cNvSpPr>
            <a:spLocks noGrp="1"/>
          </p:cNvSpPr>
          <p:nvPr>
            <p:ph type="title"/>
          </p:nvPr>
        </p:nvSpPr>
        <p:spPr/>
        <p:txBody>
          <a:bodyPr/>
          <a:lstStyle/>
          <a:p>
            <a:r>
              <a:rPr lang="en-US" dirty="0" smtClean="0"/>
              <a:t>What is the PowerPoint Template</a:t>
            </a:r>
            <a:endParaRPr lang="en-US" dirty="0"/>
          </a:p>
        </p:txBody>
      </p:sp>
    </p:spTree>
    <p:custDataLst>
      <p:tags r:id="rId1"/>
    </p:custDataLst>
    <p:extLst>
      <p:ext uri="{BB962C8B-B14F-4D97-AF65-F5344CB8AC3E}">
        <p14:creationId xmlns:p14="http://schemas.microsoft.com/office/powerpoint/2010/main" val="12819519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Pre-formatted Slides</a:t>
            </a:r>
            <a:endParaRPr lang="en-US" dirty="0"/>
          </a:p>
        </p:txBody>
      </p:sp>
      <p:sp>
        <p:nvSpPr>
          <p:cNvPr id="3" name="Content Placeholder 2"/>
          <p:cNvSpPr>
            <a:spLocks noGrp="1"/>
          </p:cNvSpPr>
          <p:nvPr>
            <p:ph sz="half" idx="2"/>
          </p:nvPr>
        </p:nvSpPr>
        <p:spPr/>
        <p:txBody>
          <a:bodyPr/>
          <a:lstStyle/>
          <a:p>
            <a:r>
              <a:rPr lang="en-US" sz="2800" dirty="0" smtClean="0"/>
              <a:t>Pre-formatted slides have been created Select Home </a:t>
            </a:r>
            <a:r>
              <a:rPr lang="en-US" sz="2800" dirty="0" smtClean="0">
                <a:sym typeface="Wingdings"/>
              </a:rPr>
              <a:t> Layout to access the slides</a:t>
            </a:r>
            <a:r>
              <a:rPr lang="en-US" sz="2800" dirty="0" smtClean="0"/>
              <a:t>:</a:t>
            </a:r>
          </a:p>
          <a:p>
            <a:pPr marL="457200" indent="-457200">
              <a:buFont typeface="Arial"/>
              <a:buChar char="•"/>
            </a:pPr>
            <a:r>
              <a:rPr lang="en-US" sz="2400" dirty="0" smtClean="0"/>
              <a:t>Title slide</a:t>
            </a:r>
          </a:p>
          <a:p>
            <a:pPr marL="457200" indent="-457200">
              <a:buFont typeface="Arial"/>
              <a:buChar char="•"/>
            </a:pPr>
            <a:r>
              <a:rPr lang="en-US" sz="2400" dirty="0" smtClean="0"/>
              <a:t>Title and </a:t>
            </a:r>
            <a:r>
              <a:rPr lang="en-US" sz="2400" dirty="0"/>
              <a:t>content (Left, Right and Bottom </a:t>
            </a:r>
            <a:endParaRPr lang="en-US" sz="2400" dirty="0" smtClean="0"/>
          </a:p>
          <a:p>
            <a:pPr marL="457200" indent="-457200">
              <a:buFont typeface="Arial"/>
              <a:buChar char="•"/>
            </a:pPr>
            <a:r>
              <a:rPr lang="en-US" sz="2400" dirty="0" smtClean="0"/>
              <a:t>Course agenda</a:t>
            </a:r>
          </a:p>
          <a:p>
            <a:pPr marL="457200" indent="-457200">
              <a:buFont typeface="Arial"/>
              <a:buChar char="•"/>
            </a:pPr>
            <a:r>
              <a:rPr lang="en-US" sz="2400" dirty="0" smtClean="0"/>
              <a:t>Text and Content</a:t>
            </a:r>
          </a:p>
          <a:p>
            <a:pPr marL="457200" indent="-457200">
              <a:buFont typeface="Arial"/>
              <a:buChar char="•"/>
            </a:pPr>
            <a:r>
              <a:rPr lang="en-US" sz="2400" dirty="0" smtClean="0"/>
              <a:t>Demo / Exercise</a:t>
            </a:r>
          </a:p>
          <a:p>
            <a:pPr marL="457200" indent="-457200">
              <a:buFont typeface="Arial"/>
              <a:buChar char="•"/>
            </a:pPr>
            <a:r>
              <a:rPr lang="en-US" sz="2400" dirty="0" smtClean="0"/>
              <a:t>Process Flow</a:t>
            </a:r>
          </a:p>
          <a:p>
            <a:pPr marL="457200" indent="-457200">
              <a:buFont typeface="Arial"/>
              <a:buChar char="•"/>
            </a:pPr>
            <a:r>
              <a:rPr lang="en-US" sz="2400" dirty="0" smtClean="0"/>
              <a:t>Question</a:t>
            </a:r>
          </a:p>
        </p:txBody>
      </p:sp>
      <p:sp>
        <p:nvSpPr>
          <p:cNvPr id="4" name="Slide Number Placeholder 3"/>
          <p:cNvSpPr>
            <a:spLocks noGrp="1"/>
          </p:cNvSpPr>
          <p:nvPr>
            <p:ph type="sldNum" sz="quarter" idx="11"/>
          </p:nvPr>
        </p:nvSpPr>
        <p:spPr/>
        <p:txBody>
          <a:bodyPr/>
          <a:lstStyle/>
          <a:p>
            <a:pPr>
              <a:defRPr/>
            </a:pPr>
            <a:r>
              <a:rPr lang="en-US" dirty="0" smtClean="0"/>
              <a:t>Slide </a:t>
            </a:r>
            <a:fld id="{3D23ED13-A12C-4854-A91E-EB5CAF90118D}" type="slidenum">
              <a:rPr lang="en-US" smtClean="0"/>
              <a:pPr>
                <a:defRPr/>
              </a:pPr>
              <a:t>38</a:t>
            </a:fld>
            <a:endParaRPr lang="en-US" dirty="0"/>
          </a:p>
        </p:txBody>
      </p:sp>
      <p:pic>
        <p:nvPicPr>
          <p:cNvPr id="8" name="Content Placeholder 7" descr="Untitled 2.tiff"/>
          <p:cNvPicPr>
            <a:picLocks noGrp="1" noChangeAspect="1"/>
          </p:cNvPicPr>
          <p:nvPr>
            <p:ph sz="half" idx="12"/>
          </p:nvPr>
        </p:nvPicPr>
        <p:blipFill rotWithShape="1">
          <a:blip r:embed="rId4">
            <a:extLst>
              <a:ext uri="{28A0092B-C50C-407E-A947-70E740481C1C}">
                <a14:useLocalDpi xmlns:a14="http://schemas.microsoft.com/office/drawing/2010/main" val="0"/>
              </a:ext>
            </a:extLst>
          </a:blip>
          <a:srcRect t="-1267" b="-16005"/>
          <a:stretch/>
        </p:blipFill>
        <p:spPr>
          <a:xfrm>
            <a:off x="5593080" y="1411297"/>
            <a:ext cx="3215640" cy="4386474"/>
          </a:xfrm>
          <a:ln>
            <a:solidFill>
              <a:schemeClr val="tx1"/>
            </a:solidFill>
          </a:ln>
        </p:spPr>
      </p:pic>
      <p:sp>
        <p:nvSpPr>
          <p:cNvPr id="6" name="Footer Placeholder 5"/>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Tree>
    <p:custDataLst>
      <p:tags r:id="rId1"/>
    </p:custDataLst>
    <p:extLst>
      <p:ext uri="{BB962C8B-B14F-4D97-AF65-F5344CB8AC3E}">
        <p14:creationId xmlns:p14="http://schemas.microsoft.com/office/powerpoint/2010/main" val="255182794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Terms and Concepts Template</a:t>
            </a:r>
            <a:endParaRPr lang="en-US" dirty="0"/>
          </a:p>
        </p:txBody>
      </p:sp>
      <p:sp>
        <p:nvSpPr>
          <p:cNvPr id="3" name="Content Placeholder 2"/>
          <p:cNvSpPr>
            <a:spLocks noGrp="1"/>
          </p:cNvSpPr>
          <p:nvPr>
            <p:ph sz="half" idx="2"/>
          </p:nvPr>
        </p:nvSpPr>
        <p:spPr/>
        <p:txBody>
          <a:bodyPr/>
          <a:lstStyle/>
          <a:p>
            <a:r>
              <a:rPr lang="en-US" sz="2800" dirty="0" smtClean="0"/>
              <a:t>The Terms and Concepts Template is:</a:t>
            </a:r>
          </a:p>
          <a:p>
            <a:pPr marL="457200" indent="-457200">
              <a:buFont typeface="Arial"/>
              <a:buChar char="•"/>
            </a:pPr>
            <a:r>
              <a:rPr lang="en-US" sz="2800" dirty="0" smtClean="0"/>
              <a:t>Populated from the curricula</a:t>
            </a:r>
          </a:p>
          <a:p>
            <a:pPr marL="457200" indent="-457200">
              <a:buFont typeface="Arial"/>
              <a:buChar char="•"/>
            </a:pPr>
            <a:r>
              <a:rPr lang="en-US" sz="2800" dirty="0" smtClean="0"/>
              <a:t>Used to create the Glossary</a:t>
            </a:r>
          </a:p>
          <a:p>
            <a:pPr marL="457200" indent="-457200">
              <a:buFont typeface="Arial"/>
              <a:buChar char="•"/>
            </a:pPr>
            <a:r>
              <a:rPr lang="en-US" sz="2800" dirty="0" smtClean="0"/>
              <a:t>Must match the terms in your presentation </a:t>
            </a:r>
          </a:p>
          <a:p>
            <a:pPr marL="457200" indent="-457200">
              <a:buFont typeface="Arial"/>
              <a:buChar char="•"/>
            </a:pPr>
            <a:r>
              <a:rPr lang="en-US" sz="2800" dirty="0" smtClean="0"/>
              <a:t>Use Edit </a:t>
            </a:r>
            <a:r>
              <a:rPr lang="en-US" sz="2800" dirty="0" smtClean="0">
                <a:sym typeface="Wingdings"/>
              </a:rPr>
              <a:t> </a:t>
            </a:r>
            <a:r>
              <a:rPr lang="en-US" sz="2800" dirty="0" smtClean="0"/>
              <a:t>Paste </a:t>
            </a:r>
            <a:r>
              <a:rPr lang="en-US" sz="2800" dirty="0" smtClean="0">
                <a:sym typeface="Wingdings"/>
              </a:rPr>
              <a:t>Special when copying from the presentation to template </a:t>
            </a:r>
            <a:endParaRPr lang="en-US" sz="2800" dirty="0" smtClean="0"/>
          </a:p>
          <a:p>
            <a:pPr marL="457200" indent="-457200">
              <a:buFont typeface="Arial"/>
              <a:buChar char="•"/>
            </a:pPr>
            <a:endParaRPr lang="en-US" sz="2800" dirty="0"/>
          </a:p>
        </p:txBody>
      </p:sp>
      <p:sp>
        <p:nvSpPr>
          <p:cNvPr id="4" name="Slide Number Placeholder 3"/>
          <p:cNvSpPr>
            <a:spLocks noGrp="1"/>
          </p:cNvSpPr>
          <p:nvPr>
            <p:ph type="sldNum" sz="quarter" idx="11"/>
          </p:nvPr>
        </p:nvSpPr>
        <p:spPr/>
        <p:txBody>
          <a:bodyPr/>
          <a:lstStyle/>
          <a:p>
            <a:pPr>
              <a:defRPr/>
            </a:pPr>
            <a:r>
              <a:rPr lang="en-US" dirty="0" smtClean="0"/>
              <a:t>Slide </a:t>
            </a:r>
            <a:fld id="{3D23ED13-A12C-4854-A91E-EB5CAF90118D}" type="slidenum">
              <a:rPr lang="en-US" smtClean="0"/>
              <a:pPr>
                <a:defRPr/>
              </a:pPr>
              <a:t>39</a:t>
            </a:fld>
            <a:endParaRPr lang="en-US" dirty="0"/>
          </a:p>
        </p:txBody>
      </p:sp>
      <p:pic>
        <p:nvPicPr>
          <p:cNvPr id="7" name="Content Placeholder 6"/>
          <p:cNvPicPr>
            <a:picLocks noGrp="1" noChangeAspect="1"/>
          </p:cNvPicPr>
          <p:nvPr>
            <p:ph sz="half" idx="12"/>
          </p:nvPr>
        </p:nvPicPr>
        <p:blipFill rotWithShape="1">
          <a:blip r:embed="rId4"/>
          <a:srcRect l="9373" r="9373" b="12816"/>
          <a:stretch/>
        </p:blipFill>
        <p:spPr>
          <a:xfrm rot="21247151">
            <a:off x="504584" y="1690730"/>
            <a:ext cx="2959265" cy="3961778"/>
          </a:xfrm>
        </p:spPr>
        <p:style>
          <a:lnRef idx="2">
            <a:schemeClr val="dk1"/>
          </a:lnRef>
          <a:fillRef idx="1">
            <a:schemeClr val="lt1"/>
          </a:fillRef>
          <a:effectRef idx="0">
            <a:schemeClr val="dk1"/>
          </a:effectRef>
          <a:fontRef idx="minor">
            <a:schemeClr val="dk1"/>
          </a:fontRef>
        </p:style>
      </p:pic>
      <p:sp>
        <p:nvSpPr>
          <p:cNvPr id="6" name="Footer Placeholder 5"/>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Tree>
    <p:custDataLst>
      <p:tags r:id="rId1"/>
    </p:custDataLst>
    <p:extLst>
      <p:ext uri="{BB962C8B-B14F-4D97-AF65-F5344CB8AC3E}">
        <p14:creationId xmlns:p14="http://schemas.microsoft.com/office/powerpoint/2010/main" val="21320263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034726" y="1599351"/>
            <a:ext cx="7895039" cy="4437414"/>
          </a:xfrm>
        </p:spPr>
        <p:txBody>
          <a:bodyPr/>
          <a:lstStyle/>
          <a:p>
            <a:pPr marL="457200" indent="-457200">
              <a:buFont typeface="Arial"/>
              <a:buChar char="•"/>
            </a:pPr>
            <a:r>
              <a:rPr lang="en-US" sz="2900" b="1" dirty="0" smtClean="0"/>
              <a:t>Learning Logistics</a:t>
            </a:r>
          </a:p>
          <a:p>
            <a:pPr marL="457200" indent="-457200">
              <a:buFont typeface="Arial"/>
              <a:buChar char="•"/>
            </a:pPr>
            <a:r>
              <a:rPr lang="en-US" sz="2900" dirty="0" smtClean="0"/>
              <a:t>Section 1 – Introduction</a:t>
            </a:r>
          </a:p>
          <a:p>
            <a:pPr marL="457200" indent="-457200">
              <a:buFont typeface="Arial"/>
              <a:buChar char="•"/>
            </a:pPr>
            <a:r>
              <a:rPr lang="en-US" sz="2900" dirty="0" smtClean="0"/>
              <a:t>Section 2 – CDOT Training Templates</a:t>
            </a:r>
            <a:endParaRPr lang="en-US" sz="1800" dirty="0" smtClean="0"/>
          </a:p>
          <a:p>
            <a:pPr marL="457200" indent="-457200">
              <a:buFont typeface="Arial"/>
              <a:buChar char="•"/>
            </a:pPr>
            <a:r>
              <a:rPr lang="en-US" sz="2900" dirty="0"/>
              <a:t>Section </a:t>
            </a:r>
            <a:r>
              <a:rPr lang="en-US" sz="2900" dirty="0" smtClean="0"/>
              <a:t>3 – Introduction to Studio ‘13</a:t>
            </a:r>
          </a:p>
          <a:p>
            <a:pPr marL="457200" indent="-457200">
              <a:buFont typeface="Arial"/>
              <a:buChar char="•"/>
            </a:pPr>
            <a:r>
              <a:rPr lang="en-US" sz="2900" dirty="0" smtClean="0"/>
              <a:t>Section 4 – Prepare </a:t>
            </a:r>
            <a:r>
              <a:rPr lang="en-US" sz="2900" dirty="0"/>
              <a:t>P</a:t>
            </a:r>
            <a:r>
              <a:rPr lang="en-US" sz="2900" dirty="0" smtClean="0"/>
              <a:t>resentation for eLearning</a:t>
            </a:r>
          </a:p>
          <a:p>
            <a:pPr marL="457200" indent="-457200">
              <a:buFont typeface="Arial"/>
              <a:buChar char="•"/>
            </a:pPr>
            <a:r>
              <a:rPr lang="en-US" sz="2900" dirty="0" smtClean="0"/>
              <a:t>Section 5 – Create Glossary</a:t>
            </a:r>
          </a:p>
          <a:p>
            <a:pPr marL="457200" indent="-457200">
              <a:buFont typeface="Arial"/>
              <a:buChar char="•"/>
            </a:pPr>
            <a:r>
              <a:rPr lang="en-US" sz="2900" dirty="0"/>
              <a:t>Section </a:t>
            </a:r>
            <a:r>
              <a:rPr lang="en-US" sz="2900" dirty="0" smtClean="0"/>
              <a:t>6 </a:t>
            </a:r>
            <a:r>
              <a:rPr lang="en-US" sz="2900" dirty="0"/>
              <a:t>– </a:t>
            </a:r>
            <a:r>
              <a:rPr lang="en-US" sz="2900" dirty="0" smtClean="0"/>
              <a:t>Add Resource Documents</a:t>
            </a:r>
            <a:endParaRPr lang="en-US" sz="2900" dirty="0"/>
          </a:p>
        </p:txBody>
      </p:sp>
      <p:sp>
        <p:nvSpPr>
          <p:cNvPr id="10" name="Footer Placeholder 9"/>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12" name="Slide Number Placeholder 11"/>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4</a:t>
            </a:fld>
            <a:endParaRPr lang="en-US" dirty="0"/>
          </a:p>
        </p:txBody>
      </p:sp>
      <p:sp>
        <p:nvSpPr>
          <p:cNvPr id="9218" name="Title 1"/>
          <p:cNvSpPr>
            <a:spLocks noGrp="1"/>
          </p:cNvSpPr>
          <p:nvPr>
            <p:ph type="title"/>
          </p:nvPr>
        </p:nvSpPr>
        <p:spPr/>
        <p:txBody>
          <a:bodyPr/>
          <a:lstStyle/>
          <a:p>
            <a:r>
              <a:rPr lang="en-US" dirty="0" smtClean="0">
                <a:latin typeface="+mj-lt"/>
              </a:rPr>
              <a:t>Course Agenda</a:t>
            </a:r>
          </a:p>
        </p:txBody>
      </p:sp>
      <p:grpSp>
        <p:nvGrpSpPr>
          <p:cNvPr id="13" name="Group 12"/>
          <p:cNvGrpSpPr/>
          <p:nvPr/>
        </p:nvGrpSpPr>
        <p:grpSpPr>
          <a:xfrm>
            <a:off x="273120" y="1499816"/>
            <a:ext cx="685800" cy="4672384"/>
            <a:chOff x="457200" y="1499816"/>
            <a:chExt cx="685800" cy="4672384"/>
          </a:xfrm>
        </p:grpSpPr>
        <p:cxnSp>
          <p:nvCxnSpPr>
            <p:cNvPr id="11" name="Straight Connector 10"/>
            <p:cNvCxnSpPr/>
            <p:nvPr/>
          </p:nvCxnSpPr>
          <p:spPr bwMode="auto">
            <a:xfrm rot="16200000">
              <a:off x="-1536092" y="3836008"/>
              <a:ext cx="4672384"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ounded Rectangle 4"/>
            <p:cNvSpPr/>
            <p:nvPr/>
          </p:nvSpPr>
          <p:spPr bwMode="auto">
            <a:xfrm rot="16200000">
              <a:off x="508076" y="5245252"/>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ounded Rectangle 5"/>
            <p:cNvSpPr/>
            <p:nvPr/>
          </p:nvSpPr>
          <p:spPr bwMode="auto">
            <a:xfrm rot="16200000">
              <a:off x="508076" y="3493108"/>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Rounded Rectangle 6"/>
            <p:cNvSpPr/>
            <p:nvPr/>
          </p:nvSpPr>
          <p:spPr bwMode="auto">
            <a:xfrm rot="16200000">
              <a:off x="508076" y="4369180"/>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Rounded Rectangle 7"/>
            <p:cNvSpPr/>
            <p:nvPr/>
          </p:nvSpPr>
          <p:spPr bwMode="auto">
            <a:xfrm rot="16200000">
              <a:off x="508076" y="2617036"/>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Rounded Rectangle 8"/>
            <p:cNvSpPr/>
            <p:nvPr/>
          </p:nvSpPr>
          <p:spPr bwMode="auto">
            <a:xfrm rot="16200000">
              <a:off x="501726" y="1747314"/>
              <a:ext cx="584048" cy="6731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Tree>
    <p:custDataLst>
      <p:tags r:id="rId1"/>
    </p:custDataLst>
    <p:extLst>
      <p:ext uri="{BB962C8B-B14F-4D97-AF65-F5344CB8AC3E}">
        <p14:creationId xmlns:p14="http://schemas.microsoft.com/office/powerpoint/2010/main" val="200122603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 Material Table of Contents</a:t>
            </a:r>
            <a:endParaRPr lang="en-US" dirty="0"/>
          </a:p>
        </p:txBody>
      </p:sp>
      <p:sp>
        <p:nvSpPr>
          <p:cNvPr id="4" name="Slide Number Placeholder 3"/>
          <p:cNvSpPr>
            <a:spLocks noGrp="1"/>
          </p:cNvSpPr>
          <p:nvPr>
            <p:ph type="sldNum" sz="quarter" idx="11"/>
          </p:nvPr>
        </p:nvSpPr>
        <p:spPr/>
        <p:txBody>
          <a:bodyPr/>
          <a:lstStyle/>
          <a:p>
            <a:pPr>
              <a:defRPr/>
            </a:pPr>
            <a:r>
              <a:rPr lang="en-US" dirty="0" smtClean="0"/>
              <a:t>Slide </a:t>
            </a:r>
            <a:fld id="{3D23ED13-A12C-4854-A91E-EB5CAF90118D}" type="slidenum">
              <a:rPr lang="en-US" smtClean="0"/>
              <a:pPr>
                <a:defRPr/>
              </a:pPr>
              <a:t>40</a:t>
            </a:fld>
            <a:endParaRPr lang="en-US" dirty="0"/>
          </a:p>
        </p:txBody>
      </p:sp>
      <p:sp>
        <p:nvSpPr>
          <p:cNvPr id="6" name="Footer Placeholder 5"/>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pic>
        <p:nvPicPr>
          <p:cNvPr id="22" name="Content Placeholder 15"/>
          <p:cNvPicPr>
            <a:picLocks noChangeAspect="1"/>
          </p:cNvPicPr>
          <p:nvPr/>
        </p:nvPicPr>
        <p:blipFill>
          <a:blip r:embed="rId4"/>
          <a:srcRect l="8053" r="8053"/>
          <a:stretch>
            <a:fillRect/>
          </a:stretch>
        </p:blipFill>
        <p:spPr bwMode="auto">
          <a:xfrm rot="21261078">
            <a:off x="370504" y="1538943"/>
            <a:ext cx="2924288" cy="4490375"/>
          </a:xfrm>
          <a:prstGeom prst="rect">
            <a:avLst/>
          </a:prstGeom>
          <a:ln w="25400" cap="flat" cmpd="sng" algn="ctr">
            <a:solidFill>
              <a:schemeClr val="dk1"/>
            </a:solidFill>
            <a:prstDash val="solid"/>
            <a:miter lim="800000"/>
            <a:headEnd/>
            <a:tailEnd/>
          </a:ln>
        </p:spPr>
        <p:style>
          <a:lnRef idx="2">
            <a:schemeClr val="dk1"/>
          </a:lnRef>
          <a:fillRef idx="1">
            <a:schemeClr val="lt1"/>
          </a:fillRef>
          <a:effectRef idx="0">
            <a:schemeClr val="dk1"/>
          </a:effectRef>
          <a:fontRef idx="minor">
            <a:schemeClr val="dk1"/>
          </a:fontRef>
        </p:style>
      </p:pic>
      <p:pic>
        <p:nvPicPr>
          <p:cNvPr id="23" name="Picture 22"/>
          <p:cNvPicPr>
            <a:picLocks noChangeAspect="1"/>
          </p:cNvPicPr>
          <p:nvPr/>
        </p:nvPicPr>
        <p:blipFill>
          <a:blip r:embed="rId5"/>
          <a:stretch>
            <a:fillRect/>
          </a:stretch>
        </p:blipFill>
        <p:spPr>
          <a:xfrm>
            <a:off x="790888" y="4357363"/>
            <a:ext cx="3233558" cy="1781757"/>
          </a:xfrm>
          <a:prstGeom prst="rect">
            <a:avLst/>
          </a:prstGeom>
        </p:spPr>
        <p:style>
          <a:lnRef idx="2">
            <a:schemeClr val="dk1"/>
          </a:lnRef>
          <a:fillRef idx="1">
            <a:schemeClr val="lt1"/>
          </a:fillRef>
          <a:effectRef idx="0">
            <a:schemeClr val="dk1"/>
          </a:effectRef>
          <a:fontRef idx="minor">
            <a:schemeClr val="dk1"/>
          </a:fontRef>
        </p:style>
      </p:pic>
      <p:sp>
        <p:nvSpPr>
          <p:cNvPr id="3" name="Content Placeholder 2"/>
          <p:cNvSpPr>
            <a:spLocks noGrp="1"/>
          </p:cNvSpPr>
          <p:nvPr>
            <p:ph sz="half" idx="2"/>
          </p:nvPr>
        </p:nvSpPr>
        <p:spPr/>
        <p:txBody>
          <a:bodyPr/>
          <a:lstStyle/>
          <a:p>
            <a:r>
              <a:rPr lang="en-US" sz="2800" dirty="0" smtClean="0"/>
              <a:t>The Resource Material Table of Contents Template is:</a:t>
            </a:r>
          </a:p>
          <a:p>
            <a:pPr marL="457200" indent="-457200">
              <a:buFont typeface="Arial"/>
              <a:buChar char="•"/>
            </a:pPr>
            <a:r>
              <a:rPr lang="en-US" sz="2800" dirty="0" smtClean="0"/>
              <a:t>Used to identify the tabs and tab sections</a:t>
            </a:r>
          </a:p>
          <a:p>
            <a:pPr marL="457200" indent="-457200">
              <a:buFont typeface="Arial"/>
              <a:buChar char="•"/>
            </a:pPr>
            <a:r>
              <a:rPr lang="en-US" sz="2800" dirty="0"/>
              <a:t>C</a:t>
            </a:r>
            <a:r>
              <a:rPr lang="en-US" sz="2800" dirty="0" smtClean="0"/>
              <a:t>reated from the Curricula</a:t>
            </a:r>
          </a:p>
          <a:p>
            <a:pPr marL="457200" indent="-457200">
              <a:buFont typeface="Arial"/>
              <a:buChar char="•"/>
            </a:pPr>
            <a:r>
              <a:rPr lang="en-US" sz="2800" dirty="0" smtClean="0"/>
              <a:t>Referenced in the PowerPoint as a tab </a:t>
            </a:r>
            <a:endParaRPr lang="en-US" sz="2800" dirty="0"/>
          </a:p>
        </p:txBody>
      </p:sp>
    </p:spTree>
    <p:custDataLst>
      <p:tags r:id="rId1"/>
    </p:custDataLst>
    <p:extLst>
      <p:ext uri="{BB962C8B-B14F-4D97-AF65-F5344CB8AC3E}">
        <p14:creationId xmlns:p14="http://schemas.microsoft.com/office/powerpoint/2010/main" val="124381232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The eLearning templates are:</a:t>
            </a:r>
          </a:p>
          <a:p>
            <a:pPr marL="457200" indent="-457200">
              <a:buFont typeface="Arial"/>
              <a:buChar char="•"/>
            </a:pPr>
            <a:r>
              <a:rPr lang="en-US" dirty="0" smtClean="0"/>
              <a:t>Designed to assist with the creation of an eLearning course from an SME PowerPoint</a:t>
            </a:r>
          </a:p>
          <a:p>
            <a:pPr marL="457200" indent="-457200">
              <a:buFont typeface="Arial"/>
              <a:buChar char="•"/>
            </a:pPr>
            <a:r>
              <a:rPr lang="en-US" dirty="0" smtClean="0"/>
              <a:t>It is specifically </a:t>
            </a:r>
            <a:r>
              <a:rPr lang="en-US" dirty="0"/>
              <a:t>formatted </a:t>
            </a:r>
            <a:r>
              <a:rPr lang="en-US" dirty="0" smtClean="0"/>
              <a:t>for eLearning and must be used if you want are creating an eLearning</a:t>
            </a:r>
          </a:p>
          <a:p>
            <a:pPr marL="457200" indent="-457200">
              <a:buFont typeface="Arial"/>
              <a:buChar char="•"/>
            </a:pPr>
            <a:r>
              <a:rPr lang="en-US" dirty="0" smtClean="0"/>
              <a:t>Broken out in single and multiple section courses</a:t>
            </a:r>
          </a:p>
          <a:p>
            <a:pPr marL="457200" indent="-457200">
              <a:buFont typeface="Arial"/>
              <a:buChar char="•"/>
            </a:pPr>
            <a:endParaRPr lang="en-US" dirty="0" smtClean="0"/>
          </a:p>
          <a:p>
            <a:pPr marL="457200" indent="-457200">
              <a:buFont typeface="Arial"/>
              <a:buChar char="•"/>
            </a:pPr>
            <a:endParaRPr lang="en-US" dirty="0" smtClean="0"/>
          </a:p>
          <a:p>
            <a:r>
              <a:rPr lang="en-US" dirty="0" smtClean="0"/>
              <a:t> </a:t>
            </a:r>
            <a:endParaRPr lang="en-US" dirty="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endParaRPr lang="en-US" dirty="0" smtClean="0"/>
          </a:p>
          <a:p>
            <a:pPr>
              <a:defRPr/>
            </a:pPr>
            <a:r>
              <a:rPr lang="en-US" dirty="0" smtClean="0"/>
              <a:t>Slide </a:t>
            </a:r>
            <a:fld id="{F1733E7F-F35A-45C7-967F-B65877603703}" type="slidenum">
              <a:rPr lang="en-US" smtClean="0"/>
              <a:pPr>
                <a:defRPr/>
              </a:pPr>
              <a:t>41</a:t>
            </a:fld>
            <a:endParaRPr lang="en-US" dirty="0"/>
          </a:p>
        </p:txBody>
      </p:sp>
      <p:sp>
        <p:nvSpPr>
          <p:cNvPr id="5" name="Title 4"/>
          <p:cNvSpPr>
            <a:spLocks noGrp="1"/>
          </p:cNvSpPr>
          <p:nvPr>
            <p:ph type="title"/>
          </p:nvPr>
        </p:nvSpPr>
        <p:spPr/>
        <p:txBody>
          <a:bodyPr/>
          <a:lstStyle/>
          <a:p>
            <a:r>
              <a:rPr lang="en-US" dirty="0" smtClean="0"/>
              <a:t>eLearning PowerPoint Templates</a:t>
            </a:r>
            <a:endParaRPr lang="en-US" dirty="0"/>
          </a:p>
        </p:txBody>
      </p:sp>
    </p:spTree>
    <p:custDataLst>
      <p:tags r:id="rId1"/>
    </p:custDataLst>
    <p:extLst>
      <p:ext uri="{BB962C8B-B14F-4D97-AF65-F5344CB8AC3E}">
        <p14:creationId xmlns:p14="http://schemas.microsoft.com/office/powerpoint/2010/main" val="84196959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Checklists</a:t>
            </a:r>
            <a:endParaRPr lang="en-US" dirty="0"/>
          </a:p>
        </p:txBody>
      </p:sp>
      <p:sp>
        <p:nvSpPr>
          <p:cNvPr id="3" name="Content Placeholder 2"/>
          <p:cNvSpPr>
            <a:spLocks noGrp="1"/>
          </p:cNvSpPr>
          <p:nvPr>
            <p:ph sz="half" idx="2"/>
          </p:nvPr>
        </p:nvSpPr>
        <p:spPr/>
        <p:txBody>
          <a:bodyPr/>
          <a:lstStyle/>
          <a:p>
            <a:r>
              <a:rPr lang="en-US" sz="2800" dirty="0" smtClean="0"/>
              <a:t>In addition to the Templates the following Checklists have been created:</a:t>
            </a:r>
          </a:p>
          <a:p>
            <a:pPr marL="457200" indent="-457200">
              <a:buFont typeface="Arial"/>
              <a:buChar char="•"/>
            </a:pPr>
            <a:r>
              <a:rPr lang="en-US" sz="2800" dirty="0" smtClean="0"/>
              <a:t>Question Review Checklist</a:t>
            </a:r>
          </a:p>
          <a:p>
            <a:pPr marL="457200" indent="-457200">
              <a:buFont typeface="Arial"/>
              <a:buChar char="•"/>
            </a:pPr>
            <a:r>
              <a:rPr lang="en-US" sz="2800" dirty="0" smtClean="0"/>
              <a:t>Image </a:t>
            </a:r>
            <a:r>
              <a:rPr lang="en-US" sz="2800" dirty="0"/>
              <a:t>Review </a:t>
            </a:r>
            <a:r>
              <a:rPr lang="en-US" sz="2800" dirty="0" smtClean="0"/>
              <a:t>Checklist</a:t>
            </a:r>
          </a:p>
          <a:p>
            <a:pPr marL="457200" indent="-457200">
              <a:buFont typeface="Arial"/>
              <a:buChar char="•"/>
            </a:pPr>
            <a:r>
              <a:rPr lang="en-US" sz="2800" dirty="0" smtClean="0"/>
              <a:t>PowerPoint </a:t>
            </a:r>
            <a:r>
              <a:rPr lang="en-US" sz="2800" dirty="0"/>
              <a:t>Self-Review Checklist</a:t>
            </a:r>
          </a:p>
          <a:p>
            <a:pPr marL="457200" indent="-457200">
              <a:buFont typeface="Arial"/>
              <a:buChar char="•"/>
            </a:pPr>
            <a:endParaRPr lang="en-US" sz="2800" dirty="0"/>
          </a:p>
        </p:txBody>
      </p:sp>
      <p:sp>
        <p:nvSpPr>
          <p:cNvPr id="4" name="Slide Number Placeholder 3"/>
          <p:cNvSpPr>
            <a:spLocks noGrp="1"/>
          </p:cNvSpPr>
          <p:nvPr>
            <p:ph type="sldNum" sz="quarter" idx="11"/>
          </p:nvPr>
        </p:nvSpPr>
        <p:spPr/>
        <p:txBody>
          <a:bodyPr/>
          <a:lstStyle/>
          <a:p>
            <a:pPr>
              <a:defRPr/>
            </a:pPr>
            <a:r>
              <a:rPr lang="en-US" dirty="0" smtClean="0"/>
              <a:t>Slide </a:t>
            </a:r>
            <a:fld id="{3D23ED13-A12C-4854-A91E-EB5CAF90118D}" type="slidenum">
              <a:rPr lang="en-US" smtClean="0"/>
              <a:pPr>
                <a:defRPr/>
              </a:pPr>
              <a:t>42</a:t>
            </a:fld>
            <a:endParaRPr lang="en-US" dirty="0"/>
          </a:p>
        </p:txBody>
      </p:sp>
      <p:pic>
        <p:nvPicPr>
          <p:cNvPr id="7" name="Content Placeholder 6"/>
          <p:cNvPicPr>
            <a:picLocks noGrp="1" noChangeAspect="1"/>
          </p:cNvPicPr>
          <p:nvPr>
            <p:ph sz="half" idx="12"/>
          </p:nvPr>
        </p:nvPicPr>
        <p:blipFill rotWithShape="1">
          <a:blip r:embed="rId4">
            <a:duotone>
              <a:schemeClr val="accent1">
                <a:shade val="45000"/>
                <a:satMod val="135000"/>
              </a:schemeClr>
              <a:prstClr val="white"/>
            </a:duotone>
          </a:blip>
          <a:srcRect l="9090" t="-1607" r="42052" b="1607"/>
          <a:stretch/>
        </p:blipFill>
        <p:spPr>
          <a:prstGeom prst="rect">
            <a:avLst/>
          </a:prstGeom>
          <a:ln>
            <a:noFill/>
          </a:ln>
          <a:effectLst>
            <a:softEdge rad="112500"/>
          </a:effectLst>
        </p:spPr>
      </p:pic>
      <p:sp>
        <p:nvSpPr>
          <p:cNvPr id="6" name="Footer Placeholder 5"/>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Tree>
    <p:custDataLst>
      <p:tags r:id="rId1"/>
    </p:custDataLst>
    <p:extLst>
      <p:ext uri="{BB962C8B-B14F-4D97-AF65-F5344CB8AC3E}">
        <p14:creationId xmlns:p14="http://schemas.microsoft.com/office/powerpoint/2010/main" val="124346589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Review Process</a:t>
            </a:r>
            <a:endParaRPr lang="en-US" dirty="0"/>
          </a:p>
        </p:txBody>
      </p:sp>
      <p:graphicFrame>
        <p:nvGraphicFramePr>
          <p:cNvPr id="8" name="Content Placeholder 7"/>
          <p:cNvGraphicFramePr>
            <a:graphicFrameLocks noGrp="1"/>
          </p:cNvGraphicFramePr>
          <p:nvPr>
            <p:ph sz="half" idx="2"/>
            <p:custDataLst>
              <p:tags r:id="rId2"/>
            </p:custDataLst>
            <p:extLst>
              <p:ext uri="{D42A27DB-BD31-4B8C-83A1-F6EECF244321}">
                <p14:modId xmlns:p14="http://schemas.microsoft.com/office/powerpoint/2010/main" val="2333979365"/>
              </p:ext>
            </p:extLst>
          </p:nvPr>
        </p:nvGraphicFramePr>
        <p:xfrm>
          <a:off x="320040" y="1371600"/>
          <a:ext cx="5013960" cy="493776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43</a:t>
            </a:fld>
            <a:endParaRPr lang="en-US" dirty="0"/>
          </a:p>
        </p:txBody>
      </p:sp>
      <p:sp>
        <p:nvSpPr>
          <p:cNvPr id="7" name="Content Placeholder 6"/>
          <p:cNvSpPr>
            <a:spLocks noGrp="1"/>
          </p:cNvSpPr>
          <p:nvPr>
            <p:ph sz="half" idx="12"/>
          </p:nvPr>
        </p:nvSpPr>
        <p:spPr/>
        <p:txBody>
          <a:bodyPr/>
          <a:lstStyle/>
          <a:p>
            <a:r>
              <a:rPr lang="en-US" dirty="0" smtClean="0"/>
              <a:t>The review process consists of five steps</a:t>
            </a:r>
          </a:p>
          <a:p>
            <a:pPr marL="342900" indent="-342900">
              <a:buFont typeface="Arial"/>
              <a:buChar char="•"/>
            </a:pPr>
            <a:r>
              <a:rPr lang="en-US" dirty="0" smtClean="0"/>
              <a:t>Each steps requires the version of the document to be renamed</a:t>
            </a:r>
            <a:endParaRPr lang="en-US" dirty="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Tree>
    <p:custDataLst>
      <p:tags r:id="rId1"/>
    </p:custDataLst>
    <p:extLst>
      <p:ext uri="{BB962C8B-B14F-4D97-AF65-F5344CB8AC3E}">
        <p14:creationId xmlns:p14="http://schemas.microsoft.com/office/powerpoint/2010/main" val="234781038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All of the training templates can be found in the following locations:</a:t>
            </a:r>
            <a:endParaRPr lang="en-US" dirty="0"/>
          </a:p>
          <a:p>
            <a:pPr marL="457200" indent="-457200">
              <a:buFont typeface="Arial"/>
              <a:buChar char="•"/>
            </a:pPr>
            <a:r>
              <a:rPr lang="en-US" dirty="0" smtClean="0"/>
              <a:t>\</a:t>
            </a:r>
            <a:r>
              <a:rPr lang="en-US" dirty="0"/>
              <a:t>\public\</a:t>
            </a:r>
            <a:r>
              <a:rPr lang="en-US" dirty="0" smtClean="0"/>
              <a:t>rwdinfopaktraining</a:t>
            </a:r>
          </a:p>
          <a:p>
            <a:pPr marL="457200" indent="-457200">
              <a:buFont typeface="Arial"/>
              <a:buChar char="•"/>
            </a:pPr>
            <a:r>
              <a:rPr lang="en-US" dirty="0" smtClean="0"/>
              <a:t>\\public\CHRM_PERCOM </a:t>
            </a:r>
            <a:endParaRPr lang="en-US" dirty="0"/>
          </a:p>
          <a:p>
            <a:pPr marL="457200" indent="-457200">
              <a:buFont typeface="Arial"/>
              <a:buChar char="•"/>
            </a:pPr>
            <a:endParaRPr lang="en-US" dirty="0"/>
          </a:p>
          <a:p>
            <a:pPr marL="457200" indent="-457200">
              <a:buFont typeface="Arial"/>
              <a:buChar char="•"/>
            </a:pPr>
            <a:endParaRPr lang="en-US" dirty="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44</a:t>
            </a:fld>
            <a:endParaRPr lang="en-US" dirty="0"/>
          </a:p>
        </p:txBody>
      </p:sp>
      <p:sp>
        <p:nvSpPr>
          <p:cNvPr id="5" name="Title 4"/>
          <p:cNvSpPr>
            <a:spLocks noGrp="1"/>
          </p:cNvSpPr>
          <p:nvPr>
            <p:ph type="title"/>
          </p:nvPr>
        </p:nvSpPr>
        <p:spPr/>
        <p:txBody>
          <a:bodyPr/>
          <a:lstStyle/>
          <a:p>
            <a:r>
              <a:rPr lang="en-US" dirty="0" smtClean="0"/>
              <a:t>Accessing the Training Templates</a:t>
            </a:r>
            <a:endParaRPr lang="en-US" dirty="0"/>
          </a:p>
        </p:txBody>
      </p:sp>
    </p:spTree>
    <p:custDataLst>
      <p:tags r:id="rId1"/>
    </p:custDataLst>
    <p:extLst>
      <p:ext uri="{BB962C8B-B14F-4D97-AF65-F5344CB8AC3E}">
        <p14:creationId xmlns:p14="http://schemas.microsoft.com/office/powerpoint/2010/main" val="279461126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4"/>
          <a:stretch>
            <a:fillRect/>
          </a:stretch>
        </p:blipFill>
        <p:spPr>
          <a:xfrm>
            <a:off x="0" y="1370007"/>
            <a:ext cx="5891673" cy="903685"/>
          </a:xfrm>
          <a:prstGeom prst="rect">
            <a:avLst/>
          </a:prstGeom>
        </p:spPr>
      </p:pic>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45</a:t>
            </a:fld>
            <a:endParaRPr lang="en-US" dirty="0"/>
          </a:p>
        </p:txBody>
      </p:sp>
      <p:sp>
        <p:nvSpPr>
          <p:cNvPr id="6" name="Title 5"/>
          <p:cNvSpPr>
            <a:spLocks noGrp="1"/>
          </p:cNvSpPr>
          <p:nvPr>
            <p:ph type="title"/>
          </p:nvPr>
        </p:nvSpPr>
        <p:spPr/>
        <p:txBody>
          <a:bodyPr/>
          <a:lstStyle/>
          <a:p>
            <a:r>
              <a:rPr lang="en-US" dirty="0" smtClean="0"/>
              <a:t>Connection Point Between Templates</a:t>
            </a:r>
            <a:endParaRPr lang="en-US" dirty="0"/>
          </a:p>
        </p:txBody>
      </p:sp>
      <p:pic>
        <p:nvPicPr>
          <p:cNvPr id="9" name="Picture 8" descr="Untitled 2.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389" y="2716726"/>
            <a:ext cx="5094211" cy="3542274"/>
          </a:xfrm>
          <a:prstGeom prst="rect">
            <a:avLst/>
          </a:prstGeom>
        </p:spPr>
      </p:pic>
      <p:cxnSp>
        <p:nvCxnSpPr>
          <p:cNvPr id="37" name="Straight Arrow Connector 36"/>
          <p:cNvCxnSpPr/>
          <p:nvPr/>
        </p:nvCxnSpPr>
        <p:spPr>
          <a:xfrm>
            <a:off x="1270036" y="2240426"/>
            <a:ext cx="17640" cy="899699"/>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39" name="Straight Arrow Connector 38"/>
          <p:cNvCxnSpPr/>
          <p:nvPr/>
        </p:nvCxnSpPr>
        <p:spPr>
          <a:xfrm>
            <a:off x="2116745" y="2134581"/>
            <a:ext cx="17639" cy="564517"/>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41" name="Straight Arrow Connector 40"/>
          <p:cNvCxnSpPr/>
          <p:nvPr/>
        </p:nvCxnSpPr>
        <p:spPr>
          <a:xfrm flipH="1" flipV="1">
            <a:off x="2822358" y="2081657"/>
            <a:ext cx="1" cy="135837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43" name="Straight Arrow Connector 42"/>
          <p:cNvCxnSpPr/>
          <p:nvPr/>
        </p:nvCxnSpPr>
        <p:spPr>
          <a:xfrm>
            <a:off x="4603948" y="2028733"/>
            <a:ext cx="17639" cy="2081657"/>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47" name="Straight Connector 46"/>
          <p:cNvCxnSpPr/>
          <p:nvPr/>
        </p:nvCxnSpPr>
        <p:spPr>
          <a:xfrm>
            <a:off x="4621587" y="3598796"/>
            <a:ext cx="493913"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51" name="Straight Arrow Connector 50"/>
          <p:cNvCxnSpPr/>
          <p:nvPr/>
        </p:nvCxnSpPr>
        <p:spPr>
          <a:xfrm>
            <a:off x="5080221" y="3598796"/>
            <a:ext cx="0" cy="529235"/>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pic>
        <p:nvPicPr>
          <p:cNvPr id="7" name="Picture 6"/>
          <p:cNvPicPr>
            <a:picLocks noChangeAspect="1"/>
          </p:cNvPicPr>
          <p:nvPr/>
        </p:nvPicPr>
        <p:blipFill>
          <a:blip r:embed="rId6"/>
          <a:stretch>
            <a:fillRect/>
          </a:stretch>
        </p:blipFill>
        <p:spPr>
          <a:xfrm>
            <a:off x="5574157" y="3485827"/>
            <a:ext cx="2110073" cy="2715935"/>
          </a:xfrm>
          <a:prstGeom prst="rect">
            <a:avLst/>
          </a:prstGeom>
        </p:spPr>
        <p:style>
          <a:lnRef idx="2">
            <a:schemeClr val="dk1"/>
          </a:lnRef>
          <a:fillRef idx="1">
            <a:schemeClr val="lt1"/>
          </a:fillRef>
          <a:effectRef idx="0">
            <a:schemeClr val="dk1"/>
          </a:effectRef>
          <a:fontRef idx="minor">
            <a:schemeClr val="dk1"/>
          </a:fontRef>
        </p:style>
      </p:pic>
      <p:cxnSp>
        <p:nvCxnSpPr>
          <p:cNvPr id="13" name="Straight Arrow Connector 12"/>
          <p:cNvCxnSpPr/>
          <p:nvPr/>
        </p:nvCxnSpPr>
        <p:spPr>
          <a:xfrm flipV="1">
            <a:off x="2381365" y="4498495"/>
            <a:ext cx="3527948" cy="1"/>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pic>
        <p:nvPicPr>
          <p:cNvPr id="8" name="Picture 7"/>
          <p:cNvPicPr>
            <a:picLocks noChangeAspect="1"/>
          </p:cNvPicPr>
          <p:nvPr/>
        </p:nvPicPr>
        <p:blipFill rotWithShape="1">
          <a:blip r:embed="rId7"/>
          <a:srcRect b="53098"/>
          <a:stretch/>
        </p:blipFill>
        <p:spPr>
          <a:xfrm>
            <a:off x="6209187" y="4579749"/>
            <a:ext cx="2281532" cy="1382961"/>
          </a:xfrm>
          <a:prstGeom prst="rect">
            <a:avLst/>
          </a:prstGeom>
        </p:spPr>
        <p:style>
          <a:lnRef idx="2">
            <a:schemeClr val="dk1"/>
          </a:lnRef>
          <a:fillRef idx="1">
            <a:schemeClr val="lt1"/>
          </a:fillRef>
          <a:effectRef idx="0">
            <a:schemeClr val="dk1"/>
          </a:effectRef>
          <a:fontRef idx="minor">
            <a:schemeClr val="dk1"/>
          </a:fontRef>
        </p:style>
      </p:pic>
      <p:pic>
        <p:nvPicPr>
          <p:cNvPr id="11" name="Picture 10"/>
          <p:cNvPicPr>
            <a:picLocks noChangeAspect="1"/>
          </p:cNvPicPr>
          <p:nvPr/>
        </p:nvPicPr>
        <p:blipFill>
          <a:blip r:embed="rId8"/>
          <a:stretch>
            <a:fillRect/>
          </a:stretch>
        </p:blipFill>
        <p:spPr>
          <a:xfrm>
            <a:off x="6039404" y="1401574"/>
            <a:ext cx="2681241" cy="1747327"/>
          </a:xfrm>
          <a:prstGeom prst="rect">
            <a:avLst/>
          </a:prstGeom>
        </p:spPr>
        <p:style>
          <a:lnRef idx="2">
            <a:schemeClr val="dk1"/>
          </a:lnRef>
          <a:fillRef idx="1">
            <a:schemeClr val="lt1"/>
          </a:fillRef>
          <a:effectRef idx="0">
            <a:schemeClr val="dk1"/>
          </a:effectRef>
          <a:fontRef idx="minor">
            <a:schemeClr val="dk1"/>
          </a:fontRef>
        </p:style>
      </p:pic>
      <p:grpSp>
        <p:nvGrpSpPr>
          <p:cNvPr id="23" name="Group 22"/>
          <p:cNvGrpSpPr/>
          <p:nvPr/>
        </p:nvGrpSpPr>
        <p:grpSpPr>
          <a:xfrm rot="10800000">
            <a:off x="4121315" y="2004722"/>
            <a:ext cx="458635" cy="535094"/>
            <a:chOff x="3803800" y="2404609"/>
            <a:chExt cx="458635" cy="535094"/>
          </a:xfrm>
        </p:grpSpPr>
        <p:cxnSp>
          <p:nvCxnSpPr>
            <p:cNvPr id="29" name="Straight Connector 28"/>
            <p:cNvCxnSpPr/>
            <p:nvPr/>
          </p:nvCxnSpPr>
          <p:spPr>
            <a:xfrm rot="10800000" flipH="1">
              <a:off x="3803800" y="2404609"/>
              <a:ext cx="452002" cy="5859"/>
            </a:xfrm>
            <a:prstGeom prst="line">
              <a:avLst/>
            </a:prstGeom>
          </p:spPr>
          <p:style>
            <a:lnRef idx="3">
              <a:schemeClr val="accent2"/>
            </a:lnRef>
            <a:fillRef idx="0">
              <a:schemeClr val="accent2"/>
            </a:fillRef>
            <a:effectRef idx="2">
              <a:schemeClr val="accent2"/>
            </a:effectRef>
            <a:fontRef idx="minor">
              <a:schemeClr val="tx1"/>
            </a:fontRef>
          </p:style>
        </p:cxnSp>
        <p:cxnSp>
          <p:nvCxnSpPr>
            <p:cNvPr id="30" name="Straight Arrow Connector 29"/>
            <p:cNvCxnSpPr/>
            <p:nvPr/>
          </p:nvCxnSpPr>
          <p:spPr>
            <a:xfrm>
              <a:off x="4262435" y="2410468"/>
              <a:ext cx="0" cy="529235"/>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grpSp>
      <p:cxnSp>
        <p:nvCxnSpPr>
          <p:cNvPr id="32" name="Straight Arrow Connector 31"/>
          <p:cNvCxnSpPr/>
          <p:nvPr/>
        </p:nvCxnSpPr>
        <p:spPr>
          <a:xfrm>
            <a:off x="663929" y="2095129"/>
            <a:ext cx="17639" cy="564517"/>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33" name="Straight Arrow Connector 32"/>
          <p:cNvCxnSpPr/>
          <p:nvPr/>
        </p:nvCxnSpPr>
        <p:spPr>
          <a:xfrm>
            <a:off x="2827257" y="2721640"/>
            <a:ext cx="3110977" cy="6371"/>
          </a:xfrm>
          <a:prstGeom prst="straightConnector1">
            <a:avLst/>
          </a:prstGeom>
          <a:ln>
            <a:headEnd type="none"/>
            <a:tailEnd type="arrow"/>
          </a:ln>
        </p:spPr>
        <p:style>
          <a:lnRef idx="3">
            <a:schemeClr val="accent2"/>
          </a:lnRef>
          <a:fillRef idx="0">
            <a:schemeClr val="accent2"/>
          </a:fillRef>
          <a:effectRef idx="2">
            <a:schemeClr val="accent2"/>
          </a:effectRef>
          <a:fontRef idx="minor">
            <a:schemeClr val="tx1"/>
          </a:fontRef>
        </p:style>
      </p:cxnSp>
    </p:spTree>
    <p:custDataLst>
      <p:tags r:id="rId1"/>
    </p:custDataLst>
    <p:extLst>
      <p:ext uri="{BB962C8B-B14F-4D97-AF65-F5344CB8AC3E}">
        <p14:creationId xmlns:p14="http://schemas.microsoft.com/office/powerpoint/2010/main" val="108710975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Naming and Versioning Documents</a:t>
            </a:r>
            <a:endParaRPr lang="en-US" dirty="0"/>
          </a:p>
        </p:txBody>
      </p:sp>
      <p:sp>
        <p:nvSpPr>
          <p:cNvPr id="6" name="Content Placeholder 5"/>
          <p:cNvSpPr>
            <a:spLocks noGrp="1"/>
          </p:cNvSpPr>
          <p:nvPr>
            <p:ph sz="half" idx="2"/>
          </p:nvPr>
        </p:nvSpPr>
        <p:spPr/>
        <p:txBody>
          <a:bodyPr/>
          <a:lstStyle/>
          <a:p>
            <a:r>
              <a:rPr lang="en-US" sz="2800" dirty="0" smtClean="0"/>
              <a:t>When naming the PowerPoint and Curricula and other templates:</a:t>
            </a:r>
          </a:p>
          <a:p>
            <a:pPr marL="457200" indent="-457200">
              <a:buFont typeface="Arial"/>
              <a:buChar char="•"/>
            </a:pPr>
            <a:r>
              <a:rPr lang="en-US" sz="2800" dirty="0" smtClean="0"/>
              <a:t>Start with the Date MMDDYYYY_Title of Course_Ver_0#</a:t>
            </a:r>
          </a:p>
          <a:p>
            <a:pPr marL="457200" indent="-457200">
              <a:buFont typeface="Arial"/>
              <a:buChar char="•"/>
            </a:pPr>
            <a:endParaRPr lang="en-US" sz="2800" dirty="0"/>
          </a:p>
          <a:p>
            <a:r>
              <a:rPr lang="en-US" sz="2800" dirty="0" smtClean="0"/>
              <a:t>For Tab Documents use:</a:t>
            </a:r>
          </a:p>
          <a:p>
            <a:pPr marL="457200" indent="-457200">
              <a:buFont typeface="Arial"/>
              <a:buChar char="•"/>
            </a:pPr>
            <a:r>
              <a:rPr lang="en-US" sz="2800" dirty="0" smtClean="0"/>
              <a:t>TAB_##_Name of Document</a:t>
            </a:r>
          </a:p>
          <a:p>
            <a:pPr marL="457200" indent="-457200">
              <a:buFont typeface="Arial"/>
              <a:buChar char="•"/>
            </a:pPr>
            <a:endParaRPr lang="en-US" sz="2800" dirty="0" smtClean="0"/>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46</a:t>
            </a:fld>
            <a:endParaRPr lang="en-US" dirty="0"/>
          </a:p>
        </p:txBody>
      </p:sp>
      <p:pic>
        <p:nvPicPr>
          <p:cNvPr id="8" name="Content Placeholder 7"/>
          <p:cNvPicPr>
            <a:picLocks noGrp="1" noChangeAspect="1"/>
          </p:cNvPicPr>
          <p:nvPr>
            <p:ph sz="half" idx="12"/>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l="27129" r="27129"/>
          <a:stretch>
            <a:fillRect/>
          </a:stretch>
        </p:blipFill>
        <p:spPr/>
      </p:pic>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Tree>
    <p:custDataLst>
      <p:tags r:id="rId1"/>
    </p:custDataLst>
    <p:extLst>
      <p:ext uri="{BB962C8B-B14F-4D97-AF65-F5344CB8AC3E}">
        <p14:creationId xmlns:p14="http://schemas.microsoft.com/office/powerpoint/2010/main" val="93878070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47</a:t>
            </a:fld>
            <a:endParaRPr lang="en-US" dirty="0"/>
          </a:p>
        </p:txBody>
      </p:sp>
      <p:sp>
        <p:nvSpPr>
          <p:cNvPr id="6" name="Title 5"/>
          <p:cNvSpPr>
            <a:spLocks noGrp="1"/>
          </p:cNvSpPr>
          <p:nvPr>
            <p:ph type="title"/>
          </p:nvPr>
        </p:nvSpPr>
        <p:spPr/>
        <p:txBody>
          <a:bodyPr/>
          <a:lstStyle/>
          <a:p>
            <a:r>
              <a:rPr lang="en-US" dirty="0" smtClean="0"/>
              <a:t>Check Your Knowledge</a:t>
            </a:r>
            <a:endParaRPr lang="en-US" dirty="0"/>
          </a:p>
        </p:txBody>
      </p:sp>
      <p:sp>
        <p:nvSpPr>
          <p:cNvPr id="8" name="Text Placeholder 7"/>
          <p:cNvSpPr>
            <a:spLocks noGrp="1"/>
          </p:cNvSpPr>
          <p:nvPr>
            <p:ph type="body" sz="quarter" idx="12"/>
          </p:nvPr>
        </p:nvSpPr>
        <p:spPr/>
        <p:txBody>
          <a:bodyPr/>
          <a:lstStyle/>
          <a:p>
            <a:r>
              <a:rPr lang="en-US" dirty="0" smtClean="0"/>
              <a:t>How many templates are available for you to use and what are they?</a:t>
            </a:r>
          </a:p>
          <a:p>
            <a:pPr marL="457200" indent="-457200">
              <a:buFont typeface="Arial"/>
              <a:buChar char="•"/>
            </a:pPr>
            <a:r>
              <a:rPr lang="en-US" dirty="0" smtClean="0"/>
              <a:t>There are five templates.  They are: </a:t>
            </a:r>
          </a:p>
          <a:p>
            <a:pPr marL="1200150" lvl="1" indent="-457200"/>
            <a:r>
              <a:rPr lang="en-US" dirty="0" smtClean="0"/>
              <a:t>Curricula</a:t>
            </a:r>
            <a:endParaRPr lang="en-US" dirty="0"/>
          </a:p>
          <a:p>
            <a:pPr marL="1200150" lvl="1" indent="-457200"/>
            <a:r>
              <a:rPr lang="en-US" dirty="0"/>
              <a:t>PowerPoint</a:t>
            </a:r>
          </a:p>
          <a:p>
            <a:pPr marL="1200150" lvl="1" indent="-457200"/>
            <a:r>
              <a:rPr lang="en-US" dirty="0" smtClean="0"/>
              <a:t>Terms </a:t>
            </a:r>
            <a:r>
              <a:rPr lang="en-US" dirty="0"/>
              <a:t>and Concepts</a:t>
            </a:r>
          </a:p>
          <a:p>
            <a:pPr marL="1200150" lvl="1" indent="-457200"/>
            <a:r>
              <a:rPr lang="en-US" dirty="0"/>
              <a:t>Resource Materials </a:t>
            </a:r>
            <a:r>
              <a:rPr lang="en-US" dirty="0" smtClean="0"/>
              <a:t>– Table of Contents and Cover Pages</a:t>
            </a:r>
          </a:p>
          <a:p>
            <a:pPr marL="1200150" lvl="1" indent="-457200"/>
            <a:r>
              <a:rPr lang="en-US" dirty="0" smtClean="0"/>
              <a:t>eLearning</a:t>
            </a:r>
            <a:endParaRPr lang="en-US" dirty="0"/>
          </a:p>
          <a:p>
            <a:pPr marL="457200" indent="-457200">
              <a:buFont typeface="Arial"/>
              <a:buChar char="•"/>
            </a:pPr>
            <a:endParaRPr lang="en-US" dirty="0"/>
          </a:p>
        </p:txBody>
      </p:sp>
    </p:spTree>
    <p:custDataLst>
      <p:tags r:id="rId1"/>
    </p:custDataLst>
    <p:extLst>
      <p:ext uri="{BB962C8B-B14F-4D97-AF65-F5344CB8AC3E}">
        <p14:creationId xmlns:p14="http://schemas.microsoft.com/office/powerpoint/2010/main" val="271073937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4294967295"/>
          </p:nvPr>
        </p:nvSpPr>
        <p:spPr>
          <a:xfrm>
            <a:off x="182880" y="1371600"/>
            <a:ext cx="8778240" cy="4937125"/>
          </a:xfrm>
        </p:spPr>
        <p:txBody>
          <a:bodyPr/>
          <a:lstStyle/>
          <a:p>
            <a:r>
              <a:rPr lang="en-US" dirty="0" smtClean="0"/>
              <a:t>What is purpose of the curricula?</a:t>
            </a:r>
          </a:p>
          <a:p>
            <a:pPr marL="457200" indent="-457200">
              <a:buFont typeface="Arial"/>
              <a:buChar char="•"/>
            </a:pPr>
            <a:r>
              <a:rPr lang="en-US" dirty="0" smtClean="0"/>
              <a:t>It is used to </a:t>
            </a:r>
            <a:r>
              <a:rPr lang="en-US" dirty="0"/>
              <a:t>plan the development of </a:t>
            </a:r>
            <a:r>
              <a:rPr lang="en-US" dirty="0" smtClean="0"/>
              <a:t>the course.</a:t>
            </a:r>
            <a:endParaRPr lang="en-US" dirty="0"/>
          </a:p>
          <a:p>
            <a:r>
              <a:rPr lang="en-US" dirty="0" smtClean="0"/>
              <a:t>What are the sections of the Curriculum?</a:t>
            </a:r>
          </a:p>
          <a:p>
            <a:pPr marL="457200" indent="-457200">
              <a:buFont typeface="Arial"/>
              <a:buChar char="•"/>
            </a:pPr>
            <a:r>
              <a:rPr lang="en-US" dirty="0" smtClean="0"/>
              <a:t>Course </a:t>
            </a:r>
            <a:r>
              <a:rPr lang="en-US" dirty="0"/>
              <a:t>Overview</a:t>
            </a:r>
          </a:p>
          <a:p>
            <a:pPr marL="457200" indent="-457200">
              <a:buFont typeface="Arial"/>
              <a:buChar char="•"/>
            </a:pPr>
            <a:r>
              <a:rPr lang="en-US" dirty="0" smtClean="0"/>
              <a:t>Purpose </a:t>
            </a:r>
            <a:r>
              <a:rPr lang="en-US" dirty="0"/>
              <a:t>and Objective</a:t>
            </a:r>
          </a:p>
          <a:p>
            <a:pPr marL="457200" indent="-457200">
              <a:buFont typeface="Arial"/>
              <a:buChar char="•"/>
            </a:pPr>
            <a:r>
              <a:rPr lang="en-US" dirty="0"/>
              <a:t>Learning Logistics</a:t>
            </a:r>
          </a:p>
          <a:p>
            <a:pPr marL="457200" indent="-457200">
              <a:buFont typeface="Arial"/>
              <a:buChar char="•"/>
            </a:pPr>
            <a:r>
              <a:rPr lang="en-US" dirty="0"/>
              <a:t>Course Introduction</a:t>
            </a:r>
          </a:p>
          <a:p>
            <a:pPr marL="457200" indent="-457200">
              <a:buFont typeface="Arial"/>
              <a:buChar char="•"/>
            </a:pPr>
            <a:r>
              <a:rPr lang="en-US" dirty="0"/>
              <a:t>Sections</a:t>
            </a:r>
          </a:p>
          <a:p>
            <a:pPr marL="457200" indent="-457200">
              <a:buFont typeface="Arial"/>
              <a:buChar char="•"/>
            </a:pPr>
            <a:r>
              <a:rPr lang="en-US" dirty="0"/>
              <a:t>Conclusion</a:t>
            </a:r>
          </a:p>
          <a:p>
            <a:pPr marL="457200" indent="-457200">
              <a:buFont typeface="Arial"/>
              <a:buChar char="•"/>
            </a:pPr>
            <a:endParaRPr lang="en-US" dirty="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48</a:t>
            </a:fld>
            <a:endParaRPr lang="en-US" dirty="0"/>
          </a:p>
        </p:txBody>
      </p:sp>
      <p:sp>
        <p:nvSpPr>
          <p:cNvPr id="6" name="Title 5"/>
          <p:cNvSpPr>
            <a:spLocks noGrp="1"/>
          </p:cNvSpPr>
          <p:nvPr>
            <p:ph type="title"/>
          </p:nvPr>
        </p:nvSpPr>
        <p:spPr/>
        <p:txBody>
          <a:bodyPr/>
          <a:lstStyle/>
          <a:p>
            <a:r>
              <a:rPr lang="en-US" dirty="0" smtClean="0"/>
              <a:t>Check Your Knowledge</a:t>
            </a:r>
            <a:endParaRPr lang="en-US" dirty="0"/>
          </a:p>
        </p:txBody>
      </p:sp>
    </p:spTree>
    <p:custDataLst>
      <p:tags r:id="rId1"/>
    </p:custDataLst>
    <p:extLst>
      <p:ext uri="{BB962C8B-B14F-4D97-AF65-F5344CB8AC3E}">
        <p14:creationId xmlns:p14="http://schemas.microsoft.com/office/powerpoint/2010/main" val="213037736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2563" y="2057400"/>
            <a:ext cx="8818562" cy="3429000"/>
          </a:xfrm>
          <a:ln/>
        </p:spPr>
        <p:txBody>
          <a:bodyPr/>
          <a:lstStyle/>
          <a:p>
            <a:pPr>
              <a:defRPr/>
            </a:pPr>
            <a:endParaRPr lang="en-US" dirty="0">
              <a:ea typeface="+mn-ea"/>
              <a:cs typeface="+mn-cs"/>
            </a:endParaRPr>
          </a:p>
        </p:txBody>
      </p:sp>
    </p:spTree>
    <p:custDataLst>
      <p:tags r:id="rId1"/>
    </p:custDataLst>
    <p:extLst>
      <p:ext uri="{BB962C8B-B14F-4D97-AF65-F5344CB8AC3E}">
        <p14:creationId xmlns:p14="http://schemas.microsoft.com/office/powerpoint/2010/main" val="2344019287"/>
      </p:ext>
    </p:extLst>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034726" y="1599351"/>
            <a:ext cx="7895039" cy="4437414"/>
          </a:xfrm>
        </p:spPr>
        <p:txBody>
          <a:bodyPr/>
          <a:lstStyle/>
          <a:p>
            <a:pPr marL="457200" indent="-457200">
              <a:buFont typeface="Arial"/>
              <a:buChar char="•"/>
            </a:pPr>
            <a:r>
              <a:rPr lang="en-US" sz="2900" dirty="0" smtClean="0"/>
              <a:t>Section 7 – </a:t>
            </a:r>
            <a:r>
              <a:rPr lang="en-US" sz="2900" dirty="0"/>
              <a:t>Create </a:t>
            </a:r>
            <a:r>
              <a:rPr lang="en-US" sz="2900" dirty="0" smtClean="0"/>
              <a:t>Engage Interaction </a:t>
            </a:r>
          </a:p>
          <a:p>
            <a:pPr marL="457200" indent="-457200">
              <a:buFont typeface="Arial"/>
              <a:buChar char="•"/>
            </a:pPr>
            <a:r>
              <a:rPr lang="en-US" sz="2900" dirty="0" smtClean="0"/>
              <a:t>Section 8 </a:t>
            </a:r>
            <a:r>
              <a:rPr lang="en-US" sz="2900" dirty="0"/>
              <a:t>– Create and Insert Audio</a:t>
            </a:r>
          </a:p>
          <a:p>
            <a:pPr marL="457200" indent="-457200">
              <a:buFont typeface="Arial"/>
              <a:buChar char="•"/>
            </a:pPr>
            <a:r>
              <a:rPr lang="en-US" sz="2900" dirty="0"/>
              <a:t>Section 9 </a:t>
            </a:r>
            <a:r>
              <a:rPr lang="en-US" sz="2900" dirty="0" smtClean="0"/>
              <a:t>– Add Annotation</a:t>
            </a:r>
          </a:p>
          <a:p>
            <a:pPr marL="457200" indent="-457200">
              <a:buFont typeface="Arial"/>
              <a:buChar char="•"/>
            </a:pPr>
            <a:r>
              <a:rPr lang="en-US" sz="2900" dirty="0" smtClean="0"/>
              <a:t>Section 10 – </a:t>
            </a:r>
            <a:r>
              <a:rPr lang="en-US" sz="2900" dirty="0"/>
              <a:t>Add </a:t>
            </a:r>
            <a:r>
              <a:rPr lang="en-US" sz="2900" dirty="0" smtClean="0"/>
              <a:t>Quiz </a:t>
            </a:r>
            <a:r>
              <a:rPr lang="en-US" sz="2900" dirty="0"/>
              <a:t>using </a:t>
            </a:r>
            <a:r>
              <a:rPr lang="en-US" sz="2900" dirty="0" smtClean="0"/>
              <a:t>Quizmaker</a:t>
            </a:r>
          </a:p>
          <a:p>
            <a:pPr marL="457200" indent="-457200">
              <a:buFont typeface="Arial"/>
              <a:buChar char="•"/>
            </a:pPr>
            <a:r>
              <a:rPr lang="en-US" sz="2900" dirty="0" smtClean="0"/>
              <a:t>Section 11 </a:t>
            </a:r>
            <a:r>
              <a:rPr lang="en-US" sz="2900" dirty="0"/>
              <a:t>– Print and Publish </a:t>
            </a:r>
            <a:r>
              <a:rPr lang="en-US" sz="2900" dirty="0" smtClean="0"/>
              <a:t>Course</a:t>
            </a:r>
          </a:p>
          <a:p>
            <a:pPr marL="457200" indent="-457200">
              <a:buFont typeface="Arial"/>
              <a:buChar char="•"/>
            </a:pPr>
            <a:r>
              <a:rPr lang="en-US" sz="2900" dirty="0" smtClean="0"/>
              <a:t>Section 12 – Conclusion</a:t>
            </a:r>
            <a:endParaRPr lang="en-US" sz="2900" dirty="0"/>
          </a:p>
        </p:txBody>
      </p:sp>
      <p:sp>
        <p:nvSpPr>
          <p:cNvPr id="10" name="Footer Placeholder 9"/>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12" name="Slide Number Placeholder 11"/>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5</a:t>
            </a:fld>
            <a:endParaRPr lang="en-US" dirty="0"/>
          </a:p>
        </p:txBody>
      </p:sp>
      <p:sp>
        <p:nvSpPr>
          <p:cNvPr id="9218" name="Title 1"/>
          <p:cNvSpPr>
            <a:spLocks noGrp="1"/>
          </p:cNvSpPr>
          <p:nvPr>
            <p:ph type="title"/>
          </p:nvPr>
        </p:nvSpPr>
        <p:spPr/>
        <p:txBody>
          <a:bodyPr/>
          <a:lstStyle/>
          <a:p>
            <a:r>
              <a:rPr lang="en-US" dirty="0" smtClean="0">
                <a:latin typeface="+mj-lt"/>
              </a:rPr>
              <a:t>Course Agenda</a:t>
            </a:r>
          </a:p>
        </p:txBody>
      </p:sp>
      <p:grpSp>
        <p:nvGrpSpPr>
          <p:cNvPr id="13" name="Group 12"/>
          <p:cNvGrpSpPr/>
          <p:nvPr/>
        </p:nvGrpSpPr>
        <p:grpSpPr>
          <a:xfrm>
            <a:off x="273120" y="1499816"/>
            <a:ext cx="685800" cy="4672384"/>
            <a:chOff x="457200" y="1499816"/>
            <a:chExt cx="685800" cy="4672384"/>
          </a:xfrm>
        </p:grpSpPr>
        <p:cxnSp>
          <p:nvCxnSpPr>
            <p:cNvPr id="11" name="Straight Connector 10"/>
            <p:cNvCxnSpPr/>
            <p:nvPr/>
          </p:nvCxnSpPr>
          <p:spPr bwMode="auto">
            <a:xfrm rot="16200000">
              <a:off x="-1536092" y="3836008"/>
              <a:ext cx="4672384"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ounded Rectangle 4"/>
            <p:cNvSpPr/>
            <p:nvPr/>
          </p:nvSpPr>
          <p:spPr bwMode="auto">
            <a:xfrm rot="16200000">
              <a:off x="508076" y="5245252"/>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ounded Rectangle 5"/>
            <p:cNvSpPr/>
            <p:nvPr/>
          </p:nvSpPr>
          <p:spPr bwMode="auto">
            <a:xfrm rot="16200000">
              <a:off x="508076" y="3493108"/>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Rounded Rectangle 6"/>
            <p:cNvSpPr/>
            <p:nvPr/>
          </p:nvSpPr>
          <p:spPr bwMode="auto">
            <a:xfrm rot="16200000">
              <a:off x="508076" y="4369180"/>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Rounded Rectangle 7"/>
            <p:cNvSpPr/>
            <p:nvPr/>
          </p:nvSpPr>
          <p:spPr bwMode="auto">
            <a:xfrm rot="16200000">
              <a:off x="508076" y="2617036"/>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Rounded Rectangle 8"/>
            <p:cNvSpPr/>
            <p:nvPr/>
          </p:nvSpPr>
          <p:spPr bwMode="auto">
            <a:xfrm rot="16200000">
              <a:off x="501726" y="1747314"/>
              <a:ext cx="584048" cy="6731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Tree>
    <p:custDataLst>
      <p:tags r:id="rId1"/>
    </p:custDataLst>
    <p:extLst>
      <p:ext uri="{BB962C8B-B14F-4D97-AF65-F5344CB8AC3E}">
        <p14:creationId xmlns:p14="http://schemas.microsoft.com/office/powerpoint/2010/main" val="299854744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034726" y="1599351"/>
            <a:ext cx="7895039" cy="4437414"/>
          </a:xfrm>
        </p:spPr>
        <p:txBody>
          <a:bodyPr/>
          <a:lstStyle/>
          <a:p>
            <a:pPr marL="457200" indent="-457200">
              <a:buFont typeface="Arial"/>
              <a:buChar char="•"/>
            </a:pPr>
            <a:r>
              <a:rPr lang="en-US" sz="2900" dirty="0" smtClean="0"/>
              <a:t>Learning Logistics</a:t>
            </a:r>
          </a:p>
          <a:p>
            <a:pPr marL="457200" indent="-457200">
              <a:buFont typeface="Arial"/>
              <a:buChar char="•"/>
            </a:pPr>
            <a:r>
              <a:rPr lang="en-US" sz="2900" dirty="0" smtClean="0"/>
              <a:t>Section 1 – Introduction</a:t>
            </a:r>
          </a:p>
          <a:p>
            <a:pPr marL="457200" indent="-457200">
              <a:buFont typeface="Arial"/>
              <a:buChar char="•"/>
            </a:pPr>
            <a:r>
              <a:rPr lang="en-US" sz="2900" dirty="0" smtClean="0"/>
              <a:t>Section 2 – CDOT Training Templates</a:t>
            </a:r>
            <a:endParaRPr lang="en-US" sz="1800" dirty="0" smtClean="0"/>
          </a:p>
          <a:p>
            <a:pPr marL="457200" indent="-457200">
              <a:buFont typeface="Arial"/>
              <a:buChar char="•"/>
            </a:pPr>
            <a:r>
              <a:rPr lang="en-US" sz="2900" b="1" dirty="0"/>
              <a:t>Section </a:t>
            </a:r>
            <a:r>
              <a:rPr lang="en-US" sz="2900" b="1" dirty="0" smtClean="0"/>
              <a:t>3 – Introduction to Studio ‘13</a:t>
            </a:r>
          </a:p>
          <a:p>
            <a:pPr marL="457200" indent="-457200">
              <a:buFont typeface="Arial"/>
              <a:buChar char="•"/>
            </a:pPr>
            <a:r>
              <a:rPr lang="en-US" sz="2900" dirty="0" smtClean="0"/>
              <a:t>Section 4 – Prepare Presentation for eLearning</a:t>
            </a:r>
          </a:p>
          <a:p>
            <a:pPr marL="457200" indent="-457200">
              <a:buFont typeface="Arial"/>
              <a:buChar char="•"/>
            </a:pPr>
            <a:r>
              <a:rPr lang="en-US" sz="2900" dirty="0" smtClean="0"/>
              <a:t>Section 5 – Create Glossary</a:t>
            </a:r>
          </a:p>
          <a:p>
            <a:pPr marL="457200" indent="-457200">
              <a:buFont typeface="Arial"/>
              <a:buChar char="•"/>
            </a:pPr>
            <a:r>
              <a:rPr lang="en-US" sz="2900" dirty="0"/>
              <a:t>Section </a:t>
            </a:r>
            <a:r>
              <a:rPr lang="en-US" sz="2900" dirty="0" smtClean="0"/>
              <a:t>6 </a:t>
            </a:r>
            <a:r>
              <a:rPr lang="en-US" sz="2900" dirty="0"/>
              <a:t>– </a:t>
            </a:r>
            <a:r>
              <a:rPr lang="en-US" sz="2900" dirty="0" smtClean="0"/>
              <a:t>Add Resource Documents</a:t>
            </a:r>
            <a:endParaRPr lang="en-US" sz="2900" dirty="0"/>
          </a:p>
        </p:txBody>
      </p:sp>
      <p:sp>
        <p:nvSpPr>
          <p:cNvPr id="10" name="Footer Placeholder 9"/>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12" name="Slide Number Placeholder 11"/>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50</a:t>
            </a:fld>
            <a:endParaRPr lang="en-US" dirty="0"/>
          </a:p>
        </p:txBody>
      </p:sp>
      <p:sp>
        <p:nvSpPr>
          <p:cNvPr id="9218" name="Title 1"/>
          <p:cNvSpPr>
            <a:spLocks noGrp="1"/>
          </p:cNvSpPr>
          <p:nvPr>
            <p:ph type="title"/>
          </p:nvPr>
        </p:nvSpPr>
        <p:spPr/>
        <p:txBody>
          <a:bodyPr/>
          <a:lstStyle/>
          <a:p>
            <a:r>
              <a:rPr lang="en-US" dirty="0" smtClean="0">
                <a:latin typeface="+mj-lt"/>
              </a:rPr>
              <a:t>Course Agenda</a:t>
            </a:r>
          </a:p>
        </p:txBody>
      </p:sp>
      <p:grpSp>
        <p:nvGrpSpPr>
          <p:cNvPr id="13" name="Group 12"/>
          <p:cNvGrpSpPr/>
          <p:nvPr/>
        </p:nvGrpSpPr>
        <p:grpSpPr>
          <a:xfrm>
            <a:off x="273120" y="1499816"/>
            <a:ext cx="685800" cy="4672384"/>
            <a:chOff x="457200" y="1499816"/>
            <a:chExt cx="685800" cy="4672384"/>
          </a:xfrm>
        </p:grpSpPr>
        <p:cxnSp>
          <p:nvCxnSpPr>
            <p:cNvPr id="11" name="Straight Connector 10"/>
            <p:cNvCxnSpPr/>
            <p:nvPr/>
          </p:nvCxnSpPr>
          <p:spPr bwMode="auto">
            <a:xfrm rot="16200000">
              <a:off x="-1536092" y="3836008"/>
              <a:ext cx="4672384"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ounded Rectangle 4"/>
            <p:cNvSpPr/>
            <p:nvPr/>
          </p:nvSpPr>
          <p:spPr bwMode="auto">
            <a:xfrm rot="16200000">
              <a:off x="508076" y="5245252"/>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ounded Rectangle 5"/>
            <p:cNvSpPr/>
            <p:nvPr/>
          </p:nvSpPr>
          <p:spPr bwMode="auto">
            <a:xfrm rot="16200000">
              <a:off x="508076" y="3493108"/>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Rounded Rectangle 6"/>
            <p:cNvSpPr/>
            <p:nvPr/>
          </p:nvSpPr>
          <p:spPr bwMode="auto">
            <a:xfrm rot="16200000">
              <a:off x="508076" y="4369180"/>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Rounded Rectangle 7"/>
            <p:cNvSpPr/>
            <p:nvPr/>
          </p:nvSpPr>
          <p:spPr bwMode="auto">
            <a:xfrm rot="16200000">
              <a:off x="508076" y="2617036"/>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Rounded Rectangle 8"/>
            <p:cNvSpPr/>
            <p:nvPr/>
          </p:nvSpPr>
          <p:spPr bwMode="auto">
            <a:xfrm rot="16200000">
              <a:off x="501726" y="1747314"/>
              <a:ext cx="584048" cy="6731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Tree>
    <p:custDataLst>
      <p:tags r:id="rId1"/>
    </p:custDataLst>
    <p:extLst>
      <p:ext uri="{BB962C8B-B14F-4D97-AF65-F5344CB8AC3E}">
        <p14:creationId xmlns:p14="http://schemas.microsoft.com/office/powerpoint/2010/main" val="86431380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400" dirty="0"/>
              <a:t>At the end of this section, you should be able to</a:t>
            </a:r>
            <a:r>
              <a:rPr lang="en-US" sz="2400" dirty="0" smtClean="0"/>
              <a:t>:</a:t>
            </a:r>
          </a:p>
          <a:p>
            <a:pPr marL="342900" lvl="0" indent="-342900">
              <a:buFont typeface="Arial"/>
              <a:buChar char="•"/>
            </a:pPr>
            <a:r>
              <a:rPr lang="en-US" sz="2400" dirty="0"/>
              <a:t>Define the terms and concepts </a:t>
            </a:r>
            <a:endParaRPr lang="en-US" sz="2400" dirty="0" smtClean="0"/>
          </a:p>
          <a:p>
            <a:pPr marL="342900" lvl="0" indent="-342900">
              <a:buFont typeface="Arial"/>
              <a:buChar char="•"/>
            </a:pPr>
            <a:r>
              <a:rPr lang="en-US" sz="2400" dirty="0" smtClean="0"/>
              <a:t>Describe when the Articulate file is created and file types</a:t>
            </a:r>
            <a:endParaRPr lang="en-US" sz="2400" dirty="0"/>
          </a:p>
          <a:p>
            <a:pPr marL="342900" lvl="0" indent="-342900">
              <a:buFont typeface="Arial"/>
              <a:buChar char="•"/>
            </a:pPr>
            <a:r>
              <a:rPr lang="en-US" sz="2400" dirty="0" smtClean="0"/>
              <a:t>Identify </a:t>
            </a:r>
            <a:r>
              <a:rPr lang="en-US" sz="2400" dirty="0"/>
              <a:t>the folders and icons found on the Articulate Ribbon </a:t>
            </a:r>
          </a:p>
          <a:p>
            <a:pPr marL="342900" indent="-342900">
              <a:buFont typeface="Arial"/>
              <a:buChar char="•"/>
            </a:pPr>
            <a:r>
              <a:rPr lang="en-US" sz="2400" dirty="0"/>
              <a:t>Recognize the importance of slide selection </a:t>
            </a:r>
          </a:p>
          <a:p>
            <a:pPr marL="342900" lvl="0" indent="-342900">
              <a:buFont typeface="Arial"/>
              <a:buChar char="•"/>
            </a:pPr>
            <a:r>
              <a:rPr lang="en-US" sz="2400" dirty="0" smtClean="0"/>
              <a:t>Identify </a:t>
            </a:r>
            <a:r>
              <a:rPr lang="en-US" sz="2400" dirty="0"/>
              <a:t>where Articulate interacts with PowerPoint </a:t>
            </a:r>
            <a:endParaRPr lang="en-US" sz="2400" dirty="0" smtClean="0"/>
          </a:p>
          <a:p>
            <a:pPr marL="342900" indent="-342900">
              <a:buFont typeface="Arial"/>
              <a:buChar char="•"/>
            </a:pPr>
            <a:r>
              <a:rPr lang="en-US" sz="2400" dirty="0"/>
              <a:t>Create an Articulate account to access additional content (need photo, email address, password and confirmation email) </a:t>
            </a:r>
          </a:p>
          <a:p>
            <a:pPr marL="342900" lvl="0" indent="-342900">
              <a:buFont typeface="Arial"/>
              <a:buChar char="•"/>
            </a:pPr>
            <a:r>
              <a:rPr lang="en-US" sz="2400" dirty="0" smtClean="0"/>
              <a:t>Identify </a:t>
            </a:r>
            <a:r>
              <a:rPr lang="en-US" sz="2400" dirty="0"/>
              <a:t>the help resources available to you as you develop the eLearning (Support, Community, Downloads Site</a:t>
            </a:r>
            <a:r>
              <a:rPr lang="en-US" sz="2400" dirty="0" smtClean="0"/>
              <a:t>)</a:t>
            </a:r>
            <a:endParaRPr lang="en-US" sz="2400" dirty="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51</a:t>
            </a:fld>
            <a:endParaRPr lang="en-US" dirty="0"/>
          </a:p>
        </p:txBody>
      </p:sp>
      <p:sp>
        <p:nvSpPr>
          <p:cNvPr id="5" name="Title 4"/>
          <p:cNvSpPr>
            <a:spLocks noGrp="1"/>
          </p:cNvSpPr>
          <p:nvPr>
            <p:ph type="title"/>
          </p:nvPr>
        </p:nvSpPr>
        <p:spPr/>
        <p:txBody>
          <a:bodyPr/>
          <a:lstStyle/>
          <a:p>
            <a:r>
              <a:rPr lang="en-US" dirty="0" smtClean="0"/>
              <a:t>Section 3 Learning Objectives</a:t>
            </a:r>
            <a:endParaRPr lang="en-US" dirty="0"/>
          </a:p>
        </p:txBody>
      </p:sp>
    </p:spTree>
    <p:custDataLst>
      <p:tags r:id="rId1"/>
    </p:custDataLst>
    <p:extLst>
      <p:ext uri="{BB962C8B-B14F-4D97-AF65-F5344CB8AC3E}">
        <p14:creationId xmlns:p14="http://schemas.microsoft.com/office/powerpoint/2010/main" val="376214397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3" name="Slide Number Placeholder 2"/>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52</a:t>
            </a:fld>
            <a:endParaRPr lang="en-US" dirty="0"/>
          </a:p>
        </p:txBody>
      </p:sp>
      <p:sp>
        <p:nvSpPr>
          <p:cNvPr id="4" name="Title 3"/>
          <p:cNvSpPr>
            <a:spLocks noGrp="1"/>
          </p:cNvSpPr>
          <p:nvPr>
            <p:ph type="title"/>
          </p:nvPr>
        </p:nvSpPr>
        <p:spPr/>
        <p:txBody>
          <a:bodyPr/>
          <a:lstStyle/>
          <a:p>
            <a:r>
              <a:rPr lang="en-US" dirty="0" smtClean="0"/>
              <a:t>Terms and Concepts</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813543449"/>
              </p:ext>
            </p:extLst>
          </p:nvPr>
        </p:nvGraphicFramePr>
        <p:xfrm>
          <a:off x="1563688" y="1577975"/>
          <a:ext cx="7260590" cy="3845560"/>
        </p:xfrm>
        <a:graphic>
          <a:graphicData uri="http://schemas.openxmlformats.org/drawingml/2006/table">
            <a:tbl>
              <a:tblPr firstRow="1" bandRow="1">
                <a:tableStyleId>{5C22544A-7EE6-4342-B048-85BDC9FD1C3A}</a:tableStyleId>
              </a:tblPr>
              <a:tblGrid>
                <a:gridCol w="1871926"/>
                <a:gridCol w="5388664"/>
              </a:tblGrid>
              <a:tr h="370840">
                <a:tc>
                  <a:txBody>
                    <a:bodyPr/>
                    <a:lstStyle/>
                    <a:p>
                      <a:r>
                        <a:rPr lang="en-US" dirty="0" smtClean="0"/>
                        <a:t>Term</a:t>
                      </a:r>
                      <a:endParaRPr lang="en-US" dirty="0"/>
                    </a:p>
                  </a:txBody>
                  <a:tcPr/>
                </a:tc>
                <a:tc>
                  <a:txBody>
                    <a:bodyPr/>
                    <a:lstStyle/>
                    <a:p>
                      <a:r>
                        <a:rPr lang="en-US" dirty="0" smtClean="0"/>
                        <a:t>Definition</a:t>
                      </a:r>
                      <a:endParaRPr lang="en-US" dirty="0"/>
                    </a:p>
                  </a:txBody>
                  <a:tcPr/>
                </a:tc>
              </a:tr>
              <a:tr h="370840">
                <a:tc>
                  <a:txBody>
                    <a:bodyPr/>
                    <a:lstStyle/>
                    <a:p>
                      <a:r>
                        <a:rPr lang="en-US" sz="1800" b="1" kern="1200" dirty="0" smtClean="0">
                          <a:solidFill>
                            <a:schemeClr val="dk1"/>
                          </a:solidFill>
                          <a:effectLst/>
                          <a:latin typeface="+mn-lt"/>
                          <a:ea typeface="+mn-ea"/>
                          <a:cs typeface="+mn-cs"/>
                        </a:rPr>
                        <a:t>Record Narration</a:t>
                      </a:r>
                      <a:endParaRPr lang="en-US" dirty="0"/>
                    </a:p>
                  </a:txBody>
                  <a:tcPr/>
                </a:tc>
                <a:tc>
                  <a:txBody>
                    <a:bodyPr/>
                    <a:lstStyle/>
                    <a:p>
                      <a:r>
                        <a:rPr lang="en-US" sz="1800" kern="1200" dirty="0" smtClean="0">
                          <a:solidFill>
                            <a:schemeClr val="dk1"/>
                          </a:solidFill>
                          <a:effectLst/>
                          <a:latin typeface="+mn-lt"/>
                          <a:ea typeface="+mn-ea"/>
                          <a:cs typeface="+mn-cs"/>
                        </a:rPr>
                        <a:t>An icon is used to access a menu to record or import narration into the presentation.</a:t>
                      </a:r>
                    </a:p>
                  </a:txBody>
                  <a:tcPr/>
                </a:tc>
              </a:tr>
              <a:tr h="370840">
                <a:tc>
                  <a:txBody>
                    <a:bodyPr/>
                    <a:lstStyle/>
                    <a:p>
                      <a:r>
                        <a:rPr lang="en-US" sz="1800" b="1" kern="1200" dirty="0" smtClean="0">
                          <a:solidFill>
                            <a:schemeClr val="dk1"/>
                          </a:solidFill>
                          <a:effectLst/>
                          <a:latin typeface="+mn-lt"/>
                          <a:ea typeface="+mn-ea"/>
                          <a:cs typeface="+mn-cs"/>
                        </a:rPr>
                        <a:t>Annotations</a:t>
                      </a:r>
                      <a:endParaRPr lang="en-US" dirty="0"/>
                    </a:p>
                  </a:txBody>
                  <a:tcPr/>
                </a:tc>
                <a:tc>
                  <a:txBody>
                    <a:bodyPr/>
                    <a:lstStyle/>
                    <a:p>
                      <a:r>
                        <a:rPr lang="en-US" sz="1800" kern="1200" dirty="0" smtClean="0">
                          <a:solidFill>
                            <a:schemeClr val="dk1"/>
                          </a:solidFill>
                          <a:effectLst/>
                          <a:latin typeface="+mn-lt"/>
                          <a:ea typeface="+mn-ea"/>
                          <a:cs typeface="+mn-cs"/>
                        </a:rPr>
                        <a:t>Annotation highlight important content using arrows, checkmarks, crosses, rectangles, and spotlights and can also be timed to match audio within a course.</a:t>
                      </a:r>
                    </a:p>
                  </a:txBody>
                  <a:tcPr/>
                </a:tc>
              </a:tr>
              <a:tr h="370840">
                <a:tc>
                  <a:txBody>
                    <a:bodyPr/>
                    <a:lstStyle/>
                    <a:p>
                      <a:r>
                        <a:rPr lang="en-US" sz="1800" b="1" kern="1200" dirty="0" smtClean="0">
                          <a:solidFill>
                            <a:schemeClr val="dk1"/>
                          </a:solidFill>
                          <a:effectLst/>
                          <a:latin typeface="+mn-lt"/>
                          <a:ea typeface="+mn-ea"/>
                          <a:cs typeface="+mn-cs"/>
                        </a:rPr>
                        <a:t>Add Annotations</a:t>
                      </a:r>
                      <a:endParaRPr lang="en-US" dirty="0"/>
                    </a:p>
                  </a:txBody>
                  <a:tcPr/>
                </a:tc>
                <a:tc>
                  <a:txBody>
                    <a:bodyPr/>
                    <a:lstStyle/>
                    <a:p>
                      <a:r>
                        <a:rPr lang="en-US" sz="1800" kern="1200" dirty="0" smtClean="0">
                          <a:solidFill>
                            <a:schemeClr val="dk1"/>
                          </a:solidFill>
                          <a:effectLst/>
                          <a:latin typeface="+mn-lt"/>
                          <a:ea typeface="+mn-ea"/>
                          <a:cs typeface="+mn-cs"/>
                        </a:rPr>
                        <a:t>An icon used to time when annotations appear within your presentation.  </a:t>
                      </a:r>
                    </a:p>
                  </a:txBody>
                  <a:tcPr/>
                </a:tc>
              </a:tr>
              <a:tr h="370840">
                <a:tc>
                  <a:txBody>
                    <a:bodyPr/>
                    <a:lstStyle/>
                    <a:p>
                      <a:r>
                        <a:rPr lang="en-US" sz="1800" b="1" kern="1200" dirty="0" smtClean="0">
                          <a:solidFill>
                            <a:schemeClr val="dk1"/>
                          </a:solidFill>
                          <a:effectLst/>
                          <a:latin typeface="+mn-lt"/>
                          <a:ea typeface="+mn-ea"/>
                          <a:cs typeface="+mn-cs"/>
                        </a:rPr>
                        <a:t>Sync Animations</a:t>
                      </a:r>
                      <a:endParaRPr lang="en-US" dirty="0"/>
                    </a:p>
                  </a:txBody>
                  <a:tcPr/>
                </a:tc>
                <a:tc>
                  <a:txBody>
                    <a:bodyPr/>
                    <a:lstStyle/>
                    <a:p>
                      <a:r>
                        <a:rPr lang="en-US" sz="1800" kern="1200" dirty="0" smtClean="0">
                          <a:solidFill>
                            <a:schemeClr val="dk1"/>
                          </a:solidFill>
                          <a:effectLst/>
                          <a:latin typeface="+mn-lt"/>
                          <a:ea typeface="+mn-ea"/>
                          <a:cs typeface="+mn-cs"/>
                        </a:rPr>
                        <a:t>Used to allow you to control when pictures</a:t>
                      </a:r>
                      <a:r>
                        <a:rPr lang="en-US" sz="1800" kern="1200" baseline="0" dirty="0" smtClean="0">
                          <a:solidFill>
                            <a:schemeClr val="dk1"/>
                          </a:solidFill>
                          <a:effectLst/>
                          <a:latin typeface="+mn-lt"/>
                          <a:ea typeface="+mn-ea"/>
                          <a:cs typeface="+mn-cs"/>
                        </a:rPr>
                        <a:t> or text </a:t>
                      </a:r>
                      <a:r>
                        <a:rPr lang="en-US" sz="1800" kern="1200" dirty="0" smtClean="0">
                          <a:solidFill>
                            <a:schemeClr val="dk1"/>
                          </a:solidFill>
                          <a:effectLst/>
                          <a:latin typeface="+mn-lt"/>
                          <a:ea typeface="+mn-ea"/>
                          <a:cs typeface="+mn-cs"/>
                        </a:rPr>
                        <a:t>display on a slide.</a:t>
                      </a:r>
                    </a:p>
                  </a:txBody>
                  <a:tcPr/>
                </a:tc>
              </a:tr>
              <a:tr h="370840">
                <a:tc>
                  <a:txBody>
                    <a:bodyPr/>
                    <a:lstStyle/>
                    <a:p>
                      <a:r>
                        <a:rPr lang="en-US" sz="1800" b="1" kern="1200" dirty="0" smtClean="0">
                          <a:solidFill>
                            <a:schemeClr val="dk1"/>
                          </a:solidFill>
                          <a:effectLst/>
                          <a:latin typeface="+mn-lt"/>
                          <a:ea typeface="+mn-ea"/>
                          <a:cs typeface="+mn-cs"/>
                        </a:rPr>
                        <a:t>Import Audio</a:t>
                      </a:r>
                      <a:endParaRPr lang="en-US" dirty="0"/>
                    </a:p>
                  </a:txBody>
                  <a:tcPr/>
                </a:tc>
                <a:tc>
                  <a:txBody>
                    <a:bodyPr/>
                    <a:lstStyle/>
                    <a:p>
                      <a:r>
                        <a:rPr lang="en-US" sz="1800" kern="1200" dirty="0" smtClean="0">
                          <a:solidFill>
                            <a:schemeClr val="dk1"/>
                          </a:solidFill>
                          <a:effectLst/>
                          <a:latin typeface="+mn-lt"/>
                          <a:ea typeface="+mn-ea"/>
                          <a:cs typeface="+mn-cs"/>
                        </a:rPr>
                        <a:t>Allows you to import audio recorded outside of your course.</a:t>
                      </a:r>
                      <a:r>
                        <a:rPr lang="en-US" sz="1800" b="1" kern="1200" dirty="0" smtClean="0">
                          <a:solidFill>
                            <a:schemeClr val="dk1"/>
                          </a:solidFill>
                          <a:effectLst/>
                          <a:latin typeface="+mn-lt"/>
                          <a:ea typeface="+mn-ea"/>
                          <a:cs typeface="+mn-cs"/>
                        </a:rPr>
                        <a:t> </a:t>
                      </a:r>
                    </a:p>
                  </a:txBody>
                  <a:tcPr/>
                </a:tc>
              </a:tr>
            </a:tbl>
          </a:graphicData>
        </a:graphic>
      </p:graphicFrame>
    </p:spTree>
    <p:custDataLst>
      <p:tags r:id="rId1"/>
    </p:custDataLst>
    <p:extLst>
      <p:ext uri="{BB962C8B-B14F-4D97-AF65-F5344CB8AC3E}">
        <p14:creationId xmlns:p14="http://schemas.microsoft.com/office/powerpoint/2010/main" val="68395182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3" name="Slide Number Placeholder 2"/>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53</a:t>
            </a:fld>
            <a:endParaRPr lang="en-US" dirty="0"/>
          </a:p>
        </p:txBody>
      </p:sp>
      <p:sp>
        <p:nvSpPr>
          <p:cNvPr id="4" name="Title 3"/>
          <p:cNvSpPr>
            <a:spLocks noGrp="1"/>
          </p:cNvSpPr>
          <p:nvPr>
            <p:ph type="title"/>
          </p:nvPr>
        </p:nvSpPr>
        <p:spPr/>
        <p:txBody>
          <a:bodyPr/>
          <a:lstStyle/>
          <a:p>
            <a:r>
              <a:rPr lang="en-US" dirty="0" smtClean="0"/>
              <a:t>Terms and Concepts</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229762014"/>
              </p:ext>
            </p:extLst>
          </p:nvPr>
        </p:nvGraphicFramePr>
        <p:xfrm>
          <a:off x="1563688" y="1577975"/>
          <a:ext cx="7260590" cy="3205480"/>
        </p:xfrm>
        <a:graphic>
          <a:graphicData uri="http://schemas.openxmlformats.org/drawingml/2006/table">
            <a:tbl>
              <a:tblPr firstRow="1" bandRow="1">
                <a:tableStyleId>{5C22544A-7EE6-4342-B048-85BDC9FD1C3A}</a:tableStyleId>
              </a:tblPr>
              <a:tblGrid>
                <a:gridCol w="1871926"/>
                <a:gridCol w="5388664"/>
              </a:tblGrid>
              <a:tr h="370840">
                <a:tc>
                  <a:txBody>
                    <a:bodyPr/>
                    <a:lstStyle/>
                    <a:p>
                      <a:r>
                        <a:rPr lang="en-US" dirty="0" smtClean="0"/>
                        <a:t>Term</a:t>
                      </a:r>
                      <a:endParaRPr lang="en-US" dirty="0"/>
                    </a:p>
                  </a:txBody>
                  <a:tcPr/>
                </a:tc>
                <a:tc>
                  <a:txBody>
                    <a:bodyPr/>
                    <a:lstStyle/>
                    <a:p>
                      <a:r>
                        <a:rPr lang="en-US" dirty="0" smtClean="0"/>
                        <a:t>Definition</a:t>
                      </a:r>
                      <a:endParaRPr lang="en-US" dirty="0"/>
                    </a:p>
                  </a:txBody>
                  <a:tcPr/>
                </a:tc>
              </a:tr>
              <a:tr h="370840">
                <a:tc>
                  <a:txBody>
                    <a:bodyPr/>
                    <a:lstStyle/>
                    <a:p>
                      <a:r>
                        <a:rPr lang="en-US" sz="1800" b="1" kern="1200" dirty="0" smtClean="0">
                          <a:solidFill>
                            <a:schemeClr val="dk1"/>
                          </a:solidFill>
                          <a:effectLst/>
                          <a:latin typeface="+mn-lt"/>
                          <a:ea typeface="+mn-ea"/>
                          <a:cs typeface="+mn-cs"/>
                        </a:rPr>
                        <a:t>Audio Editor</a:t>
                      </a:r>
                      <a:endParaRPr lang="en-US" dirty="0"/>
                    </a:p>
                  </a:txBody>
                  <a:tcPr/>
                </a:tc>
                <a:tc>
                  <a:txBody>
                    <a:bodyPr/>
                    <a:lstStyle/>
                    <a:p>
                      <a:r>
                        <a:rPr lang="en-US" sz="1800" kern="1200" dirty="0" smtClean="0">
                          <a:solidFill>
                            <a:schemeClr val="dk1"/>
                          </a:solidFill>
                          <a:effectLst/>
                          <a:latin typeface="+mn-lt"/>
                          <a:ea typeface="+mn-ea"/>
                          <a:cs typeface="+mn-cs"/>
                        </a:rPr>
                        <a:t>Used to make changes to any imported or recorded audio in a presentation.</a:t>
                      </a:r>
                      <a:r>
                        <a:rPr lang="en-US" sz="1800" b="1" kern="1200" dirty="0" smtClean="0">
                          <a:solidFill>
                            <a:schemeClr val="dk1"/>
                          </a:solidFill>
                          <a:effectLst/>
                          <a:latin typeface="+mn-lt"/>
                          <a:ea typeface="+mn-ea"/>
                          <a:cs typeface="+mn-cs"/>
                        </a:rPr>
                        <a:t>  </a:t>
                      </a:r>
                      <a:endParaRPr lang="en-US" sz="1800" kern="1200" dirty="0" smtClean="0">
                        <a:solidFill>
                          <a:schemeClr val="dk1"/>
                        </a:solidFill>
                        <a:effectLst/>
                        <a:latin typeface="+mn-lt"/>
                        <a:ea typeface="+mn-ea"/>
                        <a:cs typeface="+mn-cs"/>
                      </a:endParaRPr>
                    </a:p>
                  </a:txBody>
                  <a:tcPr/>
                </a:tc>
              </a:tr>
              <a:tr h="370840">
                <a:tc>
                  <a:txBody>
                    <a:bodyPr/>
                    <a:lstStyle/>
                    <a:p>
                      <a:r>
                        <a:rPr lang="en-US" sz="1800" b="1" kern="1200" dirty="0" err="1" smtClean="0">
                          <a:solidFill>
                            <a:schemeClr val="dk1"/>
                          </a:solidFill>
                          <a:effectLst/>
                          <a:latin typeface="+mn-lt"/>
                          <a:ea typeface="+mn-ea"/>
                          <a:cs typeface="+mn-cs"/>
                        </a:rPr>
                        <a:t>Quizmaker</a:t>
                      </a:r>
                      <a:r>
                        <a:rPr lang="en-US" sz="1800" b="1" kern="1200" dirty="0" smtClean="0">
                          <a:solidFill>
                            <a:schemeClr val="dk1"/>
                          </a:solidFill>
                          <a:effectLst/>
                          <a:latin typeface="+mn-lt"/>
                          <a:ea typeface="+mn-ea"/>
                          <a:cs typeface="+mn-cs"/>
                        </a:rPr>
                        <a:t> Quiz</a:t>
                      </a:r>
                      <a:endParaRPr lang="en-US" dirty="0"/>
                    </a:p>
                  </a:txBody>
                  <a:tcPr/>
                </a:tc>
                <a:tc>
                  <a:txBody>
                    <a:bodyPr/>
                    <a:lstStyle/>
                    <a:p>
                      <a:r>
                        <a:rPr lang="en-US" sz="1800" kern="1200" dirty="0" smtClean="0">
                          <a:solidFill>
                            <a:schemeClr val="dk1"/>
                          </a:solidFill>
                          <a:effectLst/>
                          <a:latin typeface="+mn-lt"/>
                          <a:ea typeface="+mn-ea"/>
                          <a:cs typeface="+mn-cs"/>
                        </a:rPr>
                        <a:t>Used to create quizzes, surveys and other assessments embedded into a presentation.</a:t>
                      </a:r>
                      <a:r>
                        <a:rPr lang="en-US" sz="1800" b="1" kern="1200" dirty="0" smtClean="0">
                          <a:solidFill>
                            <a:schemeClr val="dk1"/>
                          </a:solidFill>
                          <a:effectLst/>
                          <a:latin typeface="+mn-lt"/>
                          <a:ea typeface="+mn-ea"/>
                          <a:cs typeface="+mn-cs"/>
                        </a:rPr>
                        <a:t>  </a:t>
                      </a:r>
                      <a:endParaRPr lang="en-US" sz="1800" kern="1200" dirty="0" smtClean="0">
                        <a:solidFill>
                          <a:schemeClr val="dk1"/>
                        </a:solidFill>
                        <a:effectLst/>
                        <a:latin typeface="+mn-lt"/>
                        <a:ea typeface="+mn-ea"/>
                        <a:cs typeface="+mn-cs"/>
                      </a:endParaRPr>
                    </a:p>
                  </a:txBody>
                  <a:tcPr/>
                </a:tc>
              </a:tr>
              <a:tr h="370840">
                <a:tc>
                  <a:txBody>
                    <a:bodyPr/>
                    <a:lstStyle/>
                    <a:p>
                      <a:r>
                        <a:rPr lang="en-US" sz="1800" b="1" kern="1200" dirty="0" smtClean="0">
                          <a:solidFill>
                            <a:schemeClr val="dk1"/>
                          </a:solidFill>
                          <a:effectLst/>
                          <a:latin typeface="+mn-lt"/>
                          <a:ea typeface="+mn-ea"/>
                          <a:cs typeface="+mn-cs"/>
                        </a:rPr>
                        <a:t>Engage Interaction</a:t>
                      </a:r>
                      <a:endParaRPr lang="en-US" i="0" dirty="0"/>
                    </a:p>
                  </a:txBody>
                  <a:tcPr/>
                </a:tc>
                <a:tc>
                  <a:txBody>
                    <a:bodyPr/>
                    <a:lstStyle/>
                    <a:p>
                      <a:r>
                        <a:rPr lang="en-US" sz="1800" kern="1200" dirty="0" smtClean="0">
                          <a:solidFill>
                            <a:schemeClr val="dk1"/>
                          </a:solidFill>
                          <a:effectLst/>
                          <a:latin typeface="+mn-lt"/>
                          <a:ea typeface="+mn-ea"/>
                          <a:cs typeface="+mn-cs"/>
                        </a:rPr>
                        <a:t>Used to add interactions to processes, terminology or lists to your presentation.</a:t>
                      </a:r>
                      <a:r>
                        <a:rPr lang="en-US" sz="1800" b="1" kern="1200" dirty="0" smtClean="0">
                          <a:solidFill>
                            <a:schemeClr val="dk1"/>
                          </a:solidFill>
                          <a:effectLst/>
                          <a:latin typeface="+mn-lt"/>
                          <a:ea typeface="+mn-ea"/>
                          <a:cs typeface="+mn-cs"/>
                        </a:rPr>
                        <a:t>  </a:t>
                      </a:r>
                      <a:endParaRPr lang="en-US" sz="1800" kern="1200" dirty="0" smtClean="0">
                        <a:solidFill>
                          <a:schemeClr val="dk1"/>
                        </a:solidFill>
                        <a:effectLst/>
                        <a:latin typeface="+mn-lt"/>
                        <a:ea typeface="+mn-ea"/>
                        <a:cs typeface="+mn-cs"/>
                      </a:endParaRPr>
                    </a:p>
                  </a:txBody>
                  <a:tcPr/>
                </a:tc>
              </a:tr>
              <a:tr h="370840">
                <a:tc>
                  <a:txBody>
                    <a:bodyPr/>
                    <a:lstStyle/>
                    <a:p>
                      <a:r>
                        <a:rPr lang="en-US" sz="1800" b="1" kern="1200" dirty="0" smtClean="0">
                          <a:solidFill>
                            <a:schemeClr val="dk1"/>
                          </a:solidFill>
                          <a:effectLst/>
                          <a:latin typeface="+mn-lt"/>
                          <a:ea typeface="+mn-ea"/>
                          <a:cs typeface="+mn-cs"/>
                        </a:rPr>
                        <a:t>Character</a:t>
                      </a:r>
                      <a:endParaRPr lang="en-US" i="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A series of people in a variety of poses, shots used to enrich your presentation.  These are best used when you have roles in your presentation.</a:t>
                      </a:r>
                    </a:p>
                  </a:txBody>
                  <a:tcPr/>
                </a:tc>
              </a:tr>
            </a:tbl>
          </a:graphicData>
        </a:graphic>
      </p:graphicFrame>
    </p:spTree>
    <p:custDataLst>
      <p:tags r:id="rId1"/>
    </p:custDataLst>
    <p:extLst>
      <p:ext uri="{BB962C8B-B14F-4D97-AF65-F5344CB8AC3E}">
        <p14:creationId xmlns:p14="http://schemas.microsoft.com/office/powerpoint/2010/main" val="246363047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182880" y="1371600"/>
            <a:ext cx="8778240" cy="1320085"/>
          </a:xfrm>
        </p:spPr>
        <p:txBody>
          <a:bodyPr/>
          <a:lstStyle/>
          <a:p>
            <a:r>
              <a:rPr lang="en-US" dirty="0" smtClean="0"/>
              <a:t>The file remains as a PowerPoint until Articulate functionality is used.   </a:t>
            </a:r>
            <a:endParaRPr lang="en-US" dirty="0"/>
          </a:p>
        </p:txBody>
      </p:sp>
      <p:sp>
        <p:nvSpPr>
          <p:cNvPr id="6" name="Footer Placeholder 5"/>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3D23ED13-A12C-4854-A91E-EB5CAF90118D}" type="slidenum">
              <a:rPr lang="en-US" smtClean="0"/>
              <a:pPr>
                <a:defRPr/>
              </a:pPr>
              <a:t>54</a:t>
            </a:fld>
            <a:endParaRPr lang="en-US" dirty="0"/>
          </a:p>
        </p:txBody>
      </p:sp>
      <p:sp>
        <p:nvSpPr>
          <p:cNvPr id="8" name="Title 7"/>
          <p:cNvSpPr>
            <a:spLocks noGrp="1"/>
          </p:cNvSpPr>
          <p:nvPr>
            <p:ph type="title"/>
          </p:nvPr>
        </p:nvSpPr>
        <p:spPr/>
        <p:txBody>
          <a:bodyPr/>
          <a:lstStyle/>
          <a:p>
            <a:r>
              <a:rPr lang="en-US" dirty="0" smtClean="0"/>
              <a:t>When is the Articulate </a:t>
            </a:r>
            <a:r>
              <a:rPr lang="en-US" dirty="0"/>
              <a:t>F</a:t>
            </a:r>
            <a:r>
              <a:rPr lang="en-US" dirty="0" smtClean="0"/>
              <a:t>ile Created</a:t>
            </a:r>
            <a:endParaRPr lang="en-US" dirty="0"/>
          </a:p>
        </p:txBody>
      </p:sp>
      <p:pic>
        <p:nvPicPr>
          <p:cNvPr id="11" name="Picture 10"/>
          <p:cNvPicPr>
            <a:picLocks noChangeAspect="1"/>
          </p:cNvPicPr>
          <p:nvPr/>
        </p:nvPicPr>
        <p:blipFill>
          <a:blip r:embed="rId4"/>
          <a:stretch>
            <a:fillRect/>
          </a:stretch>
        </p:blipFill>
        <p:spPr>
          <a:xfrm>
            <a:off x="4466309" y="3898718"/>
            <a:ext cx="3706540" cy="2321913"/>
          </a:xfrm>
          <a:prstGeom prst="rect">
            <a:avLst/>
          </a:prstGeom>
        </p:spPr>
        <p:style>
          <a:lnRef idx="2">
            <a:schemeClr val="dk1"/>
          </a:lnRef>
          <a:fillRef idx="1">
            <a:schemeClr val="lt1"/>
          </a:fillRef>
          <a:effectRef idx="0">
            <a:schemeClr val="dk1"/>
          </a:effectRef>
          <a:fontRef idx="minor">
            <a:schemeClr val="dk1"/>
          </a:fontRef>
        </p:style>
      </p:pic>
      <p:pic>
        <p:nvPicPr>
          <p:cNvPr id="10" name="Picture 9"/>
          <p:cNvPicPr>
            <a:picLocks noChangeAspect="1"/>
          </p:cNvPicPr>
          <p:nvPr/>
        </p:nvPicPr>
        <p:blipFill>
          <a:blip r:embed="rId5"/>
          <a:stretch>
            <a:fillRect/>
          </a:stretch>
        </p:blipFill>
        <p:spPr>
          <a:xfrm>
            <a:off x="1671593" y="3310443"/>
            <a:ext cx="3350761" cy="1176551"/>
          </a:xfrm>
          <a:prstGeom prst="rect">
            <a:avLst/>
          </a:prstGeom>
        </p:spPr>
        <p:style>
          <a:lnRef idx="2">
            <a:schemeClr val="dk1">
              <a:shade val="50000"/>
            </a:schemeClr>
          </a:lnRef>
          <a:fillRef idx="1">
            <a:schemeClr val="dk1"/>
          </a:fillRef>
          <a:effectRef idx="0">
            <a:schemeClr val="dk1"/>
          </a:effectRef>
          <a:fontRef idx="minor">
            <a:schemeClr val="lt1"/>
          </a:fontRef>
        </p:style>
      </p:pic>
      <p:pic>
        <p:nvPicPr>
          <p:cNvPr id="12" name="Picture 11"/>
          <p:cNvPicPr>
            <a:picLocks noChangeAspect="1"/>
          </p:cNvPicPr>
          <p:nvPr/>
        </p:nvPicPr>
        <p:blipFill>
          <a:blip r:embed="rId6"/>
          <a:stretch>
            <a:fillRect/>
          </a:stretch>
        </p:blipFill>
        <p:spPr>
          <a:xfrm>
            <a:off x="878268" y="2541519"/>
            <a:ext cx="819150" cy="904875"/>
          </a:xfrm>
          <a:prstGeom prst="rect">
            <a:avLst/>
          </a:prstGeom>
        </p:spPr>
        <p:style>
          <a:lnRef idx="2">
            <a:schemeClr val="dk1"/>
          </a:lnRef>
          <a:fillRef idx="1">
            <a:schemeClr val="lt1"/>
          </a:fillRef>
          <a:effectRef idx="0">
            <a:schemeClr val="dk1"/>
          </a:effectRef>
          <a:fontRef idx="minor">
            <a:schemeClr val="dk1"/>
          </a:fontRef>
        </p:style>
      </p:pic>
      <p:sp>
        <p:nvSpPr>
          <p:cNvPr id="13" name="Bent-Up Arrow 12"/>
          <p:cNvSpPr/>
          <p:nvPr/>
        </p:nvSpPr>
        <p:spPr>
          <a:xfrm rot="5400000">
            <a:off x="1130748" y="3438658"/>
            <a:ext cx="528033" cy="605307"/>
          </a:xfrm>
          <a:prstGeom prst="bentUpArrow">
            <a:avLst/>
          </a:prstGeom>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dirty="0" smtClean="0">
              <a:solidFill>
                <a:schemeClr val="tx1"/>
              </a:solidFill>
            </a:endParaRPr>
          </a:p>
        </p:txBody>
      </p:sp>
      <p:sp>
        <p:nvSpPr>
          <p:cNvPr id="14" name="Bent-Up Arrow 13"/>
          <p:cNvSpPr/>
          <p:nvPr/>
        </p:nvSpPr>
        <p:spPr>
          <a:xfrm rot="5400000">
            <a:off x="3919708" y="4464770"/>
            <a:ext cx="528033" cy="605307"/>
          </a:xfrm>
          <a:prstGeom prst="bentUpArrow">
            <a:avLst/>
          </a:prstGeom>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dirty="0" smtClean="0">
              <a:solidFill>
                <a:schemeClr val="tx1"/>
              </a:solidFill>
            </a:endParaRPr>
          </a:p>
        </p:txBody>
      </p:sp>
      <p:sp>
        <p:nvSpPr>
          <p:cNvPr id="15" name="TextBox 14"/>
          <p:cNvSpPr txBox="1"/>
          <p:nvPr/>
        </p:nvSpPr>
        <p:spPr>
          <a:xfrm>
            <a:off x="1697418" y="2488919"/>
            <a:ext cx="3799268" cy="646331"/>
          </a:xfrm>
          <a:prstGeom prst="rect">
            <a:avLst/>
          </a:prstGeom>
          <a:noFill/>
        </p:spPr>
        <p:txBody>
          <a:bodyPr wrap="square" rtlCol="0">
            <a:spAutoFit/>
          </a:bodyPr>
          <a:lstStyle/>
          <a:p>
            <a:pPr marL="342900" indent="-342900">
              <a:buFont typeface="+mj-lt"/>
              <a:buAutoNum type="arabicPeriod"/>
            </a:pPr>
            <a:r>
              <a:rPr lang="en-US" dirty="0" smtClean="0"/>
              <a:t>Open the PowerPoint and access Articulate Functionality</a:t>
            </a:r>
            <a:endParaRPr lang="en-US" dirty="0"/>
          </a:p>
        </p:txBody>
      </p:sp>
      <p:sp>
        <p:nvSpPr>
          <p:cNvPr id="17" name="TextBox 16"/>
          <p:cNvSpPr txBox="1"/>
          <p:nvPr/>
        </p:nvSpPr>
        <p:spPr>
          <a:xfrm>
            <a:off x="5178189" y="3310443"/>
            <a:ext cx="2651760" cy="369332"/>
          </a:xfrm>
          <a:prstGeom prst="rect">
            <a:avLst/>
          </a:prstGeom>
          <a:noFill/>
        </p:spPr>
        <p:txBody>
          <a:bodyPr wrap="square" rtlCol="0">
            <a:spAutoFit/>
          </a:bodyPr>
          <a:lstStyle/>
          <a:p>
            <a:pPr marL="342900" indent="-342900">
              <a:buFont typeface="+mj-lt"/>
              <a:buAutoNum type="arabicPeriod" startAt="2"/>
            </a:pPr>
            <a:r>
              <a:rPr lang="en-US" dirty="0" smtClean="0"/>
              <a:t>Click “Yes”</a:t>
            </a:r>
            <a:endParaRPr lang="en-US" dirty="0"/>
          </a:p>
        </p:txBody>
      </p:sp>
      <p:sp>
        <p:nvSpPr>
          <p:cNvPr id="18" name="TextBox 17"/>
          <p:cNvSpPr txBox="1"/>
          <p:nvPr/>
        </p:nvSpPr>
        <p:spPr>
          <a:xfrm>
            <a:off x="1521930" y="5151084"/>
            <a:ext cx="2651760" cy="646331"/>
          </a:xfrm>
          <a:prstGeom prst="rect">
            <a:avLst/>
          </a:prstGeom>
          <a:noFill/>
        </p:spPr>
        <p:txBody>
          <a:bodyPr wrap="square" rtlCol="0">
            <a:spAutoFit/>
          </a:bodyPr>
          <a:lstStyle/>
          <a:p>
            <a:pPr marL="342900" indent="-342900">
              <a:buFont typeface="+mj-lt"/>
              <a:buAutoNum type="arabicPeriod" startAt="3"/>
            </a:pPr>
            <a:r>
              <a:rPr lang="en-US" dirty="0" smtClean="0"/>
              <a:t>Click “Save” to create the Articulate file</a:t>
            </a:r>
            <a:endParaRPr lang="en-US" dirty="0"/>
          </a:p>
        </p:txBody>
      </p:sp>
    </p:spTree>
    <p:custDataLst>
      <p:tags r:id="rId1"/>
    </p:custDataLst>
    <p:extLst>
      <p:ext uri="{BB962C8B-B14F-4D97-AF65-F5344CB8AC3E}">
        <p14:creationId xmlns:p14="http://schemas.microsoft.com/office/powerpoint/2010/main" val="307522181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3" name="Slide Number Placeholder 2"/>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55</a:t>
            </a:fld>
            <a:endParaRPr lang="en-US" dirty="0"/>
          </a:p>
        </p:txBody>
      </p:sp>
      <p:sp>
        <p:nvSpPr>
          <p:cNvPr id="5" name="Title 4"/>
          <p:cNvSpPr>
            <a:spLocks noGrp="1"/>
          </p:cNvSpPr>
          <p:nvPr>
            <p:ph type="title"/>
          </p:nvPr>
        </p:nvSpPr>
        <p:spPr/>
        <p:txBody>
          <a:bodyPr/>
          <a:lstStyle/>
          <a:p>
            <a:r>
              <a:rPr lang="en-US" dirty="0" smtClean="0"/>
              <a:t>Articulate Icons</a:t>
            </a:r>
            <a:endParaRPr lang="en-US" dirty="0"/>
          </a:p>
        </p:txBody>
      </p:sp>
      <p:pic>
        <p:nvPicPr>
          <p:cNvPr id="9" name="Picture 8"/>
          <p:cNvPicPr>
            <a:picLocks noChangeAspect="1"/>
          </p:cNvPicPr>
          <p:nvPr/>
        </p:nvPicPr>
        <p:blipFill rotWithShape="1">
          <a:blip r:embed="rId4"/>
          <a:srcRect t="23314" b="48927"/>
          <a:stretch/>
        </p:blipFill>
        <p:spPr>
          <a:xfrm>
            <a:off x="199520" y="3095739"/>
            <a:ext cx="742950" cy="1057619"/>
          </a:xfrm>
          <a:prstGeom prst="rect">
            <a:avLst/>
          </a:prstGeom>
        </p:spPr>
      </p:pic>
      <p:pic>
        <p:nvPicPr>
          <p:cNvPr id="11" name="Picture 10"/>
          <p:cNvPicPr>
            <a:picLocks noChangeAspect="1"/>
          </p:cNvPicPr>
          <p:nvPr/>
        </p:nvPicPr>
        <p:blipFill rotWithShape="1">
          <a:blip r:embed="rId4"/>
          <a:srcRect b="76000"/>
          <a:stretch/>
        </p:blipFill>
        <p:spPr>
          <a:xfrm>
            <a:off x="199520" y="2095143"/>
            <a:ext cx="742950" cy="914400"/>
          </a:xfrm>
          <a:prstGeom prst="rect">
            <a:avLst/>
          </a:prstGeom>
        </p:spPr>
      </p:pic>
      <p:pic>
        <p:nvPicPr>
          <p:cNvPr id="12" name="Picture 11"/>
          <p:cNvPicPr>
            <a:picLocks noChangeAspect="1"/>
          </p:cNvPicPr>
          <p:nvPr/>
        </p:nvPicPr>
        <p:blipFill rotWithShape="1">
          <a:blip r:embed="rId4"/>
          <a:srcRect t="49786" b="25057"/>
          <a:stretch/>
        </p:blipFill>
        <p:spPr>
          <a:xfrm>
            <a:off x="199520" y="4239554"/>
            <a:ext cx="742950" cy="958467"/>
          </a:xfrm>
          <a:prstGeom prst="rect">
            <a:avLst/>
          </a:prstGeom>
        </p:spPr>
      </p:pic>
      <p:pic>
        <p:nvPicPr>
          <p:cNvPr id="13" name="Picture 12"/>
          <p:cNvPicPr>
            <a:picLocks noChangeAspect="1"/>
          </p:cNvPicPr>
          <p:nvPr/>
        </p:nvPicPr>
        <p:blipFill rotWithShape="1">
          <a:blip r:embed="rId4"/>
          <a:srcRect l="1483" t="75634" r="-1483" b="77"/>
          <a:stretch/>
        </p:blipFill>
        <p:spPr>
          <a:xfrm>
            <a:off x="182880" y="5289652"/>
            <a:ext cx="742950" cy="925417"/>
          </a:xfrm>
          <a:prstGeom prst="rect">
            <a:avLst/>
          </a:prstGeom>
        </p:spPr>
      </p:pic>
      <p:sp>
        <p:nvSpPr>
          <p:cNvPr id="14" name="TextBox 13"/>
          <p:cNvSpPr txBox="1"/>
          <p:nvPr/>
        </p:nvSpPr>
        <p:spPr>
          <a:xfrm>
            <a:off x="942470" y="2084126"/>
            <a:ext cx="7977184" cy="646331"/>
          </a:xfrm>
          <a:prstGeom prst="rect">
            <a:avLst/>
          </a:prstGeom>
          <a:noFill/>
        </p:spPr>
        <p:txBody>
          <a:bodyPr wrap="none" rtlCol="0">
            <a:spAutoFit/>
          </a:bodyPr>
          <a:lstStyle/>
          <a:p>
            <a:r>
              <a:rPr lang="en-US" dirty="0" smtClean="0"/>
              <a:t>Engage interactions are displayed as green and can be housed in the presentation</a:t>
            </a:r>
          </a:p>
          <a:p>
            <a:r>
              <a:rPr lang="en-US" dirty="0" smtClean="0"/>
              <a:t>and outside the presentation and imported.  Templates have been created for you.</a:t>
            </a:r>
            <a:endParaRPr lang="en-US" dirty="0"/>
          </a:p>
        </p:txBody>
      </p:sp>
      <p:sp>
        <p:nvSpPr>
          <p:cNvPr id="15" name="TextBox 14"/>
          <p:cNvSpPr txBox="1"/>
          <p:nvPr/>
        </p:nvSpPr>
        <p:spPr>
          <a:xfrm>
            <a:off x="942470" y="3095739"/>
            <a:ext cx="7779309" cy="923330"/>
          </a:xfrm>
          <a:prstGeom prst="rect">
            <a:avLst/>
          </a:prstGeom>
          <a:noFill/>
        </p:spPr>
        <p:txBody>
          <a:bodyPr wrap="none" rtlCol="0">
            <a:spAutoFit/>
          </a:bodyPr>
          <a:lstStyle/>
          <a:p>
            <a:r>
              <a:rPr lang="en-US" dirty="0" smtClean="0"/>
              <a:t>Presenter files are displayed as red and titled the same as the presentation.  Only</a:t>
            </a:r>
          </a:p>
          <a:p>
            <a:r>
              <a:rPr lang="en-US" dirty="0"/>
              <a:t>o</a:t>
            </a:r>
            <a:r>
              <a:rPr lang="en-US" dirty="0" smtClean="0"/>
              <a:t>ne file is created for a courses and is created when Articulate functionality is </a:t>
            </a:r>
          </a:p>
          <a:p>
            <a:r>
              <a:rPr lang="en-US" dirty="0"/>
              <a:t>a</a:t>
            </a:r>
            <a:r>
              <a:rPr lang="en-US" dirty="0" smtClean="0"/>
              <a:t>ctivated.</a:t>
            </a:r>
            <a:endParaRPr lang="en-US" dirty="0"/>
          </a:p>
        </p:txBody>
      </p:sp>
      <p:sp>
        <p:nvSpPr>
          <p:cNvPr id="16" name="TextBox 15"/>
          <p:cNvSpPr txBox="1"/>
          <p:nvPr/>
        </p:nvSpPr>
        <p:spPr>
          <a:xfrm>
            <a:off x="897842" y="4164375"/>
            <a:ext cx="8034122" cy="646331"/>
          </a:xfrm>
          <a:prstGeom prst="rect">
            <a:avLst/>
          </a:prstGeom>
          <a:noFill/>
        </p:spPr>
        <p:txBody>
          <a:bodyPr wrap="none" rtlCol="0">
            <a:spAutoFit/>
          </a:bodyPr>
          <a:lstStyle/>
          <a:p>
            <a:r>
              <a:rPr lang="en-US" dirty="0" smtClean="0"/>
              <a:t>Quizmaker interactions are displayed as blue and can be housed in the presentation</a:t>
            </a:r>
          </a:p>
          <a:p>
            <a:r>
              <a:rPr lang="en-US" dirty="0" smtClean="0"/>
              <a:t>and outside the presentation and imported.  Templates have been created for you.</a:t>
            </a:r>
            <a:endParaRPr lang="en-US" dirty="0"/>
          </a:p>
        </p:txBody>
      </p:sp>
      <p:sp>
        <p:nvSpPr>
          <p:cNvPr id="17" name="TextBox 16"/>
          <p:cNvSpPr txBox="1"/>
          <p:nvPr/>
        </p:nvSpPr>
        <p:spPr>
          <a:xfrm>
            <a:off x="925830" y="5221994"/>
            <a:ext cx="7929030" cy="646331"/>
          </a:xfrm>
          <a:prstGeom prst="rect">
            <a:avLst/>
          </a:prstGeom>
          <a:noFill/>
        </p:spPr>
        <p:txBody>
          <a:bodyPr wrap="none" rtlCol="0">
            <a:spAutoFit/>
          </a:bodyPr>
          <a:lstStyle/>
          <a:p>
            <a:r>
              <a:rPr lang="en-US" dirty="0" smtClean="0"/>
              <a:t>Replay interactions are displayed as purple and can be housed in the presentation</a:t>
            </a:r>
          </a:p>
          <a:p>
            <a:r>
              <a:rPr lang="en-US" dirty="0" smtClean="0"/>
              <a:t>and outside the presentation and imported.</a:t>
            </a:r>
            <a:endParaRPr lang="en-US" dirty="0"/>
          </a:p>
        </p:txBody>
      </p:sp>
      <p:sp>
        <p:nvSpPr>
          <p:cNvPr id="18" name="TextBox 17"/>
          <p:cNvSpPr txBox="1"/>
          <p:nvPr/>
        </p:nvSpPr>
        <p:spPr>
          <a:xfrm>
            <a:off x="182880" y="1430607"/>
            <a:ext cx="6013634" cy="461665"/>
          </a:xfrm>
          <a:prstGeom prst="rect">
            <a:avLst/>
          </a:prstGeom>
          <a:noFill/>
        </p:spPr>
        <p:txBody>
          <a:bodyPr wrap="none" rtlCol="0">
            <a:spAutoFit/>
          </a:bodyPr>
          <a:lstStyle/>
          <a:p>
            <a:r>
              <a:rPr lang="en-US" sz="2400" dirty="0" smtClean="0"/>
              <a:t>The following are the icons used by Articulate:</a:t>
            </a:r>
            <a:endParaRPr lang="en-US" sz="2400" dirty="0"/>
          </a:p>
        </p:txBody>
      </p:sp>
    </p:spTree>
    <p:custDataLst>
      <p:tags r:id="rId1"/>
    </p:custDataLst>
    <p:extLst>
      <p:ext uri="{BB962C8B-B14F-4D97-AF65-F5344CB8AC3E}">
        <p14:creationId xmlns:p14="http://schemas.microsoft.com/office/powerpoint/2010/main" val="324782485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Articulate Functionality</a:t>
            </a:r>
            <a:endParaRPr lang="en-US" sz="3600" dirty="0"/>
          </a:p>
        </p:txBody>
      </p:sp>
      <p:sp>
        <p:nvSpPr>
          <p:cNvPr id="3" name="Footer Placeholder 2"/>
          <p:cNvSpPr>
            <a:spLocks noGrp="1"/>
          </p:cNvSpPr>
          <p:nvPr>
            <p:ph type="ftr" sz="quarter" idx="10"/>
          </p:nvPr>
        </p:nvSpPr>
        <p:spPr/>
        <p:txBody>
          <a:bodyPr/>
          <a:lstStyle/>
          <a:p>
            <a:pPr>
              <a:defRPr/>
            </a:pPr>
            <a:r>
              <a:rPr lang="en-US" dirty="0" smtClean="0"/>
              <a:t>Colorado Department of Transportation</a:t>
            </a:r>
            <a:endParaRPr lang="en-US" dirty="0"/>
          </a:p>
        </p:txBody>
      </p:sp>
      <p:sp>
        <p:nvSpPr>
          <p:cNvPr id="4" name="Slide Number Placeholder 3"/>
          <p:cNvSpPr>
            <a:spLocks noGrp="1"/>
          </p:cNvSpPr>
          <p:nvPr>
            <p:ph type="sldNum" sz="quarter" idx="11"/>
          </p:nvPr>
        </p:nvSpPr>
        <p:spPr/>
        <p:txBody>
          <a:bodyPr/>
          <a:lstStyle/>
          <a:p>
            <a:pPr>
              <a:defRPr/>
            </a:pPr>
            <a:r>
              <a:rPr lang="en-US" dirty="0" smtClean="0"/>
              <a:t> Slide </a:t>
            </a:r>
            <a:fld id="{F1733E7F-F35A-45C7-967F-B65877603703}" type="slidenum">
              <a:rPr lang="en-US" smtClean="0"/>
              <a:pPr>
                <a:defRPr/>
              </a:pPr>
              <a:t>56</a:t>
            </a:fld>
            <a:endParaRPr lang="en-US" dirty="0"/>
          </a:p>
        </p:txBody>
      </p:sp>
      <p:sp>
        <p:nvSpPr>
          <p:cNvPr id="6" name="Content Placeholder 5"/>
          <p:cNvSpPr>
            <a:spLocks noGrp="1"/>
          </p:cNvSpPr>
          <p:nvPr>
            <p:ph sz="quarter" idx="13"/>
          </p:nvPr>
        </p:nvSpPr>
        <p:spPr>
          <a:xfrm>
            <a:off x="182563" y="4271638"/>
            <a:ext cx="8778875" cy="1879600"/>
          </a:xfrm>
        </p:spPr>
        <p:txBody>
          <a:bodyPr/>
          <a:lstStyle/>
          <a:p>
            <a:r>
              <a:rPr lang="en-US" sz="2400" dirty="0" smtClean="0"/>
              <a:t>Clicking on the icons in the Articulate tab:</a:t>
            </a:r>
          </a:p>
          <a:p>
            <a:pPr marL="457200" indent="-457200">
              <a:buFont typeface="Arial" panose="020B0604020202020204" pitchFamily="34" charset="0"/>
              <a:buChar char="•"/>
            </a:pPr>
            <a:r>
              <a:rPr lang="en-US" sz="2400" dirty="0" smtClean="0"/>
              <a:t>Displays new windows with a tab </a:t>
            </a:r>
          </a:p>
          <a:p>
            <a:pPr marL="457200" indent="-457200">
              <a:buFont typeface="Arial" panose="020B0604020202020204" pitchFamily="34" charset="0"/>
              <a:buChar char="•"/>
            </a:pPr>
            <a:r>
              <a:rPr lang="en-US" sz="2400" dirty="0" smtClean="0"/>
              <a:t>Additional functionality within PowerPoint </a:t>
            </a:r>
          </a:p>
          <a:p>
            <a:pPr marL="457200" indent="-457200">
              <a:buFont typeface="Arial" panose="020B0604020202020204" pitchFamily="34" charset="0"/>
              <a:buChar char="•"/>
            </a:pPr>
            <a:r>
              <a:rPr lang="en-US" sz="2400" dirty="0" smtClean="0"/>
              <a:t>Additional Articulate programs </a:t>
            </a:r>
            <a:endParaRPr lang="en-US" sz="2400" dirty="0"/>
          </a:p>
        </p:txBody>
      </p:sp>
      <p:pic>
        <p:nvPicPr>
          <p:cNvPr id="7" name="Picture 6"/>
          <p:cNvPicPr>
            <a:picLocks noChangeAspect="1"/>
          </p:cNvPicPr>
          <p:nvPr/>
        </p:nvPicPr>
        <p:blipFill>
          <a:blip r:embed="rId4"/>
          <a:stretch>
            <a:fillRect/>
          </a:stretch>
        </p:blipFill>
        <p:spPr>
          <a:xfrm>
            <a:off x="958316" y="2745752"/>
            <a:ext cx="7897703" cy="1357794"/>
          </a:xfrm>
          <a:prstGeom prst="rect">
            <a:avLst/>
          </a:prstGeom>
        </p:spPr>
      </p:pic>
      <p:pic>
        <p:nvPicPr>
          <p:cNvPr id="8" name="Picture 7"/>
          <p:cNvPicPr>
            <a:picLocks noChangeAspect="1"/>
          </p:cNvPicPr>
          <p:nvPr/>
        </p:nvPicPr>
        <p:blipFill rotWithShape="1">
          <a:blip r:embed="rId5"/>
          <a:srcRect r="4686"/>
          <a:stretch/>
        </p:blipFill>
        <p:spPr>
          <a:xfrm>
            <a:off x="182563" y="1261954"/>
            <a:ext cx="8770051" cy="1143000"/>
          </a:xfrm>
          <a:prstGeom prst="rect">
            <a:avLst/>
          </a:prstGeom>
        </p:spPr>
      </p:pic>
      <p:sp>
        <p:nvSpPr>
          <p:cNvPr id="9" name="Bent-Up Arrow 8"/>
          <p:cNvSpPr/>
          <p:nvPr/>
        </p:nvSpPr>
        <p:spPr>
          <a:xfrm rot="5400000">
            <a:off x="291193" y="2464961"/>
            <a:ext cx="834039" cy="605307"/>
          </a:xfrm>
          <a:prstGeom prst="bentUpArrow">
            <a:avLst/>
          </a:prstGeom>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dirty="0" smtClean="0">
              <a:solidFill>
                <a:schemeClr val="tx1"/>
              </a:solidFill>
            </a:endParaRPr>
          </a:p>
        </p:txBody>
      </p:sp>
    </p:spTree>
    <p:custDataLst>
      <p:tags r:id="rId1"/>
    </p:custDataLst>
    <p:extLst>
      <p:ext uri="{BB962C8B-B14F-4D97-AF65-F5344CB8AC3E}">
        <p14:creationId xmlns:p14="http://schemas.microsoft.com/office/powerpoint/2010/main" val="30347647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400" dirty="0" smtClean="0"/>
              <a:t>Much of the functionality of Articulate is:</a:t>
            </a:r>
          </a:p>
          <a:p>
            <a:pPr marL="457200" indent="-457200">
              <a:buFont typeface="Arial" panose="020B0604020202020204" pitchFamily="34" charset="0"/>
              <a:buChar char="•"/>
            </a:pPr>
            <a:r>
              <a:rPr lang="en-US" sz="2400" dirty="0" smtClean="0"/>
              <a:t>Specific to the slide (not highlighted)</a:t>
            </a:r>
          </a:p>
          <a:p>
            <a:pPr marL="457200" indent="-457200">
              <a:buFont typeface="Arial" panose="020B0604020202020204" pitchFamily="34" charset="0"/>
              <a:buChar char="•"/>
            </a:pPr>
            <a:r>
              <a:rPr lang="en-US" sz="2400" dirty="0" smtClean="0"/>
              <a:t>Used to create a new slide (highlighted blue)</a:t>
            </a:r>
          </a:p>
          <a:p>
            <a:pPr marL="457200" indent="-457200">
              <a:buFont typeface="Arial" panose="020B0604020202020204" pitchFamily="34" charset="0"/>
              <a:buChar char="•"/>
            </a:pPr>
            <a:r>
              <a:rPr lang="en-US" sz="2400" dirty="0" smtClean="0"/>
              <a:t>Is used to make changes to the whole presentation (Highlighted green)</a:t>
            </a:r>
            <a:endParaRPr lang="en-US" sz="2400" dirty="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57</a:t>
            </a:fld>
            <a:endParaRPr lang="en-US" dirty="0"/>
          </a:p>
        </p:txBody>
      </p:sp>
      <p:sp>
        <p:nvSpPr>
          <p:cNvPr id="5" name="Title 4"/>
          <p:cNvSpPr>
            <a:spLocks noGrp="1"/>
          </p:cNvSpPr>
          <p:nvPr>
            <p:ph type="title"/>
          </p:nvPr>
        </p:nvSpPr>
        <p:spPr/>
        <p:txBody>
          <a:bodyPr/>
          <a:lstStyle/>
          <a:p>
            <a:pPr lvl="0"/>
            <a:r>
              <a:rPr lang="en-US" sz="3600" dirty="0"/>
              <a:t>S</a:t>
            </a:r>
            <a:r>
              <a:rPr lang="en-US" sz="3600" dirty="0" smtClean="0"/>
              <a:t>lide Selection and Articulate Functionality</a:t>
            </a:r>
            <a:r>
              <a:rPr lang="en-US" dirty="0">
                <a:solidFill>
                  <a:srgbClr val="FF00FF"/>
                </a:solidFill>
              </a:rPr>
              <a:t/>
            </a:r>
            <a:br>
              <a:rPr lang="en-US" dirty="0">
                <a:solidFill>
                  <a:srgbClr val="FF00FF"/>
                </a:solidFill>
              </a:rPr>
            </a:br>
            <a:endParaRPr lang="en-US" dirty="0">
              <a:solidFill>
                <a:srgbClr val="FF00FF"/>
              </a:solidFill>
            </a:endParaRPr>
          </a:p>
        </p:txBody>
      </p:sp>
      <p:pic>
        <p:nvPicPr>
          <p:cNvPr id="6" name="Picture 5"/>
          <p:cNvPicPr>
            <a:picLocks noChangeAspect="1"/>
          </p:cNvPicPr>
          <p:nvPr/>
        </p:nvPicPr>
        <p:blipFill>
          <a:blip r:embed="rId4"/>
          <a:stretch>
            <a:fillRect/>
          </a:stretch>
        </p:blipFill>
        <p:spPr>
          <a:xfrm>
            <a:off x="182880" y="3578710"/>
            <a:ext cx="8778240" cy="1090464"/>
          </a:xfrm>
          <a:prstGeom prst="rect">
            <a:avLst/>
          </a:prstGeom>
        </p:spPr>
      </p:pic>
      <p:sp>
        <p:nvSpPr>
          <p:cNvPr id="7" name="Rectangle 6"/>
          <p:cNvSpPr/>
          <p:nvPr/>
        </p:nvSpPr>
        <p:spPr>
          <a:xfrm>
            <a:off x="2459418" y="3850675"/>
            <a:ext cx="1198180" cy="818498"/>
          </a:xfrm>
          <a:prstGeom prst="rect">
            <a:avLst/>
          </a:prstGeom>
          <a:solidFill>
            <a:schemeClr val="tx2">
              <a:lumMod val="40000"/>
              <a:lumOff val="60000"/>
              <a:alpha val="44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dirty="0" smtClean="0">
              <a:solidFill>
                <a:schemeClr val="tx1"/>
              </a:solidFill>
            </a:endParaRPr>
          </a:p>
        </p:txBody>
      </p:sp>
      <p:sp>
        <p:nvSpPr>
          <p:cNvPr id="8" name="Rectangle 7"/>
          <p:cNvSpPr/>
          <p:nvPr/>
        </p:nvSpPr>
        <p:spPr>
          <a:xfrm>
            <a:off x="7709334" y="3850674"/>
            <a:ext cx="1198180" cy="818499"/>
          </a:xfrm>
          <a:prstGeom prst="rect">
            <a:avLst/>
          </a:prstGeom>
          <a:solidFill>
            <a:schemeClr val="accent3">
              <a:lumMod val="40000"/>
              <a:lumOff val="60000"/>
              <a:alpha val="44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dirty="0" smtClean="0">
              <a:solidFill>
                <a:schemeClr val="tx1"/>
              </a:solidFill>
            </a:endParaRPr>
          </a:p>
        </p:txBody>
      </p:sp>
      <p:pic>
        <p:nvPicPr>
          <p:cNvPr id="9" name="Picture 8"/>
          <p:cNvPicPr>
            <a:picLocks noChangeAspect="1"/>
          </p:cNvPicPr>
          <p:nvPr/>
        </p:nvPicPr>
        <p:blipFill>
          <a:blip r:embed="rId5"/>
          <a:stretch>
            <a:fillRect/>
          </a:stretch>
        </p:blipFill>
        <p:spPr>
          <a:xfrm>
            <a:off x="3474720" y="4481191"/>
            <a:ext cx="1959128" cy="1506151"/>
          </a:xfrm>
          <a:prstGeom prst="rect">
            <a:avLst/>
          </a:prstGeom>
        </p:spPr>
      </p:pic>
      <p:sp>
        <p:nvSpPr>
          <p:cNvPr id="10" name="Bent-Up Arrow 9"/>
          <p:cNvSpPr/>
          <p:nvPr/>
        </p:nvSpPr>
        <p:spPr>
          <a:xfrm rot="5400000">
            <a:off x="2845206" y="4783539"/>
            <a:ext cx="834039" cy="605307"/>
          </a:xfrm>
          <a:prstGeom prst="bentUpArrow">
            <a:avLst/>
          </a:prstGeom>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dirty="0" smtClean="0">
              <a:solidFill>
                <a:schemeClr val="tx1"/>
              </a:solidFill>
            </a:endParaRPr>
          </a:p>
        </p:txBody>
      </p:sp>
    </p:spTree>
    <p:custDataLst>
      <p:tags r:id="rId1"/>
    </p:custDataLst>
    <p:extLst>
      <p:ext uri="{BB962C8B-B14F-4D97-AF65-F5344CB8AC3E}">
        <p14:creationId xmlns:p14="http://schemas.microsoft.com/office/powerpoint/2010/main" val="381794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2880" y="2511972"/>
            <a:ext cx="8778240" cy="3796753"/>
          </a:xfrm>
        </p:spPr>
        <p:txBody>
          <a:bodyPr/>
          <a:lstStyle/>
          <a:p>
            <a:r>
              <a:rPr lang="en-US" dirty="0" smtClean="0"/>
              <a:t>There are four main folders in the Articulate ribbon:</a:t>
            </a:r>
          </a:p>
          <a:p>
            <a:pPr marL="457200" indent="-457200">
              <a:buFont typeface="Arial" panose="020B0604020202020204" pitchFamily="34" charset="0"/>
              <a:buChar char="•"/>
            </a:pPr>
            <a:r>
              <a:rPr lang="en-US" b="1" dirty="0" smtClean="0"/>
              <a:t>Narration</a:t>
            </a:r>
            <a:r>
              <a:rPr lang="en-US" dirty="0" smtClean="0"/>
              <a:t> – allows you to record a script and animate objects on a slide</a:t>
            </a:r>
          </a:p>
          <a:p>
            <a:pPr marL="457200" indent="-457200">
              <a:buFont typeface="Arial" panose="020B0604020202020204" pitchFamily="34" charset="0"/>
              <a:buChar char="•"/>
            </a:pPr>
            <a:r>
              <a:rPr lang="en-US" b="1" dirty="0" smtClean="0"/>
              <a:t>Insert</a:t>
            </a:r>
            <a:r>
              <a:rPr lang="en-US" dirty="0" smtClean="0"/>
              <a:t> – controls the how the user interacts with the content of the course </a:t>
            </a:r>
          </a:p>
          <a:p>
            <a:pPr marL="457200" indent="-457200">
              <a:buFont typeface="Arial" panose="020B0604020202020204" pitchFamily="34" charset="0"/>
              <a:buChar char="•"/>
            </a:pPr>
            <a:r>
              <a:rPr lang="en-US" b="1" dirty="0" smtClean="0"/>
              <a:t>Tools</a:t>
            </a:r>
            <a:r>
              <a:rPr lang="en-US" dirty="0" smtClean="0"/>
              <a:t> – </a:t>
            </a:r>
            <a:r>
              <a:rPr lang="en-US" dirty="0"/>
              <a:t>a</a:t>
            </a:r>
            <a:r>
              <a:rPr lang="en-US" dirty="0" smtClean="0"/>
              <a:t>llows you to edit the timing of the slides, how the user interacts with the course</a:t>
            </a:r>
          </a:p>
          <a:p>
            <a:pPr marL="457200" indent="-457200">
              <a:buFont typeface="Arial" panose="020B0604020202020204" pitchFamily="34" charset="0"/>
              <a:buChar char="•"/>
            </a:pPr>
            <a:r>
              <a:rPr lang="en-US" b="1" dirty="0" smtClean="0"/>
              <a:t>Publish</a:t>
            </a:r>
            <a:r>
              <a:rPr lang="en-US" dirty="0" smtClean="0"/>
              <a:t> – allows you to preview and publish your course</a:t>
            </a:r>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58</a:t>
            </a:fld>
            <a:endParaRPr lang="en-US" dirty="0"/>
          </a:p>
        </p:txBody>
      </p:sp>
      <p:sp>
        <p:nvSpPr>
          <p:cNvPr id="5" name="Title 4"/>
          <p:cNvSpPr>
            <a:spLocks noGrp="1"/>
          </p:cNvSpPr>
          <p:nvPr>
            <p:ph type="title"/>
          </p:nvPr>
        </p:nvSpPr>
        <p:spPr/>
        <p:txBody>
          <a:bodyPr/>
          <a:lstStyle/>
          <a:p>
            <a:r>
              <a:rPr lang="en-US" dirty="0" smtClean="0"/>
              <a:t>Identify Folders in the Articulate Ribbon</a:t>
            </a:r>
            <a:endParaRPr lang="en-US" dirty="0"/>
          </a:p>
        </p:txBody>
      </p:sp>
      <p:pic>
        <p:nvPicPr>
          <p:cNvPr id="6" name="Picture 5"/>
          <p:cNvPicPr>
            <a:picLocks noChangeAspect="1"/>
          </p:cNvPicPr>
          <p:nvPr/>
        </p:nvPicPr>
        <p:blipFill>
          <a:blip r:embed="rId4"/>
          <a:stretch>
            <a:fillRect/>
          </a:stretch>
        </p:blipFill>
        <p:spPr>
          <a:xfrm>
            <a:off x="182881" y="1359448"/>
            <a:ext cx="8778240" cy="1096148"/>
          </a:xfrm>
          <a:prstGeom prst="rect">
            <a:avLst/>
          </a:prstGeom>
        </p:spPr>
      </p:pic>
    </p:spTree>
    <p:custDataLst>
      <p:tags r:id="rId1"/>
    </p:custDataLst>
    <p:extLst>
      <p:ext uri="{BB962C8B-B14F-4D97-AF65-F5344CB8AC3E}">
        <p14:creationId xmlns:p14="http://schemas.microsoft.com/office/powerpoint/2010/main" val="60146231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Narration Folder</a:t>
            </a:r>
            <a:endParaRPr lang="en-US" dirty="0"/>
          </a:p>
        </p:txBody>
      </p:sp>
      <p:sp>
        <p:nvSpPr>
          <p:cNvPr id="8" name="Content Placeholder 7"/>
          <p:cNvSpPr>
            <a:spLocks noGrp="1"/>
          </p:cNvSpPr>
          <p:nvPr>
            <p:ph sz="half" idx="2"/>
          </p:nvPr>
        </p:nvSpPr>
        <p:spPr/>
        <p:txBody>
          <a:bodyPr/>
          <a:lstStyle/>
          <a:p>
            <a:pPr marL="514350" indent="-514350">
              <a:buFont typeface="+mj-lt"/>
              <a:buAutoNum type="arabicPeriod"/>
            </a:pPr>
            <a:r>
              <a:rPr lang="en-US" sz="2400" b="1" dirty="0" smtClean="0"/>
              <a:t>Record Narration </a:t>
            </a:r>
            <a:r>
              <a:rPr lang="en-US" sz="2400" dirty="0" smtClean="0"/>
              <a:t>– used to record and add narration </a:t>
            </a:r>
          </a:p>
          <a:p>
            <a:pPr marL="514350" indent="-514350">
              <a:buFont typeface="+mj-lt"/>
              <a:buAutoNum type="arabicPeriod"/>
            </a:pPr>
            <a:r>
              <a:rPr lang="en-US" sz="2400" b="1" dirty="0" smtClean="0"/>
              <a:t>Add Annotation </a:t>
            </a:r>
            <a:r>
              <a:rPr lang="en-US" sz="2400" dirty="0" smtClean="0"/>
              <a:t>– adds symbols to highlight key points</a:t>
            </a:r>
          </a:p>
          <a:p>
            <a:pPr marL="514350" indent="-514350">
              <a:buFont typeface="+mj-lt"/>
              <a:buAutoNum type="arabicPeriod"/>
            </a:pPr>
            <a:r>
              <a:rPr lang="en-US" sz="2400" b="1" dirty="0" smtClean="0"/>
              <a:t>Sync Animations </a:t>
            </a:r>
            <a:r>
              <a:rPr lang="en-US" sz="2400" dirty="0" smtClean="0"/>
              <a:t>– used to manage animations added from the animations tab</a:t>
            </a:r>
          </a:p>
          <a:p>
            <a:pPr marL="514350" indent="-514350">
              <a:buFont typeface="+mj-lt"/>
              <a:buAutoNum type="arabicPeriod"/>
            </a:pPr>
            <a:r>
              <a:rPr lang="en-US" sz="2400" b="1" dirty="0" smtClean="0"/>
              <a:t>Import Audio </a:t>
            </a:r>
            <a:r>
              <a:rPr lang="en-US" sz="2400" dirty="0" smtClean="0"/>
              <a:t>– used to import audio files </a:t>
            </a:r>
            <a:endParaRPr lang="en-US" sz="2400" dirty="0"/>
          </a:p>
          <a:p>
            <a:pPr marL="514350" indent="-514350">
              <a:buFont typeface="+mj-lt"/>
              <a:buAutoNum type="arabicPeriod"/>
            </a:pPr>
            <a:r>
              <a:rPr lang="en-US" sz="2400" b="1" dirty="0" smtClean="0"/>
              <a:t>Audio editor </a:t>
            </a:r>
            <a:r>
              <a:rPr lang="en-US" sz="2400" dirty="0" smtClean="0"/>
              <a:t>– a simple editor for audio narration.  </a:t>
            </a:r>
          </a:p>
          <a:p>
            <a:endParaRPr lang="en-US" sz="2400" dirty="0"/>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59</a:t>
            </a:fld>
            <a:endParaRPr lang="en-US" dirty="0"/>
          </a:p>
        </p:txBody>
      </p:sp>
      <p:sp>
        <p:nvSpPr>
          <p:cNvPr id="9" name="Content Placeholder 8"/>
          <p:cNvSpPr>
            <a:spLocks noGrp="1"/>
          </p:cNvSpPr>
          <p:nvPr>
            <p:ph sz="half" idx="12"/>
          </p:nvPr>
        </p:nvSpPr>
        <p:spPr/>
        <p:txBody>
          <a:bodyPr/>
          <a:lstStyle/>
          <a:p>
            <a:endParaRPr lang="en-US" dirty="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pic>
        <p:nvPicPr>
          <p:cNvPr id="6" name="Picture 5"/>
          <p:cNvPicPr>
            <a:picLocks noChangeAspect="1"/>
          </p:cNvPicPr>
          <p:nvPr/>
        </p:nvPicPr>
        <p:blipFill rotWithShape="1">
          <a:blip r:embed="rId4"/>
          <a:srcRect r="73474"/>
          <a:stretch/>
        </p:blipFill>
        <p:spPr>
          <a:xfrm>
            <a:off x="304800" y="1371599"/>
            <a:ext cx="3269283" cy="1539025"/>
          </a:xfrm>
          <a:prstGeom prst="rect">
            <a:avLst/>
          </a:prstGeom>
        </p:spPr>
        <p:style>
          <a:lnRef idx="2">
            <a:schemeClr val="dk1"/>
          </a:lnRef>
          <a:fillRef idx="1">
            <a:schemeClr val="lt1"/>
          </a:fillRef>
          <a:effectRef idx="0">
            <a:schemeClr val="dk1"/>
          </a:effectRef>
          <a:fontRef idx="minor">
            <a:schemeClr val="dk1"/>
          </a:fontRef>
        </p:style>
      </p:pic>
    </p:spTree>
    <p:custDataLst>
      <p:tags r:id="rId1"/>
    </p:custDataLst>
    <p:extLst>
      <p:ext uri="{BB962C8B-B14F-4D97-AF65-F5344CB8AC3E}">
        <p14:creationId xmlns:p14="http://schemas.microsoft.com/office/powerpoint/2010/main" val="39414229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Content Placeholder 4"/>
          <p:cNvSpPr>
            <a:spLocks noGrp="1"/>
          </p:cNvSpPr>
          <p:nvPr>
            <p:ph idx="1"/>
          </p:nvPr>
        </p:nvSpPr>
        <p:spPr/>
        <p:txBody>
          <a:bodyPr/>
          <a:lstStyle/>
          <a:p>
            <a:pPr marL="0" indent="0">
              <a:buNone/>
            </a:pPr>
            <a:r>
              <a:rPr lang="en-US" sz="2400" dirty="0" smtClean="0"/>
              <a:t>Upon completing this course, you should be able to:</a:t>
            </a:r>
          </a:p>
          <a:p>
            <a:pPr marL="342900" lvl="0" indent="-342900">
              <a:buFont typeface="Arial"/>
              <a:buChar char="•"/>
            </a:pPr>
            <a:r>
              <a:rPr lang="en-US" sz="2400" dirty="0"/>
              <a:t>Identify training terms and concepts associated with eLearning</a:t>
            </a:r>
          </a:p>
          <a:p>
            <a:pPr marL="342900" lvl="0" indent="-342900">
              <a:buFont typeface="Arial"/>
              <a:buChar char="•"/>
            </a:pPr>
            <a:r>
              <a:rPr lang="en-US" sz="2400" dirty="0"/>
              <a:t>Describe the new ILT templates and how they are used</a:t>
            </a:r>
          </a:p>
          <a:p>
            <a:pPr marL="342900" lvl="0" indent="-342900">
              <a:buFont typeface="Arial"/>
              <a:buChar char="•"/>
            </a:pPr>
            <a:r>
              <a:rPr lang="en-US" sz="2400" dirty="0"/>
              <a:t>Explain the process for creating eLearning from a PowerPoint </a:t>
            </a:r>
          </a:p>
          <a:p>
            <a:pPr marL="342900" lvl="0" indent="-342900">
              <a:buFont typeface="Arial"/>
              <a:buChar char="•"/>
            </a:pPr>
            <a:r>
              <a:rPr lang="en-US" sz="2400" dirty="0"/>
              <a:t>Identify the connection points between all of the training documents including the PowerPoint and eLearning course</a:t>
            </a:r>
          </a:p>
          <a:p>
            <a:pPr marL="342900" lvl="0" indent="-342900">
              <a:buFont typeface="Arial"/>
              <a:buChar char="•"/>
            </a:pPr>
            <a:r>
              <a:rPr lang="en-US" sz="2400" dirty="0"/>
              <a:t>Insert a Glossary, Resource Document, Quiz and Interaction using the appropriate Component of Studio ‘13</a:t>
            </a:r>
          </a:p>
          <a:p>
            <a:pPr marL="342900" lvl="0" indent="-342900">
              <a:buFont typeface="Arial"/>
              <a:buChar char="•"/>
            </a:pPr>
            <a:r>
              <a:rPr lang="en-US" sz="2400" dirty="0"/>
              <a:t>Use Studio ’13 to create an eLearning course from an ILT </a:t>
            </a:r>
          </a:p>
          <a:p>
            <a:pPr marL="342900" lvl="0" indent="-342900">
              <a:buFont typeface="Arial"/>
              <a:buChar char="•"/>
            </a:pPr>
            <a:r>
              <a:rPr lang="en-US" sz="2400" dirty="0"/>
              <a:t>Publish the eLearning in various outputs </a:t>
            </a:r>
          </a:p>
          <a:p>
            <a:pPr marL="0" indent="0">
              <a:buNone/>
            </a:pPr>
            <a:endParaRPr lang="en-US" sz="2800" dirty="0" smtClean="0"/>
          </a:p>
          <a:p>
            <a:pPr marL="342900" indent="-342900">
              <a:buFont typeface="Arial"/>
              <a:buChar char="•"/>
            </a:pPr>
            <a:endParaRPr lang="en-US" sz="2400" dirty="0" smtClean="0"/>
          </a:p>
        </p:txBody>
      </p:sp>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3" name="Slide Number Placeholder 2"/>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6</a:t>
            </a:fld>
            <a:endParaRPr lang="en-US" dirty="0"/>
          </a:p>
        </p:txBody>
      </p:sp>
      <p:sp>
        <p:nvSpPr>
          <p:cNvPr id="11266" name="Title 1"/>
          <p:cNvSpPr>
            <a:spLocks noGrp="1"/>
          </p:cNvSpPr>
          <p:nvPr>
            <p:ph type="title"/>
          </p:nvPr>
        </p:nvSpPr>
        <p:spPr/>
        <p:txBody>
          <a:bodyPr/>
          <a:lstStyle/>
          <a:p>
            <a:r>
              <a:rPr lang="en-US" dirty="0" smtClean="0"/>
              <a:t>Course Learning Objectives</a:t>
            </a:r>
          </a:p>
        </p:txBody>
      </p:sp>
    </p:spTree>
    <p:custDataLst>
      <p:tags r:id="rId1"/>
    </p:custDataLst>
    <p:extLst>
      <p:ext uri="{BB962C8B-B14F-4D97-AF65-F5344CB8AC3E}">
        <p14:creationId xmlns:p14="http://schemas.microsoft.com/office/powerpoint/2010/main" val="49011259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Insert Folder</a:t>
            </a:r>
            <a:endParaRPr lang="en-US" dirty="0"/>
          </a:p>
        </p:txBody>
      </p:sp>
      <p:sp>
        <p:nvSpPr>
          <p:cNvPr id="3" name="Content Placeholder 2"/>
          <p:cNvSpPr>
            <a:spLocks noGrp="1"/>
          </p:cNvSpPr>
          <p:nvPr>
            <p:ph sz="half" idx="2"/>
          </p:nvPr>
        </p:nvSpPr>
        <p:spPr>
          <a:xfrm>
            <a:off x="320039" y="1371600"/>
            <a:ext cx="5089087" cy="4937760"/>
          </a:xfrm>
        </p:spPr>
        <p:txBody>
          <a:bodyPr/>
          <a:lstStyle/>
          <a:p>
            <a:pPr marL="457200" indent="-457200">
              <a:buFont typeface="+mj-lt"/>
              <a:buAutoNum type="arabicPeriod"/>
            </a:pPr>
            <a:r>
              <a:rPr lang="en-US" sz="2400" b="1" dirty="0" smtClean="0"/>
              <a:t>Quizmaker</a:t>
            </a:r>
            <a:r>
              <a:rPr lang="en-US" sz="2400" dirty="0" smtClean="0"/>
              <a:t> – allows one or more questions to be inserted</a:t>
            </a:r>
          </a:p>
          <a:p>
            <a:pPr marL="457200" indent="-457200">
              <a:buFont typeface="+mj-lt"/>
              <a:buAutoNum type="arabicPeriod"/>
            </a:pPr>
            <a:r>
              <a:rPr lang="en-US" sz="2400" b="1" dirty="0" smtClean="0"/>
              <a:t>Engage</a:t>
            </a:r>
            <a:r>
              <a:rPr lang="en-US" sz="2400" dirty="0" smtClean="0"/>
              <a:t> – insert an interaction into the presentation</a:t>
            </a:r>
          </a:p>
          <a:p>
            <a:pPr marL="457200" indent="-457200">
              <a:buFont typeface="+mj-lt"/>
              <a:buAutoNum type="arabicPeriod"/>
            </a:pPr>
            <a:r>
              <a:rPr lang="en-US" sz="2400" b="1" dirty="0" smtClean="0"/>
              <a:t>Character</a:t>
            </a:r>
            <a:r>
              <a:rPr lang="en-US" sz="2400" dirty="0" smtClean="0"/>
              <a:t> – allows you to choose from 9 characters in three different poses </a:t>
            </a:r>
          </a:p>
          <a:p>
            <a:pPr marL="457200" indent="-457200">
              <a:buFont typeface="+mj-lt"/>
              <a:buAutoNum type="arabicPeriod"/>
            </a:pPr>
            <a:r>
              <a:rPr lang="en-US" sz="2400" b="1" dirty="0" smtClean="0"/>
              <a:t>Video</a:t>
            </a:r>
            <a:r>
              <a:rPr lang="en-US" sz="2400" dirty="0" smtClean="0"/>
              <a:t> – imports user created or video files into the presentation</a:t>
            </a:r>
          </a:p>
          <a:p>
            <a:pPr marL="457200" indent="-457200">
              <a:buFont typeface="+mj-lt"/>
              <a:buAutoNum type="arabicPeriod"/>
            </a:pPr>
            <a:r>
              <a:rPr lang="en-US" sz="2400" b="1" dirty="0" smtClean="0"/>
              <a:t>Flash</a:t>
            </a:r>
            <a:r>
              <a:rPr lang="en-US" sz="2400" dirty="0" smtClean="0"/>
              <a:t> – imports flash files </a:t>
            </a:r>
          </a:p>
          <a:p>
            <a:pPr marL="457200" indent="-457200">
              <a:buFont typeface="+mj-lt"/>
              <a:buAutoNum type="arabicPeriod"/>
            </a:pPr>
            <a:r>
              <a:rPr lang="en-US" sz="2400" b="1" dirty="0" smtClean="0"/>
              <a:t>Web Objects </a:t>
            </a:r>
            <a:r>
              <a:rPr lang="en-US" sz="2400" dirty="0" smtClean="0"/>
              <a:t>– imports web objects</a:t>
            </a:r>
            <a:endParaRPr lang="en-US" sz="2400" dirty="0"/>
          </a:p>
        </p:txBody>
      </p:sp>
      <p:sp>
        <p:nvSpPr>
          <p:cNvPr id="4" name="Slide Number Placeholder 3"/>
          <p:cNvSpPr>
            <a:spLocks noGrp="1"/>
          </p:cNvSpPr>
          <p:nvPr>
            <p:ph type="sldNum" sz="quarter" idx="11"/>
          </p:nvPr>
        </p:nvSpPr>
        <p:spPr/>
        <p:txBody>
          <a:bodyPr/>
          <a:lstStyle/>
          <a:p>
            <a:pPr>
              <a:defRPr/>
            </a:pPr>
            <a:r>
              <a:rPr lang="en-US" dirty="0" smtClean="0"/>
              <a:t>Slide </a:t>
            </a:r>
            <a:fld id="{3D23ED13-A12C-4854-A91E-EB5CAF90118D}" type="slidenum">
              <a:rPr lang="en-US" smtClean="0"/>
              <a:pPr>
                <a:defRPr/>
              </a:pPr>
              <a:t>60</a:t>
            </a:fld>
            <a:endParaRPr lang="en-US" dirty="0"/>
          </a:p>
        </p:txBody>
      </p:sp>
      <p:sp>
        <p:nvSpPr>
          <p:cNvPr id="6" name="Footer Placeholder 5"/>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pic>
        <p:nvPicPr>
          <p:cNvPr id="9" name="Picture 8"/>
          <p:cNvPicPr>
            <a:picLocks noChangeAspect="1"/>
          </p:cNvPicPr>
          <p:nvPr/>
        </p:nvPicPr>
        <p:blipFill rotWithShape="1">
          <a:blip r:embed="rId4"/>
          <a:srcRect l="26379" r="40611"/>
          <a:stretch/>
        </p:blipFill>
        <p:spPr>
          <a:xfrm>
            <a:off x="5593080" y="1371599"/>
            <a:ext cx="3215640" cy="1216399"/>
          </a:xfrm>
          <a:prstGeom prst="rect">
            <a:avLst/>
          </a:prstGeom>
        </p:spPr>
      </p:pic>
    </p:spTree>
    <p:custDataLst>
      <p:tags r:id="rId1"/>
    </p:custDataLst>
    <p:extLst>
      <p:ext uri="{BB962C8B-B14F-4D97-AF65-F5344CB8AC3E}">
        <p14:creationId xmlns:p14="http://schemas.microsoft.com/office/powerpoint/2010/main" val="134143076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Tool Folder</a:t>
            </a:r>
            <a:endParaRPr lang="en-US" dirty="0"/>
          </a:p>
        </p:txBody>
      </p:sp>
      <p:sp>
        <p:nvSpPr>
          <p:cNvPr id="3" name="Content Placeholder 2"/>
          <p:cNvSpPr>
            <a:spLocks noGrp="1"/>
          </p:cNvSpPr>
          <p:nvPr>
            <p:ph sz="half" idx="2"/>
          </p:nvPr>
        </p:nvSpPr>
        <p:spPr/>
        <p:txBody>
          <a:bodyPr/>
          <a:lstStyle/>
          <a:p>
            <a:pPr marL="514350" indent="-514350">
              <a:buFont typeface="+mj-lt"/>
              <a:buAutoNum type="arabicPeriod"/>
            </a:pPr>
            <a:r>
              <a:rPr lang="en-US" sz="2400" b="1" dirty="0" smtClean="0"/>
              <a:t>Slide Properties </a:t>
            </a:r>
            <a:r>
              <a:rPr lang="en-US" sz="2400" dirty="0" smtClean="0"/>
              <a:t>-  used to change the advancement of the slide, and slide playlist, control and menus</a:t>
            </a:r>
          </a:p>
          <a:p>
            <a:pPr marL="1257300" lvl="1" indent="-514350"/>
            <a:r>
              <a:rPr lang="en-US" sz="2000" dirty="0" smtClean="0"/>
              <a:t>The edit menu button displays the player properties</a:t>
            </a:r>
          </a:p>
          <a:p>
            <a:pPr marL="514350" indent="-514350">
              <a:buFont typeface="+mj-lt"/>
              <a:buAutoNum type="arabicPeriod"/>
            </a:pPr>
            <a:r>
              <a:rPr lang="en-US" sz="2400" b="1" dirty="0" smtClean="0"/>
              <a:t>Options</a:t>
            </a:r>
            <a:r>
              <a:rPr lang="en-US" sz="2400" dirty="0" smtClean="0"/>
              <a:t> – allows you to control the timing and publish the slide</a:t>
            </a:r>
          </a:p>
          <a:p>
            <a:pPr marL="514350" indent="-514350">
              <a:buFont typeface="+mj-lt"/>
              <a:buAutoNum type="arabicPeriod"/>
            </a:pPr>
            <a:r>
              <a:rPr lang="en-US" sz="2400" b="1" dirty="0" smtClean="0"/>
              <a:t>Help and Support </a:t>
            </a:r>
            <a:r>
              <a:rPr lang="en-US" sz="2400" dirty="0" smtClean="0"/>
              <a:t>– displays online help and support</a:t>
            </a:r>
            <a:endParaRPr lang="en-US" sz="2400" dirty="0"/>
          </a:p>
        </p:txBody>
      </p:sp>
      <p:sp>
        <p:nvSpPr>
          <p:cNvPr id="4" name="Slide Number Placeholder 3"/>
          <p:cNvSpPr>
            <a:spLocks noGrp="1"/>
          </p:cNvSpPr>
          <p:nvPr>
            <p:ph type="sldNum" sz="quarter" idx="11"/>
          </p:nvPr>
        </p:nvSpPr>
        <p:spPr/>
        <p:txBody>
          <a:bodyPr/>
          <a:lstStyle/>
          <a:p>
            <a:pPr>
              <a:defRPr/>
            </a:pPr>
            <a:r>
              <a:rPr lang="en-US" dirty="0" smtClean="0"/>
              <a:t>Slide </a:t>
            </a:r>
            <a:fld id="{3D23ED13-A12C-4854-A91E-EB5CAF90118D}" type="slidenum">
              <a:rPr lang="en-US" smtClean="0"/>
              <a:pPr>
                <a:defRPr/>
              </a:pPr>
              <a:t>61</a:t>
            </a:fld>
            <a:endParaRPr lang="en-US" dirty="0"/>
          </a:p>
        </p:txBody>
      </p:sp>
      <p:sp>
        <p:nvSpPr>
          <p:cNvPr id="6" name="Footer Placeholder 5"/>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pic>
        <p:nvPicPr>
          <p:cNvPr id="7" name="Picture 6"/>
          <p:cNvPicPr>
            <a:picLocks noChangeAspect="1"/>
          </p:cNvPicPr>
          <p:nvPr/>
        </p:nvPicPr>
        <p:blipFill rotWithShape="1">
          <a:blip r:embed="rId4"/>
          <a:srcRect l="59683" r="14935"/>
          <a:stretch/>
        </p:blipFill>
        <p:spPr>
          <a:xfrm>
            <a:off x="374345" y="1371599"/>
            <a:ext cx="3128244" cy="1539025"/>
          </a:xfrm>
          <a:prstGeom prst="rect">
            <a:avLst/>
          </a:prstGeom>
        </p:spPr>
        <p:style>
          <a:lnRef idx="2">
            <a:schemeClr val="dk1"/>
          </a:lnRef>
          <a:fillRef idx="1">
            <a:schemeClr val="lt1"/>
          </a:fillRef>
          <a:effectRef idx="0">
            <a:schemeClr val="dk1"/>
          </a:effectRef>
          <a:fontRef idx="minor">
            <a:schemeClr val="dk1"/>
          </a:fontRef>
        </p:style>
      </p:pic>
    </p:spTree>
    <p:custDataLst>
      <p:tags r:id="rId1"/>
    </p:custDataLst>
    <p:extLst>
      <p:ext uri="{BB962C8B-B14F-4D97-AF65-F5344CB8AC3E}">
        <p14:creationId xmlns:p14="http://schemas.microsoft.com/office/powerpoint/2010/main" val="142416476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Changes to Format</a:t>
            </a:r>
            <a:endParaRPr lang="en-US" dirty="0"/>
          </a:p>
        </p:txBody>
      </p:sp>
      <p:sp>
        <p:nvSpPr>
          <p:cNvPr id="2" name="Content Placeholder 1"/>
          <p:cNvSpPr>
            <a:spLocks noGrp="1"/>
          </p:cNvSpPr>
          <p:nvPr>
            <p:ph sz="half" idx="2"/>
          </p:nvPr>
        </p:nvSpPr>
        <p:spPr>
          <a:xfrm>
            <a:off x="3488267" y="1371600"/>
            <a:ext cx="5320453" cy="4937760"/>
          </a:xfrm>
        </p:spPr>
        <p:txBody>
          <a:bodyPr/>
          <a:lstStyle/>
          <a:p>
            <a:r>
              <a:rPr lang="en-US" dirty="0" smtClean="0"/>
              <a:t>For Articulate font changes:</a:t>
            </a:r>
          </a:p>
          <a:p>
            <a:pPr marL="457200" indent="-457200">
              <a:buFont typeface="Arial" panose="020B0604020202020204" pitchFamily="34" charset="0"/>
              <a:buChar char="•"/>
            </a:pPr>
            <a:r>
              <a:rPr lang="en-US" b="1" dirty="0" smtClean="0"/>
              <a:t>Color and Effects </a:t>
            </a:r>
            <a:r>
              <a:rPr lang="en-US" dirty="0" smtClean="0"/>
              <a:t>button to change the font </a:t>
            </a:r>
          </a:p>
          <a:p>
            <a:pPr marL="457200" indent="-457200">
              <a:buFont typeface="Arial" panose="020B0604020202020204" pitchFamily="34" charset="0"/>
              <a:buChar char="•"/>
            </a:pPr>
            <a:r>
              <a:rPr lang="en-US" dirty="0"/>
              <a:t>W</a:t>
            </a:r>
            <a:r>
              <a:rPr lang="en-US" dirty="0" smtClean="0"/>
              <a:t>orks at the course level</a:t>
            </a:r>
          </a:p>
          <a:p>
            <a:pPr marL="457200" indent="-457200">
              <a:buFont typeface="Arial" panose="020B0604020202020204" pitchFamily="34" charset="0"/>
              <a:buChar char="•"/>
            </a:pPr>
            <a:r>
              <a:rPr lang="en-US" dirty="0" smtClean="0"/>
              <a:t>Does not change font of quizzes, simulations or interactions</a:t>
            </a:r>
          </a:p>
          <a:p>
            <a:r>
              <a:rPr lang="en-US" dirty="0" smtClean="0"/>
              <a:t>For PowerPoint font changes </a:t>
            </a:r>
          </a:p>
          <a:p>
            <a:pPr marL="457200" indent="-457200">
              <a:buFont typeface="Arial" panose="020B0604020202020204" pitchFamily="34" charset="0"/>
              <a:buChar char="•"/>
            </a:pPr>
            <a:r>
              <a:rPr lang="en-US" dirty="0" smtClean="0"/>
              <a:t>Use </a:t>
            </a:r>
            <a:r>
              <a:rPr lang="en-US" b="1" dirty="0" smtClean="0"/>
              <a:t>Reset</a:t>
            </a:r>
          </a:p>
          <a:p>
            <a:pPr marL="457200" indent="-457200">
              <a:buFont typeface="Arial" panose="020B0604020202020204" pitchFamily="34" charset="0"/>
              <a:buChar char="•"/>
            </a:pPr>
            <a:endParaRPr lang="en-US" dirty="0"/>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62</a:t>
            </a:fld>
            <a:endParaRPr lang="en-US" dirty="0"/>
          </a:p>
        </p:txBody>
      </p:sp>
      <p:pic>
        <p:nvPicPr>
          <p:cNvPr id="7" name="Content Placeholder 6"/>
          <p:cNvPicPr>
            <a:picLocks noGrp="1" noChangeAspect="1"/>
          </p:cNvPicPr>
          <p:nvPr>
            <p:ph sz="half" idx="12"/>
          </p:nvPr>
        </p:nvPicPr>
        <p:blipFill>
          <a:blip r:embed="rId4"/>
          <a:stretch>
            <a:fillRect/>
          </a:stretch>
        </p:blipFill>
        <p:spPr>
          <a:xfrm>
            <a:off x="454413" y="1371600"/>
            <a:ext cx="2771353" cy="4690533"/>
          </a:xfrm>
          <a:prstGeom prst="rect">
            <a:avLst/>
          </a:prstGeom>
        </p:spPr>
      </p:pic>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8" name="Right Arrow 7"/>
          <p:cNvSpPr/>
          <p:nvPr/>
        </p:nvSpPr>
        <p:spPr>
          <a:xfrm rot="10800000">
            <a:off x="2799063" y="1540405"/>
            <a:ext cx="474133" cy="237067"/>
          </a:xfrm>
          <a:prstGeom prst="rightArrow">
            <a:avLst/>
          </a:prstGeom>
          <a:solidFill>
            <a:srgbClr val="FF0000"/>
          </a:solidFill>
          <a:ln>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dirty="0" smtClean="0">
              <a:solidFill>
                <a:schemeClr val="tx1"/>
              </a:solidFill>
            </a:endParaRPr>
          </a:p>
        </p:txBody>
      </p:sp>
    </p:spTree>
    <p:custDataLst>
      <p:tags r:id="rId1"/>
    </p:custDataLst>
    <p:extLst>
      <p:ext uri="{BB962C8B-B14F-4D97-AF65-F5344CB8AC3E}">
        <p14:creationId xmlns:p14="http://schemas.microsoft.com/office/powerpoint/2010/main" val="251694781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Publish Folder</a:t>
            </a:r>
            <a:endParaRPr lang="en-US" dirty="0"/>
          </a:p>
        </p:txBody>
      </p:sp>
      <p:sp>
        <p:nvSpPr>
          <p:cNvPr id="3" name="Content Placeholder 2"/>
          <p:cNvSpPr>
            <a:spLocks noGrp="1"/>
          </p:cNvSpPr>
          <p:nvPr>
            <p:ph sz="half" idx="2"/>
          </p:nvPr>
        </p:nvSpPr>
        <p:spPr/>
        <p:txBody>
          <a:bodyPr/>
          <a:lstStyle/>
          <a:p>
            <a:pPr marL="342900" indent="-342900">
              <a:buFont typeface="Arial" panose="020B0604020202020204" pitchFamily="34" charset="0"/>
              <a:buChar char="•"/>
            </a:pPr>
            <a:r>
              <a:rPr lang="en-US" sz="2400" b="1" dirty="0" smtClean="0"/>
              <a:t>Player</a:t>
            </a:r>
            <a:r>
              <a:rPr lang="en-US" sz="2400" dirty="0" smtClean="0"/>
              <a:t> – this provides options on how to change the skin presentation and import templates</a:t>
            </a:r>
          </a:p>
          <a:p>
            <a:pPr marL="342900" indent="-342900">
              <a:buFont typeface="Arial" panose="020B0604020202020204" pitchFamily="34" charset="0"/>
              <a:buChar char="•"/>
            </a:pPr>
            <a:r>
              <a:rPr lang="en-US" sz="2400" dirty="0" smtClean="0"/>
              <a:t>Preview – displays how the slide will look</a:t>
            </a:r>
          </a:p>
          <a:p>
            <a:pPr marL="342900" indent="-342900">
              <a:buFont typeface="Arial" panose="020B0604020202020204" pitchFamily="34" charset="0"/>
              <a:buChar char="•"/>
            </a:pPr>
            <a:r>
              <a:rPr lang="en-US" sz="2400" dirty="0" smtClean="0"/>
              <a:t>Publish – publishes the file into a range of different formats</a:t>
            </a:r>
          </a:p>
          <a:p>
            <a:pPr marL="342900" indent="-342900">
              <a:buFont typeface="Arial" panose="020B0604020202020204" pitchFamily="34" charset="0"/>
              <a:buChar char="•"/>
            </a:pPr>
            <a:endParaRPr lang="en-US" sz="2400" dirty="0"/>
          </a:p>
        </p:txBody>
      </p:sp>
      <p:sp>
        <p:nvSpPr>
          <p:cNvPr id="4" name="Slide Number Placeholder 3"/>
          <p:cNvSpPr>
            <a:spLocks noGrp="1"/>
          </p:cNvSpPr>
          <p:nvPr>
            <p:ph type="sldNum" sz="quarter" idx="11"/>
          </p:nvPr>
        </p:nvSpPr>
        <p:spPr/>
        <p:txBody>
          <a:bodyPr/>
          <a:lstStyle/>
          <a:p>
            <a:pPr>
              <a:defRPr/>
            </a:pPr>
            <a:r>
              <a:rPr lang="en-US" dirty="0" smtClean="0"/>
              <a:t>Slide </a:t>
            </a:r>
            <a:fld id="{3D23ED13-A12C-4854-A91E-EB5CAF90118D}" type="slidenum">
              <a:rPr lang="en-US" smtClean="0"/>
              <a:pPr>
                <a:defRPr/>
              </a:pPr>
              <a:t>63</a:t>
            </a:fld>
            <a:endParaRPr lang="en-US" dirty="0"/>
          </a:p>
        </p:txBody>
      </p:sp>
      <p:sp>
        <p:nvSpPr>
          <p:cNvPr id="6" name="Footer Placeholder 5"/>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pic>
        <p:nvPicPr>
          <p:cNvPr id="7" name="Picture 6"/>
          <p:cNvPicPr>
            <a:picLocks noChangeAspect="1"/>
          </p:cNvPicPr>
          <p:nvPr/>
        </p:nvPicPr>
        <p:blipFill rotWithShape="1">
          <a:blip r:embed="rId4"/>
          <a:srcRect l="84918"/>
          <a:stretch/>
        </p:blipFill>
        <p:spPr>
          <a:xfrm>
            <a:off x="304800" y="1371600"/>
            <a:ext cx="3227736" cy="2672366"/>
          </a:xfrm>
          <a:prstGeom prst="rect">
            <a:avLst/>
          </a:prstGeom>
        </p:spPr>
        <p:style>
          <a:lnRef idx="2">
            <a:schemeClr val="dk1"/>
          </a:lnRef>
          <a:fillRef idx="1">
            <a:schemeClr val="lt1"/>
          </a:fillRef>
          <a:effectRef idx="0">
            <a:schemeClr val="dk1"/>
          </a:effectRef>
          <a:fontRef idx="minor">
            <a:schemeClr val="dk1"/>
          </a:fontRef>
        </p:style>
      </p:pic>
    </p:spTree>
    <p:custDataLst>
      <p:tags r:id="rId1"/>
    </p:custDataLst>
    <p:extLst>
      <p:ext uri="{BB962C8B-B14F-4D97-AF65-F5344CB8AC3E}">
        <p14:creationId xmlns:p14="http://schemas.microsoft.com/office/powerpoint/2010/main" val="209188899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p:txBody>
          <a:bodyPr/>
          <a:lstStyle/>
          <a:p>
            <a:r>
              <a:rPr lang="en-US" sz="2400" b="1" dirty="0" smtClean="0"/>
              <a:t>Articulate Quizmaker, Engage and Presenter are fully integrated with PowerPoint:</a:t>
            </a:r>
          </a:p>
          <a:p>
            <a:pPr marL="457200" indent="-457200">
              <a:buFont typeface="Arial" panose="020B0604020202020204" pitchFamily="34" charset="0"/>
              <a:buChar char="•"/>
            </a:pPr>
            <a:r>
              <a:rPr lang="en-US" sz="2400" dirty="0" smtClean="0"/>
              <a:t>All design, transitions and animations can be saved and used in Articulate</a:t>
            </a:r>
          </a:p>
          <a:p>
            <a:pPr marL="457200" indent="-457200">
              <a:buFont typeface="Arial" panose="020B0604020202020204" pitchFamily="34" charset="0"/>
              <a:buChar char="•"/>
            </a:pPr>
            <a:r>
              <a:rPr lang="en-US" sz="2400" dirty="0" smtClean="0"/>
              <a:t>Selecting preview (Articulate tab) allows you to see the way the slide displays</a:t>
            </a:r>
            <a:r>
              <a:rPr lang="en-US" sz="2400" dirty="0" smtClean="0">
                <a:solidFill>
                  <a:srgbClr val="FF00FF"/>
                </a:solidFill>
              </a:rPr>
              <a:t>	</a:t>
            </a:r>
          </a:p>
          <a:p>
            <a:pPr marL="1200150" lvl="1" indent="-457200">
              <a:buFont typeface="Arial" panose="020B0604020202020204" pitchFamily="34" charset="0"/>
              <a:buChar char="•"/>
            </a:pPr>
            <a:r>
              <a:rPr lang="en-US" sz="2400" dirty="0" smtClean="0"/>
              <a:t>Transitions are displayed if you choose to preview more than one slide</a:t>
            </a:r>
          </a:p>
          <a:p>
            <a:pPr marL="457200" indent="-457200">
              <a:buFont typeface="Arial" panose="020B0604020202020204" pitchFamily="34" charset="0"/>
              <a:buChar char="•"/>
            </a:pPr>
            <a:r>
              <a:rPr lang="en-US" sz="2400" dirty="0" smtClean="0"/>
              <a:t>Saving the PowerPoint and automatically saves the Articulate file </a:t>
            </a:r>
          </a:p>
          <a:p>
            <a:pPr marL="457200" indent="-457200">
              <a:buFont typeface="Arial" panose="020B0604020202020204" pitchFamily="34" charset="0"/>
              <a:buChar char="•"/>
            </a:pPr>
            <a:r>
              <a:rPr lang="en-US" sz="2400" dirty="0" smtClean="0"/>
              <a:t>Articulate Replay </a:t>
            </a:r>
            <a:r>
              <a:rPr lang="en-US" sz="2400" b="1" i="1" dirty="0" smtClean="0"/>
              <a:t>is not </a:t>
            </a:r>
            <a:r>
              <a:rPr lang="en-US" sz="2400" dirty="0" smtClean="0"/>
              <a:t>integrated with PowerPoint</a:t>
            </a:r>
          </a:p>
          <a:p>
            <a:pPr marL="1200150" lvl="1" indent="-457200">
              <a:buFont typeface="Arial" panose="020B0604020202020204" pitchFamily="34" charset="0"/>
              <a:buChar char="•"/>
            </a:pPr>
            <a:r>
              <a:rPr lang="en-US" sz="2400" dirty="0" smtClean="0"/>
              <a:t>Once a Articulate Replay file is published it is inserted as an MP4 file </a:t>
            </a:r>
            <a:endParaRPr lang="en-US" sz="2400" dirty="0"/>
          </a:p>
        </p:txBody>
      </p:sp>
      <p:sp>
        <p:nvSpPr>
          <p:cNvPr id="6" name="Footer Placeholder 5"/>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3D23ED13-A12C-4854-A91E-EB5CAF90118D}" type="slidenum">
              <a:rPr lang="en-US" smtClean="0"/>
              <a:pPr>
                <a:defRPr/>
              </a:pPr>
              <a:t>64</a:t>
            </a:fld>
            <a:endParaRPr lang="en-US" dirty="0"/>
          </a:p>
        </p:txBody>
      </p:sp>
      <p:sp>
        <p:nvSpPr>
          <p:cNvPr id="7" name="Title 6"/>
          <p:cNvSpPr>
            <a:spLocks noGrp="1"/>
          </p:cNvSpPr>
          <p:nvPr>
            <p:ph type="title"/>
          </p:nvPr>
        </p:nvSpPr>
        <p:spPr/>
        <p:txBody>
          <a:bodyPr/>
          <a:lstStyle/>
          <a:p>
            <a:r>
              <a:rPr lang="en-US" dirty="0" smtClean="0"/>
              <a:t>Articulate and PowerPoint Integration</a:t>
            </a:r>
            <a:endParaRPr lang="en-US" dirty="0"/>
          </a:p>
        </p:txBody>
      </p:sp>
    </p:spTree>
    <p:custDataLst>
      <p:tags r:id="rId1"/>
    </p:custDataLst>
    <p:extLst>
      <p:ext uri="{BB962C8B-B14F-4D97-AF65-F5344CB8AC3E}">
        <p14:creationId xmlns:p14="http://schemas.microsoft.com/office/powerpoint/2010/main" val="10952901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Articulate has a community of support to help you with developing eLearning at </a:t>
            </a:r>
            <a:r>
              <a:rPr lang="en-US" dirty="0" smtClean="0">
                <a:hlinkClick r:id="rId4"/>
              </a:rPr>
              <a:t>https</a:t>
            </a:r>
            <a:r>
              <a:rPr lang="en-US" dirty="0">
                <a:hlinkClick r:id="rId4"/>
              </a:rPr>
              <a:t>://community.articulate.com</a:t>
            </a:r>
            <a:endParaRPr lang="en-US" dirty="0"/>
          </a:p>
          <a:p>
            <a:pPr marL="514350" indent="-514350">
              <a:buFont typeface="+mj-lt"/>
              <a:buAutoNum type="arabicPeriod"/>
            </a:pPr>
            <a:r>
              <a:rPr lang="en-US" dirty="0" smtClean="0"/>
              <a:t>To create an account click             </a:t>
            </a:r>
          </a:p>
          <a:p>
            <a:pPr marL="514350" indent="-514350">
              <a:buFont typeface="+mj-lt"/>
              <a:buAutoNum type="arabicPeriod"/>
            </a:pPr>
            <a:r>
              <a:rPr lang="en-US" dirty="0" smtClean="0"/>
              <a:t>Enter your email address, first and last name and a password</a:t>
            </a:r>
          </a:p>
          <a:p>
            <a:pPr marL="514350" indent="-514350">
              <a:buFont typeface="+mj-lt"/>
              <a:buAutoNum type="arabicPeriod"/>
            </a:pPr>
            <a:r>
              <a:rPr lang="en-US" dirty="0" smtClean="0"/>
              <a:t>Click               </a:t>
            </a:r>
          </a:p>
          <a:p>
            <a:endParaRPr lang="en-US" dirty="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65</a:t>
            </a:fld>
            <a:endParaRPr lang="en-US" dirty="0"/>
          </a:p>
        </p:txBody>
      </p:sp>
      <p:sp>
        <p:nvSpPr>
          <p:cNvPr id="5" name="Title 4"/>
          <p:cNvSpPr>
            <a:spLocks noGrp="1"/>
          </p:cNvSpPr>
          <p:nvPr>
            <p:ph type="title"/>
          </p:nvPr>
        </p:nvSpPr>
        <p:spPr/>
        <p:txBody>
          <a:bodyPr/>
          <a:lstStyle/>
          <a:p>
            <a:r>
              <a:rPr lang="en-US" dirty="0" smtClean="0"/>
              <a:t>Access Articulate Community</a:t>
            </a:r>
            <a:endParaRPr lang="en-US" dirty="0"/>
          </a:p>
        </p:txBody>
      </p:sp>
      <p:pic>
        <p:nvPicPr>
          <p:cNvPr id="6" name="Picture 5"/>
          <p:cNvPicPr>
            <a:picLocks noChangeAspect="1"/>
          </p:cNvPicPr>
          <p:nvPr/>
        </p:nvPicPr>
        <p:blipFill>
          <a:blip r:embed="rId5"/>
          <a:stretch>
            <a:fillRect/>
          </a:stretch>
        </p:blipFill>
        <p:spPr>
          <a:xfrm>
            <a:off x="4538663" y="2343150"/>
            <a:ext cx="973138" cy="387217"/>
          </a:xfrm>
          <a:prstGeom prst="rect">
            <a:avLst/>
          </a:prstGeom>
        </p:spPr>
      </p:pic>
      <p:pic>
        <p:nvPicPr>
          <p:cNvPr id="7" name="Picture 6"/>
          <p:cNvPicPr>
            <a:picLocks noChangeAspect="1"/>
          </p:cNvPicPr>
          <p:nvPr/>
        </p:nvPicPr>
        <p:blipFill>
          <a:blip r:embed="rId6"/>
          <a:stretch>
            <a:fillRect/>
          </a:stretch>
        </p:blipFill>
        <p:spPr>
          <a:xfrm>
            <a:off x="1457664" y="3822700"/>
            <a:ext cx="1176000" cy="371858"/>
          </a:xfrm>
          <a:prstGeom prst="rect">
            <a:avLst/>
          </a:prstGeom>
        </p:spPr>
      </p:pic>
    </p:spTree>
    <p:custDataLst>
      <p:tags r:id="rId1"/>
    </p:custDataLst>
    <p:extLst>
      <p:ext uri="{BB962C8B-B14F-4D97-AF65-F5344CB8AC3E}">
        <p14:creationId xmlns:p14="http://schemas.microsoft.com/office/powerpoint/2010/main" val="310020782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The following table contains links to Technical and Instructional </a:t>
            </a:r>
            <a:r>
              <a:rPr lang="en-US" dirty="0"/>
              <a:t>D</a:t>
            </a:r>
            <a:r>
              <a:rPr lang="en-US" dirty="0" smtClean="0"/>
              <a:t>esign resources for Articulate</a:t>
            </a:r>
          </a:p>
          <a:p>
            <a:endParaRPr lang="en-US" dirty="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66</a:t>
            </a:fld>
            <a:endParaRPr lang="en-US" dirty="0"/>
          </a:p>
        </p:txBody>
      </p:sp>
      <p:sp>
        <p:nvSpPr>
          <p:cNvPr id="5" name="Title 4"/>
          <p:cNvSpPr>
            <a:spLocks noGrp="1"/>
          </p:cNvSpPr>
          <p:nvPr>
            <p:ph type="title"/>
          </p:nvPr>
        </p:nvSpPr>
        <p:spPr/>
        <p:txBody>
          <a:bodyPr/>
          <a:lstStyle/>
          <a:p>
            <a:r>
              <a:rPr lang="en-US" dirty="0" smtClean="0"/>
              <a:t>Help Resources</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2511295794"/>
              </p:ext>
            </p:extLst>
          </p:nvPr>
        </p:nvGraphicFramePr>
        <p:xfrm>
          <a:off x="279049" y="2469056"/>
          <a:ext cx="8682071" cy="2931160"/>
        </p:xfrm>
        <a:graphic>
          <a:graphicData uri="http://schemas.openxmlformats.org/drawingml/2006/table">
            <a:tbl>
              <a:tblPr firstRow="1" bandRow="1">
                <a:tableStyleId>{5C22544A-7EE6-4342-B048-85BDC9FD1C3A}</a:tableStyleId>
              </a:tblPr>
              <a:tblGrid>
                <a:gridCol w="2068869"/>
                <a:gridCol w="2949296"/>
                <a:gridCol w="3663906"/>
              </a:tblGrid>
              <a:tr h="370840">
                <a:tc>
                  <a:txBody>
                    <a:bodyPr/>
                    <a:lstStyle/>
                    <a:p>
                      <a:pPr algn="l"/>
                      <a:r>
                        <a:rPr lang="en-US" dirty="0" smtClean="0"/>
                        <a:t>Program</a:t>
                      </a:r>
                      <a:endParaRPr lang="en-US" dirty="0"/>
                    </a:p>
                  </a:txBody>
                  <a:tcPr/>
                </a:tc>
                <a:tc>
                  <a:txBody>
                    <a:bodyPr/>
                    <a:lstStyle/>
                    <a:p>
                      <a:pPr algn="l"/>
                      <a:r>
                        <a:rPr lang="en-US" dirty="0" smtClean="0"/>
                        <a:t>Technical</a:t>
                      </a:r>
                      <a:r>
                        <a:rPr lang="en-US" baseline="0" dirty="0" smtClean="0"/>
                        <a:t> Help</a:t>
                      </a:r>
                      <a:endParaRPr lang="en-US" dirty="0"/>
                    </a:p>
                  </a:txBody>
                  <a:tcPr/>
                </a:tc>
                <a:tc>
                  <a:txBody>
                    <a:bodyPr/>
                    <a:lstStyle/>
                    <a:p>
                      <a:pPr algn="l"/>
                      <a:r>
                        <a:rPr lang="en-US" dirty="0" smtClean="0"/>
                        <a:t>Instructional Design Help</a:t>
                      </a:r>
                      <a:endParaRPr lang="en-US" dirty="0"/>
                    </a:p>
                  </a:txBody>
                  <a:tcPr/>
                </a:tc>
              </a:tr>
              <a:tr h="370840">
                <a:tc>
                  <a:txBody>
                    <a:bodyPr/>
                    <a:lstStyle/>
                    <a:p>
                      <a:pPr algn="l"/>
                      <a:r>
                        <a:rPr lang="en-US" dirty="0" smtClean="0"/>
                        <a:t>Presenter ’13</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 typeface="Arial"/>
                        <a:buNone/>
                        <a:tabLst/>
                        <a:defRPr/>
                      </a:pPr>
                      <a:r>
                        <a:rPr lang="en-US" b="0" baseline="0" dirty="0" smtClean="0"/>
                        <a:t>http://www.articulate.com/support/presenter-13</a:t>
                      </a:r>
                    </a:p>
                  </a:txBody>
                  <a:tcPr/>
                </a:tc>
                <a:tc>
                  <a:txBody>
                    <a:bodyPr/>
                    <a:lstStyle/>
                    <a:p>
                      <a:pPr marL="0" marR="0" indent="0" algn="l" defTabSz="914400" rtl="0" eaLnBrk="1" fontAlgn="auto" latinLnBrk="0" hangingPunct="1">
                        <a:lnSpc>
                          <a:spcPct val="100000"/>
                        </a:lnSpc>
                        <a:spcBef>
                          <a:spcPts val="0"/>
                        </a:spcBef>
                        <a:spcAft>
                          <a:spcPts val="0"/>
                        </a:spcAft>
                        <a:buClrTx/>
                        <a:buSzTx/>
                        <a:buFont typeface="Arial"/>
                        <a:buNone/>
                        <a:tabLst/>
                        <a:defRPr/>
                      </a:pPr>
                      <a:r>
                        <a:rPr lang="en-US" b="0" baseline="0" dirty="0" smtClean="0">
                          <a:hlinkClick r:id="rId4"/>
                        </a:rPr>
                        <a:t>https://community.articulate.com/hubs/presenter</a:t>
                      </a:r>
                      <a:r>
                        <a:rPr lang="en-US" b="0" baseline="0" dirty="0" smtClean="0"/>
                        <a:t> </a:t>
                      </a:r>
                    </a:p>
                  </a:txBody>
                  <a:tcPr/>
                </a:tc>
              </a:tr>
              <a:tr h="370840">
                <a:tc>
                  <a:txBody>
                    <a:bodyPr/>
                    <a:lstStyle/>
                    <a:p>
                      <a:pPr algn="l"/>
                      <a:r>
                        <a:rPr lang="en-US" dirty="0" smtClean="0"/>
                        <a:t>Quizmaker</a:t>
                      </a:r>
                      <a:r>
                        <a:rPr lang="en-US" baseline="0" dirty="0" smtClean="0"/>
                        <a:t> ‘13</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 typeface="Arial"/>
                        <a:buNone/>
                        <a:tabLst/>
                        <a:defRPr/>
                      </a:pPr>
                      <a:r>
                        <a:rPr lang="en-US" b="0" baseline="0" dirty="0" smtClean="0"/>
                        <a:t>http://www.articulate.com/support/quizmaker-13</a:t>
                      </a:r>
                    </a:p>
                  </a:txBody>
                  <a:tcPr/>
                </a:tc>
                <a:tc>
                  <a:txBody>
                    <a:bodyPr/>
                    <a:lstStyle/>
                    <a:p>
                      <a:pPr marL="0" marR="0" indent="0" algn="l" defTabSz="914400" rtl="0" eaLnBrk="1" fontAlgn="auto" latinLnBrk="0" hangingPunct="1">
                        <a:lnSpc>
                          <a:spcPct val="100000"/>
                        </a:lnSpc>
                        <a:spcBef>
                          <a:spcPts val="0"/>
                        </a:spcBef>
                        <a:spcAft>
                          <a:spcPts val="0"/>
                        </a:spcAft>
                        <a:buClrTx/>
                        <a:buSzTx/>
                        <a:buFont typeface="Arial"/>
                        <a:buNone/>
                        <a:tabLst/>
                        <a:defRPr/>
                      </a:pPr>
                      <a:r>
                        <a:rPr lang="en-US" b="0" baseline="0" dirty="0" smtClean="0">
                          <a:hlinkClick r:id="rId5"/>
                        </a:rPr>
                        <a:t>https://community.articulate.com/hubs/quizmaker</a:t>
                      </a:r>
                      <a:r>
                        <a:rPr lang="en-US" b="0" baseline="0" dirty="0" smtClean="0"/>
                        <a:t> </a:t>
                      </a:r>
                    </a:p>
                  </a:txBody>
                  <a:tcPr/>
                </a:tc>
              </a:tr>
              <a:tr h="370840">
                <a:tc>
                  <a:txBody>
                    <a:bodyPr/>
                    <a:lstStyle/>
                    <a:p>
                      <a:pPr algn="l"/>
                      <a:r>
                        <a:rPr lang="en-US" dirty="0" smtClean="0"/>
                        <a:t>Engage</a:t>
                      </a:r>
                      <a:r>
                        <a:rPr lang="en-US" baseline="0" dirty="0" smtClean="0"/>
                        <a:t> ’13</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 typeface="Arial"/>
                        <a:buNone/>
                        <a:tabLst/>
                        <a:defRPr/>
                      </a:pPr>
                      <a:r>
                        <a:rPr lang="en-US" b="0" baseline="0" dirty="0" smtClean="0"/>
                        <a:t>http://www.articulate.com/support/engage-13</a:t>
                      </a:r>
                    </a:p>
                  </a:txBody>
                  <a:tcPr/>
                </a:tc>
                <a:tc>
                  <a:txBody>
                    <a:bodyPr/>
                    <a:lstStyle/>
                    <a:p>
                      <a:pPr marL="0" marR="0" indent="0" algn="l" defTabSz="914400" rtl="0" eaLnBrk="1" fontAlgn="auto" latinLnBrk="0" hangingPunct="1">
                        <a:lnSpc>
                          <a:spcPct val="100000"/>
                        </a:lnSpc>
                        <a:spcBef>
                          <a:spcPts val="0"/>
                        </a:spcBef>
                        <a:spcAft>
                          <a:spcPts val="0"/>
                        </a:spcAft>
                        <a:buClrTx/>
                        <a:buSzTx/>
                        <a:buFont typeface="Arial"/>
                        <a:buNone/>
                        <a:tabLst/>
                        <a:defRPr/>
                      </a:pPr>
                      <a:r>
                        <a:rPr lang="en-US" b="0" baseline="0" dirty="0" smtClean="0">
                          <a:hlinkClick r:id="rId6"/>
                        </a:rPr>
                        <a:t>https://community.articulate.com/hubs/engage</a:t>
                      </a:r>
                      <a:r>
                        <a:rPr lang="en-US" b="0" baseline="0" dirty="0" smtClean="0"/>
                        <a:t> </a:t>
                      </a:r>
                    </a:p>
                  </a:txBody>
                  <a:tcPr/>
                </a:tc>
              </a:tr>
              <a:tr h="370840">
                <a:tc>
                  <a:txBody>
                    <a:bodyPr/>
                    <a:lstStyle/>
                    <a:p>
                      <a:pPr algn="l"/>
                      <a:r>
                        <a:rPr lang="en-US" dirty="0" smtClean="0"/>
                        <a:t>Replay ’13 </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http://www.articulate.com/support/replay</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hlinkClick r:id="rId7"/>
                        </a:rPr>
                        <a:t>https://community.articulate.com/hubs/replay?parent=articulate-studio</a:t>
                      </a:r>
                      <a:r>
                        <a:rPr lang="en-US" b="0" dirty="0" smtClean="0"/>
                        <a:t> </a:t>
                      </a:r>
                    </a:p>
                  </a:txBody>
                  <a:tcPr/>
                </a:tc>
              </a:tr>
            </a:tbl>
          </a:graphicData>
        </a:graphic>
      </p:graphicFrame>
    </p:spTree>
    <p:custDataLst>
      <p:tags r:id="rId1"/>
    </p:custDataLst>
    <p:extLst>
      <p:ext uri="{BB962C8B-B14F-4D97-AF65-F5344CB8AC3E}">
        <p14:creationId xmlns:p14="http://schemas.microsoft.com/office/powerpoint/2010/main" val="212041568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67</a:t>
            </a:fld>
            <a:endParaRPr lang="en-US" dirty="0"/>
          </a:p>
        </p:txBody>
      </p:sp>
      <p:sp>
        <p:nvSpPr>
          <p:cNvPr id="6" name="Title 5"/>
          <p:cNvSpPr>
            <a:spLocks noGrp="1"/>
          </p:cNvSpPr>
          <p:nvPr>
            <p:ph type="title"/>
          </p:nvPr>
        </p:nvSpPr>
        <p:spPr/>
        <p:txBody>
          <a:bodyPr/>
          <a:lstStyle/>
          <a:p>
            <a:r>
              <a:rPr lang="en-US" dirty="0" smtClean="0"/>
              <a:t>Check Your Knowledge</a:t>
            </a:r>
            <a:endParaRPr lang="en-US" dirty="0"/>
          </a:p>
        </p:txBody>
      </p:sp>
      <p:sp>
        <p:nvSpPr>
          <p:cNvPr id="8" name="Text Placeholder 7"/>
          <p:cNvSpPr>
            <a:spLocks noGrp="1"/>
          </p:cNvSpPr>
          <p:nvPr>
            <p:ph type="body" sz="quarter" idx="12"/>
          </p:nvPr>
        </p:nvSpPr>
        <p:spPr/>
        <p:txBody>
          <a:bodyPr/>
          <a:lstStyle/>
          <a:p>
            <a:r>
              <a:rPr lang="en-US" dirty="0" smtClean="0"/>
              <a:t>When does the PowerPoint have an associated Articulate file?</a:t>
            </a:r>
          </a:p>
          <a:p>
            <a:pPr marL="457200" indent="-457200">
              <a:buFont typeface="Arial"/>
              <a:buChar char="•"/>
            </a:pPr>
            <a:r>
              <a:rPr lang="en-US" dirty="0" smtClean="0"/>
              <a:t>When Articulate functionality is accessed</a:t>
            </a:r>
          </a:p>
          <a:p>
            <a:r>
              <a:rPr lang="en-US" dirty="0" smtClean="0"/>
              <a:t>How many folders are there in the Articulate ribbon?</a:t>
            </a:r>
          </a:p>
          <a:p>
            <a:pPr marL="457200" indent="-457200">
              <a:buFont typeface="Arial"/>
              <a:buChar char="•"/>
            </a:pPr>
            <a:r>
              <a:rPr lang="en-US" dirty="0" smtClean="0"/>
              <a:t>Four (Narration, Insert, Tools and Publish)</a:t>
            </a:r>
          </a:p>
          <a:p>
            <a:endParaRPr lang="en-US" dirty="0"/>
          </a:p>
        </p:txBody>
      </p:sp>
    </p:spTree>
    <p:custDataLst>
      <p:tags r:id="rId1"/>
    </p:custDataLst>
    <p:extLst>
      <p:ext uri="{BB962C8B-B14F-4D97-AF65-F5344CB8AC3E}">
        <p14:creationId xmlns:p14="http://schemas.microsoft.com/office/powerpoint/2010/main" val="21399943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2563" y="2057400"/>
            <a:ext cx="8818562" cy="3429000"/>
          </a:xfrm>
          <a:ln/>
        </p:spPr>
        <p:txBody>
          <a:bodyPr/>
          <a:lstStyle/>
          <a:p>
            <a:pPr>
              <a:defRPr/>
            </a:pPr>
            <a:endParaRPr lang="en-US" dirty="0">
              <a:ea typeface="+mn-ea"/>
              <a:cs typeface="+mn-cs"/>
            </a:endParaRPr>
          </a:p>
        </p:txBody>
      </p:sp>
    </p:spTree>
    <p:custDataLst>
      <p:tags r:id="rId1"/>
    </p:custDataLst>
    <p:extLst>
      <p:ext uri="{BB962C8B-B14F-4D97-AF65-F5344CB8AC3E}">
        <p14:creationId xmlns:p14="http://schemas.microsoft.com/office/powerpoint/2010/main" val="3711140763"/>
      </p:ext>
    </p:extLst>
  </p:cSld>
  <p:clrMapOvr>
    <a:masterClrMapping/>
  </p:clrMapOvr>
  <p:transition spd="slow"/>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034726" y="1599351"/>
            <a:ext cx="8109274" cy="4437414"/>
          </a:xfrm>
        </p:spPr>
        <p:txBody>
          <a:bodyPr/>
          <a:lstStyle/>
          <a:p>
            <a:pPr marL="457200" indent="-457200">
              <a:buFont typeface="Arial"/>
              <a:buChar char="•"/>
            </a:pPr>
            <a:r>
              <a:rPr lang="en-US" sz="2900" dirty="0" smtClean="0"/>
              <a:t>Learning Logistics</a:t>
            </a:r>
          </a:p>
          <a:p>
            <a:pPr marL="457200" indent="-457200">
              <a:buFont typeface="Arial"/>
              <a:buChar char="•"/>
            </a:pPr>
            <a:r>
              <a:rPr lang="en-US" sz="2900" dirty="0" smtClean="0"/>
              <a:t>Section 1 – Introduction</a:t>
            </a:r>
          </a:p>
          <a:p>
            <a:pPr marL="457200" indent="-457200">
              <a:buFont typeface="Arial"/>
              <a:buChar char="•"/>
            </a:pPr>
            <a:r>
              <a:rPr lang="en-US" sz="2900" dirty="0" smtClean="0"/>
              <a:t>Section 2 – CDOT Training Templates</a:t>
            </a:r>
            <a:endParaRPr lang="en-US" sz="1800" dirty="0" smtClean="0"/>
          </a:p>
          <a:p>
            <a:pPr marL="457200" indent="-457200">
              <a:buFont typeface="Arial"/>
              <a:buChar char="•"/>
            </a:pPr>
            <a:r>
              <a:rPr lang="en-US" sz="2900" dirty="0"/>
              <a:t>Section </a:t>
            </a:r>
            <a:r>
              <a:rPr lang="en-US" sz="2900" dirty="0" smtClean="0"/>
              <a:t>3 – Introduction to Studio ‘13</a:t>
            </a:r>
          </a:p>
          <a:p>
            <a:pPr marL="457200" indent="-457200">
              <a:buFont typeface="Arial"/>
              <a:buChar char="•"/>
            </a:pPr>
            <a:r>
              <a:rPr lang="en-US" sz="2900" b="1" dirty="0" smtClean="0"/>
              <a:t>Section 4 – Prepare </a:t>
            </a:r>
            <a:r>
              <a:rPr lang="en-US" sz="2900" b="1" dirty="0"/>
              <a:t>P</a:t>
            </a:r>
            <a:r>
              <a:rPr lang="en-US" sz="2900" b="1" dirty="0" smtClean="0"/>
              <a:t>resentation for eLearning</a:t>
            </a:r>
          </a:p>
          <a:p>
            <a:pPr marL="457200" indent="-457200">
              <a:buFont typeface="Arial"/>
              <a:buChar char="•"/>
            </a:pPr>
            <a:r>
              <a:rPr lang="en-US" sz="2900" dirty="0" smtClean="0"/>
              <a:t>Section 5 – Create Glossary</a:t>
            </a:r>
          </a:p>
          <a:p>
            <a:pPr marL="457200" indent="-457200">
              <a:buFont typeface="Arial"/>
              <a:buChar char="•"/>
            </a:pPr>
            <a:r>
              <a:rPr lang="en-US" sz="2900" dirty="0"/>
              <a:t>Section </a:t>
            </a:r>
            <a:r>
              <a:rPr lang="en-US" sz="2900" dirty="0" smtClean="0"/>
              <a:t>6 </a:t>
            </a:r>
            <a:r>
              <a:rPr lang="en-US" sz="2900" dirty="0"/>
              <a:t>– </a:t>
            </a:r>
            <a:r>
              <a:rPr lang="en-US" sz="2900" dirty="0" smtClean="0"/>
              <a:t>Add Resource Documents</a:t>
            </a:r>
            <a:endParaRPr lang="en-US" sz="2900" dirty="0"/>
          </a:p>
        </p:txBody>
      </p:sp>
      <p:sp>
        <p:nvSpPr>
          <p:cNvPr id="10" name="Footer Placeholder 9"/>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12" name="Slide Number Placeholder 11"/>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69</a:t>
            </a:fld>
            <a:endParaRPr lang="en-US" dirty="0"/>
          </a:p>
        </p:txBody>
      </p:sp>
      <p:sp>
        <p:nvSpPr>
          <p:cNvPr id="9218" name="Title 1"/>
          <p:cNvSpPr>
            <a:spLocks noGrp="1"/>
          </p:cNvSpPr>
          <p:nvPr>
            <p:ph type="title"/>
          </p:nvPr>
        </p:nvSpPr>
        <p:spPr/>
        <p:txBody>
          <a:bodyPr/>
          <a:lstStyle/>
          <a:p>
            <a:r>
              <a:rPr lang="en-US" dirty="0" smtClean="0">
                <a:latin typeface="+mj-lt"/>
              </a:rPr>
              <a:t>Course Agenda</a:t>
            </a:r>
          </a:p>
        </p:txBody>
      </p:sp>
      <p:grpSp>
        <p:nvGrpSpPr>
          <p:cNvPr id="13" name="Group 12"/>
          <p:cNvGrpSpPr/>
          <p:nvPr/>
        </p:nvGrpSpPr>
        <p:grpSpPr>
          <a:xfrm>
            <a:off x="273120" y="1499816"/>
            <a:ext cx="685800" cy="4672384"/>
            <a:chOff x="457200" y="1499816"/>
            <a:chExt cx="685800" cy="4672384"/>
          </a:xfrm>
        </p:grpSpPr>
        <p:cxnSp>
          <p:nvCxnSpPr>
            <p:cNvPr id="11" name="Straight Connector 10"/>
            <p:cNvCxnSpPr/>
            <p:nvPr/>
          </p:nvCxnSpPr>
          <p:spPr bwMode="auto">
            <a:xfrm rot="16200000">
              <a:off x="-1536092" y="3836008"/>
              <a:ext cx="4672384"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ounded Rectangle 4"/>
            <p:cNvSpPr/>
            <p:nvPr/>
          </p:nvSpPr>
          <p:spPr bwMode="auto">
            <a:xfrm rot="16200000">
              <a:off x="508076" y="5245252"/>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ounded Rectangle 5"/>
            <p:cNvSpPr/>
            <p:nvPr/>
          </p:nvSpPr>
          <p:spPr bwMode="auto">
            <a:xfrm rot="16200000">
              <a:off x="508076" y="3493108"/>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Rounded Rectangle 6"/>
            <p:cNvSpPr/>
            <p:nvPr/>
          </p:nvSpPr>
          <p:spPr bwMode="auto">
            <a:xfrm rot="16200000">
              <a:off x="508076" y="4369180"/>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Rounded Rectangle 7"/>
            <p:cNvSpPr/>
            <p:nvPr/>
          </p:nvSpPr>
          <p:spPr bwMode="auto">
            <a:xfrm rot="16200000">
              <a:off x="508076" y="2617036"/>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Rounded Rectangle 8"/>
            <p:cNvSpPr/>
            <p:nvPr/>
          </p:nvSpPr>
          <p:spPr bwMode="auto">
            <a:xfrm rot="16200000">
              <a:off x="501726" y="1747314"/>
              <a:ext cx="584048" cy="6731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Tree>
    <p:custDataLst>
      <p:tags r:id="rId1"/>
    </p:custDataLst>
    <p:extLst>
      <p:ext uri="{BB962C8B-B14F-4D97-AF65-F5344CB8AC3E}">
        <p14:creationId xmlns:p14="http://schemas.microsoft.com/office/powerpoint/2010/main" val="42023322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itle 1"/>
          <p:cNvSpPr>
            <a:spLocks noGrp="1"/>
          </p:cNvSpPr>
          <p:nvPr>
            <p:ph type="title"/>
          </p:nvPr>
        </p:nvSpPr>
        <p:spPr>
          <a:xfrm>
            <a:off x="304800" y="103188"/>
            <a:ext cx="8503920" cy="1143000"/>
          </a:xfrm>
        </p:spPr>
        <p:txBody>
          <a:bodyPr/>
          <a:lstStyle/>
          <a:p>
            <a:r>
              <a:rPr lang="en-US" dirty="0" smtClean="0"/>
              <a:t>Participant Introductions</a:t>
            </a:r>
          </a:p>
        </p:txBody>
      </p:sp>
      <p:sp>
        <p:nvSpPr>
          <p:cNvPr id="12290" name="Content Placeholder 2"/>
          <p:cNvSpPr>
            <a:spLocks noGrp="1"/>
          </p:cNvSpPr>
          <p:nvPr>
            <p:ph sz="half" idx="2"/>
          </p:nvPr>
        </p:nvSpPr>
        <p:spPr>
          <a:xfrm>
            <a:off x="320040" y="1371600"/>
            <a:ext cx="8400288" cy="4937760"/>
          </a:xfrm>
        </p:spPr>
        <p:txBody>
          <a:bodyPr/>
          <a:lstStyle/>
          <a:p>
            <a:pPr>
              <a:buFont typeface="Arial" charset="0"/>
              <a:buNone/>
            </a:pPr>
            <a:r>
              <a:rPr lang="en-US" sz="2800" dirty="0" smtClean="0"/>
              <a:t>Please take a moment to share:</a:t>
            </a:r>
          </a:p>
          <a:p>
            <a:pPr marL="457200" indent="-457200">
              <a:buFont typeface="Arial"/>
              <a:buChar char="•"/>
            </a:pPr>
            <a:r>
              <a:rPr lang="en-US" sz="2800" dirty="0" smtClean="0"/>
              <a:t>Your name and role at CDOT</a:t>
            </a:r>
          </a:p>
          <a:p>
            <a:pPr marL="570436" lvl="2" indent="-229123">
              <a:buFont typeface="Arial" pitchFamily="34" charset="0"/>
              <a:buChar char="•"/>
              <a:defRPr/>
            </a:pPr>
            <a:r>
              <a:rPr lang="en-US" sz="2800" dirty="0"/>
              <a:t>What would you like to get from the course?</a:t>
            </a:r>
          </a:p>
          <a:p>
            <a:pPr marL="570436" lvl="2" indent="-229123">
              <a:buFont typeface="Arial" pitchFamily="34" charset="0"/>
              <a:buChar char="•"/>
              <a:defRPr/>
            </a:pPr>
            <a:r>
              <a:rPr lang="en-US" sz="2800" dirty="0"/>
              <a:t>What is your comfort level with </a:t>
            </a:r>
            <a:r>
              <a:rPr lang="en-US" sz="2800" dirty="0" smtClean="0"/>
              <a:t>this training?</a:t>
            </a:r>
          </a:p>
          <a:p>
            <a:pPr marL="341313" lvl="2" indent="0">
              <a:buNone/>
              <a:defRPr/>
            </a:pPr>
            <a:endParaRPr lang="en-US" sz="2800" dirty="0"/>
          </a:p>
          <a:p>
            <a:endParaRPr lang="en-US" sz="2800" dirty="0" smtClean="0"/>
          </a:p>
          <a:p>
            <a:endParaRPr lang="en-US" sz="2800" dirty="0" smtClean="0"/>
          </a:p>
          <a:p>
            <a:endParaRPr lang="en-US" sz="2800" dirty="0" smtClean="0"/>
          </a:p>
        </p:txBody>
      </p:sp>
      <p:sp>
        <p:nvSpPr>
          <p:cNvPr id="3" name="Slide Number Placeholder 2"/>
          <p:cNvSpPr>
            <a:spLocks noGrp="1"/>
          </p:cNvSpPr>
          <p:nvPr>
            <p:ph type="sldNum" sz="quarter" idx="11"/>
          </p:nvPr>
        </p:nvSpPr>
        <p:spPr>
          <a:xfrm>
            <a:off x="6675120" y="6356350"/>
            <a:ext cx="2133600" cy="365125"/>
          </a:xfrm>
        </p:spPr>
        <p:txBody>
          <a:bodyPr/>
          <a:lstStyle/>
          <a:p>
            <a:pPr>
              <a:defRPr/>
            </a:pPr>
            <a:r>
              <a:rPr lang="en-US" dirty="0" smtClean="0"/>
              <a:t>Slide </a:t>
            </a:r>
            <a:fld id="{F1733E7F-F35A-45C7-967F-B65877603703}" type="slidenum">
              <a:rPr lang="en-US" smtClean="0"/>
              <a:pPr>
                <a:defRPr/>
              </a:pPr>
              <a:t>7</a:t>
            </a:fld>
            <a:endParaRPr lang="en-US" dirty="0"/>
          </a:p>
        </p:txBody>
      </p:sp>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a:t>
            </a:r>
            <a:endParaRPr lang="en-US" dirty="0"/>
          </a:p>
        </p:txBody>
      </p:sp>
      <p:pic>
        <p:nvPicPr>
          <p:cNvPr id="1026" name="Picture 2"/>
          <p:cNvPicPr>
            <a:picLocks noGrp="1" noChangeAspect="1" noChangeArrowheads="1"/>
          </p:cNvPicPr>
          <p:nvPr>
            <p:ph sz="half" idx="12"/>
          </p:nvPr>
        </p:nvPicPr>
        <p:blipFill>
          <a:blip r:embed="rId4" cstate="print">
            <a:extLst>
              <a:ext uri="{28A0092B-C50C-407E-A947-70E740481C1C}">
                <a14:useLocalDpi xmlns:a14="http://schemas.microsoft.com/office/drawing/2010/main" val="0"/>
              </a:ext>
            </a:extLst>
          </a:blip>
          <a:srcRect/>
          <a:stretch>
            <a:fillRect/>
          </a:stretch>
        </p:blipFill>
        <p:spPr bwMode="auto">
          <a:xfrm>
            <a:off x="5803392" y="4225458"/>
            <a:ext cx="3005328" cy="1991780"/>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31693498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400" dirty="0"/>
              <a:t>At the end of this section, you should be able to</a:t>
            </a:r>
            <a:r>
              <a:rPr lang="en-US" sz="2400" dirty="0" smtClean="0"/>
              <a:t>:</a:t>
            </a:r>
          </a:p>
          <a:p>
            <a:pPr marL="342900" lvl="0" indent="-342900">
              <a:buFont typeface="Arial"/>
              <a:buChar char="•"/>
            </a:pPr>
            <a:r>
              <a:rPr lang="en-US" sz="2400" dirty="0" smtClean="0"/>
              <a:t>Identify </a:t>
            </a:r>
            <a:r>
              <a:rPr lang="en-US" sz="2400" dirty="0"/>
              <a:t>the </a:t>
            </a:r>
            <a:r>
              <a:rPr lang="en-US" sz="2400" dirty="0" smtClean="0"/>
              <a:t>different inputs for an eLearning</a:t>
            </a:r>
          </a:p>
          <a:p>
            <a:pPr marL="342900" lvl="0" indent="-342900">
              <a:buFont typeface="Arial"/>
              <a:buChar char="•"/>
            </a:pPr>
            <a:r>
              <a:rPr lang="en-US" sz="2400" dirty="0" smtClean="0"/>
              <a:t>Identify the different PowerPoint templates</a:t>
            </a:r>
          </a:p>
          <a:p>
            <a:pPr marL="342900" lvl="0" indent="-342900">
              <a:buFont typeface="Arial"/>
              <a:buChar char="•"/>
            </a:pPr>
            <a:r>
              <a:rPr lang="en-US" sz="2400" dirty="0" smtClean="0"/>
              <a:t>Identify how to choose the correct templates when developing a course</a:t>
            </a:r>
            <a:endParaRPr lang="en-US" sz="2400" dirty="0"/>
          </a:p>
          <a:p>
            <a:pPr marL="342900" lvl="0" indent="-342900">
              <a:buFont typeface="Arial"/>
              <a:buChar char="•"/>
            </a:pPr>
            <a:r>
              <a:rPr lang="en-US" sz="2400" dirty="0" smtClean="0"/>
              <a:t>Identify </a:t>
            </a:r>
            <a:r>
              <a:rPr lang="en-US" sz="2400" dirty="0"/>
              <a:t>which slides need to be </a:t>
            </a:r>
            <a:r>
              <a:rPr lang="en-US" sz="2400" dirty="0" smtClean="0"/>
              <a:t>removed, changed </a:t>
            </a:r>
            <a:r>
              <a:rPr lang="en-US" sz="2400" dirty="0"/>
              <a:t>or rebuilt </a:t>
            </a:r>
            <a:r>
              <a:rPr lang="en-US" sz="2400" dirty="0" smtClean="0"/>
              <a:t>using the Crosswalk</a:t>
            </a:r>
          </a:p>
          <a:p>
            <a:pPr marL="342900" indent="-342900">
              <a:buFont typeface="Arial"/>
              <a:buChar char="•"/>
            </a:pPr>
            <a:r>
              <a:rPr lang="en-US" sz="2400" dirty="0" smtClean="0"/>
              <a:t>Import </a:t>
            </a:r>
            <a:r>
              <a:rPr lang="en-US" sz="2400" dirty="0"/>
              <a:t>eLearning slides to replace </a:t>
            </a:r>
            <a:r>
              <a:rPr lang="en-US" sz="2400" dirty="0" smtClean="0"/>
              <a:t>Presentation slides </a:t>
            </a:r>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70</a:t>
            </a:fld>
            <a:endParaRPr lang="en-US" dirty="0"/>
          </a:p>
        </p:txBody>
      </p:sp>
      <p:sp>
        <p:nvSpPr>
          <p:cNvPr id="5" name="Title 4"/>
          <p:cNvSpPr>
            <a:spLocks noGrp="1"/>
          </p:cNvSpPr>
          <p:nvPr>
            <p:ph type="title"/>
          </p:nvPr>
        </p:nvSpPr>
        <p:spPr/>
        <p:txBody>
          <a:bodyPr/>
          <a:lstStyle/>
          <a:p>
            <a:r>
              <a:rPr lang="en-US" dirty="0" smtClean="0"/>
              <a:t>Section </a:t>
            </a:r>
            <a:r>
              <a:rPr lang="en-US" dirty="0"/>
              <a:t>4</a:t>
            </a:r>
            <a:r>
              <a:rPr lang="en-US" dirty="0" smtClean="0"/>
              <a:t> Learning Objectives</a:t>
            </a:r>
            <a:endParaRPr lang="en-US" dirty="0"/>
          </a:p>
        </p:txBody>
      </p:sp>
    </p:spTree>
    <p:custDataLst>
      <p:tags r:id="rId1"/>
    </p:custDataLst>
    <p:extLst>
      <p:ext uri="{BB962C8B-B14F-4D97-AF65-F5344CB8AC3E}">
        <p14:creationId xmlns:p14="http://schemas.microsoft.com/office/powerpoint/2010/main" val="89038613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3" name="Slide Number Placeholder 2"/>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71</a:t>
            </a:fld>
            <a:endParaRPr lang="en-US" dirty="0"/>
          </a:p>
        </p:txBody>
      </p:sp>
      <p:sp>
        <p:nvSpPr>
          <p:cNvPr id="4" name="Title 3"/>
          <p:cNvSpPr>
            <a:spLocks noGrp="1"/>
          </p:cNvSpPr>
          <p:nvPr>
            <p:ph type="title"/>
          </p:nvPr>
        </p:nvSpPr>
        <p:spPr/>
        <p:txBody>
          <a:bodyPr/>
          <a:lstStyle/>
          <a:p>
            <a:r>
              <a:rPr lang="en-US" dirty="0" smtClean="0"/>
              <a:t>Terms and Concepts</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495528320"/>
              </p:ext>
            </p:extLst>
          </p:nvPr>
        </p:nvGraphicFramePr>
        <p:xfrm>
          <a:off x="1563688" y="1577975"/>
          <a:ext cx="7260590" cy="3850640"/>
        </p:xfrm>
        <a:graphic>
          <a:graphicData uri="http://schemas.openxmlformats.org/drawingml/2006/table">
            <a:tbl>
              <a:tblPr firstRow="1" bandRow="1">
                <a:tableStyleId>{5C22544A-7EE6-4342-B048-85BDC9FD1C3A}</a:tableStyleId>
              </a:tblPr>
              <a:tblGrid>
                <a:gridCol w="1871926"/>
                <a:gridCol w="5388664"/>
              </a:tblGrid>
              <a:tr h="370840">
                <a:tc>
                  <a:txBody>
                    <a:bodyPr/>
                    <a:lstStyle/>
                    <a:p>
                      <a:r>
                        <a:rPr lang="en-US" dirty="0" smtClean="0"/>
                        <a:t>Term</a:t>
                      </a:r>
                      <a:endParaRPr lang="en-US" dirty="0"/>
                    </a:p>
                  </a:txBody>
                  <a:tcPr/>
                </a:tc>
                <a:tc>
                  <a:txBody>
                    <a:bodyPr/>
                    <a:lstStyle/>
                    <a:p>
                      <a:r>
                        <a:rPr lang="en-US" dirty="0" smtClean="0"/>
                        <a:t>Definition</a:t>
                      </a:r>
                      <a:endParaRPr lang="en-US" dirty="0"/>
                    </a:p>
                  </a:txBody>
                  <a:tcPr/>
                </a:tc>
              </a:tr>
              <a:tr h="370840">
                <a:tc>
                  <a:txBody>
                    <a:bodyPr/>
                    <a:lstStyle/>
                    <a:p>
                      <a:r>
                        <a:rPr lang="en-US" sz="1800" b="1" kern="1200" dirty="0" smtClean="0">
                          <a:solidFill>
                            <a:schemeClr val="dk1"/>
                          </a:solidFill>
                          <a:effectLst/>
                          <a:latin typeface="+mn-lt"/>
                          <a:ea typeface="+mn-ea"/>
                          <a:cs typeface="+mn-cs"/>
                        </a:rPr>
                        <a:t>Training Development Process </a:t>
                      </a:r>
                      <a:endParaRPr lang="en-US" dirty="0"/>
                    </a:p>
                  </a:txBody>
                  <a:tcPr/>
                </a:tc>
                <a:tc>
                  <a:txBody>
                    <a:bodyPr/>
                    <a:lstStyle/>
                    <a:p>
                      <a:pPr lvl="0"/>
                      <a:r>
                        <a:rPr lang="en-US" sz="1800" kern="1200" dirty="0" smtClean="0">
                          <a:solidFill>
                            <a:schemeClr val="dk1"/>
                          </a:solidFill>
                          <a:effectLst/>
                          <a:latin typeface="+mn-lt"/>
                          <a:ea typeface="+mn-ea"/>
                          <a:cs typeface="+mn-cs"/>
                        </a:rPr>
                        <a:t>The process used to create training consisting of the following stages: needs assessment, design, development, implement and evaluate.</a:t>
                      </a:r>
                    </a:p>
                  </a:txBody>
                  <a:tcPr/>
                </a:tc>
              </a:tr>
              <a:tr h="370840">
                <a:tc>
                  <a:txBody>
                    <a:bodyPr/>
                    <a:lstStyle/>
                    <a:p>
                      <a:r>
                        <a:rPr lang="en-US" sz="1800" b="1" kern="1200" dirty="0" smtClean="0">
                          <a:solidFill>
                            <a:schemeClr val="dk1"/>
                          </a:solidFill>
                          <a:effectLst/>
                          <a:latin typeface="+mn-lt"/>
                          <a:ea typeface="+mn-ea"/>
                          <a:cs typeface="+mn-cs"/>
                        </a:rPr>
                        <a:t>Template</a:t>
                      </a:r>
                      <a:r>
                        <a:rPr lang="en-US" sz="1800" kern="1200" dirty="0" smtClean="0">
                          <a:solidFill>
                            <a:schemeClr val="dk1"/>
                          </a:solidFill>
                          <a:effectLst/>
                          <a:latin typeface="+mn-lt"/>
                          <a:ea typeface="+mn-ea"/>
                          <a:cs typeface="+mn-cs"/>
                        </a:rPr>
                        <a:t> </a:t>
                      </a:r>
                      <a:endParaRPr lang="en-US" dirty="0"/>
                    </a:p>
                  </a:txBody>
                  <a:tcPr/>
                </a:tc>
                <a:tc>
                  <a:txBody>
                    <a:bodyPr/>
                    <a:lstStyle/>
                    <a:p>
                      <a:pPr lvl="0"/>
                      <a:r>
                        <a:rPr lang="en-US" sz="1800" kern="1200" dirty="0" smtClean="0">
                          <a:solidFill>
                            <a:schemeClr val="dk1"/>
                          </a:solidFill>
                          <a:effectLst/>
                          <a:latin typeface="+mn-lt"/>
                          <a:ea typeface="+mn-ea"/>
                          <a:cs typeface="+mn-cs"/>
                        </a:rPr>
                        <a:t>A preset format for a document or presentation used to increase consistency and save time.</a:t>
                      </a:r>
                    </a:p>
                  </a:txBody>
                  <a:tcPr/>
                </a:tc>
              </a:tr>
              <a:tr h="370840">
                <a:tc>
                  <a:txBody>
                    <a:bodyPr/>
                    <a:lstStyle/>
                    <a:p>
                      <a:r>
                        <a:rPr lang="en-US" sz="1800" b="1" kern="1200" dirty="0" smtClean="0">
                          <a:solidFill>
                            <a:schemeClr val="dk1"/>
                          </a:solidFill>
                          <a:effectLst/>
                          <a:latin typeface="+mn-lt"/>
                          <a:ea typeface="+mn-ea"/>
                          <a:cs typeface="+mn-cs"/>
                        </a:rPr>
                        <a:t>Format </a:t>
                      </a:r>
                      <a:endParaRPr lang="en-US" dirty="0"/>
                    </a:p>
                  </a:txBody>
                  <a:tcPr/>
                </a:tc>
                <a:tc>
                  <a:txBody>
                    <a:bodyPr/>
                    <a:lstStyle/>
                    <a:p>
                      <a:pPr lvl="0"/>
                      <a:r>
                        <a:rPr lang="en-US" sz="1800" kern="1200" dirty="0" smtClean="0">
                          <a:solidFill>
                            <a:schemeClr val="dk1"/>
                          </a:solidFill>
                          <a:effectLst/>
                          <a:latin typeface="+mn-lt"/>
                          <a:ea typeface="+mn-ea"/>
                          <a:cs typeface="+mn-cs"/>
                        </a:rPr>
                        <a:t>The style or appearance of a document or presentation.</a:t>
                      </a:r>
                    </a:p>
                  </a:txBody>
                  <a:tcPr/>
                </a:tc>
              </a:tr>
              <a:tr h="370840">
                <a:tc>
                  <a:txBody>
                    <a:bodyPr/>
                    <a:lstStyle/>
                    <a:p>
                      <a:r>
                        <a:rPr lang="en-US" sz="1800" b="1" kern="1200" dirty="0" smtClean="0">
                          <a:solidFill>
                            <a:schemeClr val="dk1"/>
                          </a:solidFill>
                          <a:effectLst/>
                          <a:latin typeface="+mn-lt"/>
                          <a:ea typeface="+mn-ea"/>
                          <a:cs typeface="+mn-cs"/>
                        </a:rPr>
                        <a:t>Course</a:t>
                      </a:r>
                      <a:r>
                        <a:rPr lang="en-US" sz="1800" kern="1200" dirty="0" smtClean="0">
                          <a:solidFill>
                            <a:schemeClr val="dk1"/>
                          </a:solidFill>
                          <a:effectLst/>
                          <a:latin typeface="+mn-lt"/>
                          <a:ea typeface="+mn-ea"/>
                          <a:cs typeface="+mn-cs"/>
                        </a:rPr>
                        <a:t> </a:t>
                      </a:r>
                      <a:endParaRPr lang="en-US" dirty="0"/>
                    </a:p>
                  </a:txBody>
                  <a:tcPr/>
                </a:tc>
                <a:tc>
                  <a:txBody>
                    <a:bodyPr/>
                    <a:lstStyle/>
                    <a:p>
                      <a:pPr lvl="0"/>
                      <a:r>
                        <a:rPr lang="en-US" sz="1800" kern="1200" dirty="0" smtClean="0">
                          <a:solidFill>
                            <a:schemeClr val="dk1"/>
                          </a:solidFill>
                          <a:effectLst/>
                          <a:latin typeface="+mn-lt"/>
                          <a:ea typeface="+mn-ea"/>
                          <a:cs typeface="+mn-cs"/>
                        </a:rPr>
                        <a:t>A series of lessons used to teach skills and knowledge for a task or process.</a:t>
                      </a:r>
                    </a:p>
                  </a:txBody>
                  <a:tcPr/>
                </a:tc>
              </a:tr>
              <a:tr h="370840">
                <a:tc>
                  <a:txBody>
                    <a:bodyPr/>
                    <a:lstStyle/>
                    <a:p>
                      <a:r>
                        <a:rPr lang="en-US" sz="1800" b="1" kern="1200" dirty="0" smtClean="0">
                          <a:solidFill>
                            <a:schemeClr val="dk1"/>
                          </a:solidFill>
                          <a:effectLst/>
                          <a:latin typeface="+mn-lt"/>
                          <a:ea typeface="+mn-ea"/>
                          <a:cs typeface="+mn-cs"/>
                        </a:rPr>
                        <a:t>Style</a:t>
                      </a:r>
                      <a:r>
                        <a:rPr lang="en-US" sz="1800" kern="1200" dirty="0" smtClean="0">
                          <a:solidFill>
                            <a:schemeClr val="dk1"/>
                          </a:solidFill>
                          <a:effectLst/>
                          <a:latin typeface="+mn-lt"/>
                          <a:ea typeface="+mn-ea"/>
                          <a:cs typeface="+mn-cs"/>
                        </a:rPr>
                        <a:t> </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A predefined format of text in PowerPoint or Word used to maintain a consistent format to the presentation or document.</a:t>
                      </a:r>
                      <a:r>
                        <a:rPr lang="en-US" dirty="0" smtClean="0">
                          <a:effectLst/>
                        </a:rPr>
                        <a:t> </a:t>
                      </a:r>
                      <a:endParaRPr lang="en-US" sz="1800" kern="1200" dirty="0" smtClean="0">
                        <a:solidFill>
                          <a:schemeClr val="dk1"/>
                        </a:solidFill>
                        <a:effectLst/>
                        <a:latin typeface="+mn-lt"/>
                        <a:ea typeface="+mn-ea"/>
                        <a:cs typeface="+mn-cs"/>
                      </a:endParaRPr>
                    </a:p>
                  </a:txBody>
                  <a:tcPr/>
                </a:tc>
              </a:tr>
            </a:tbl>
          </a:graphicData>
        </a:graphic>
      </p:graphicFrame>
    </p:spTree>
    <p:custDataLst>
      <p:tags r:id="rId1"/>
    </p:custDataLst>
    <p:extLst>
      <p:ext uri="{BB962C8B-B14F-4D97-AF65-F5344CB8AC3E}">
        <p14:creationId xmlns:p14="http://schemas.microsoft.com/office/powerpoint/2010/main" val="247090185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Content Placeholder 80"/>
          <p:cNvSpPr>
            <a:spLocks noGrp="1"/>
          </p:cNvSpPr>
          <p:nvPr>
            <p:ph idx="1"/>
          </p:nvPr>
        </p:nvSpPr>
        <p:spPr>
          <a:xfrm>
            <a:off x="182880" y="1371601"/>
            <a:ext cx="8778240" cy="906766"/>
          </a:xfrm>
        </p:spPr>
        <p:txBody>
          <a:bodyPr/>
          <a:lstStyle/>
          <a:p>
            <a:r>
              <a:rPr lang="en-US" dirty="0" smtClean="0"/>
              <a:t>When you receive the request the actions you take depend on the input and the course design as shown below.</a:t>
            </a:r>
            <a:endParaRPr lang="en-US" dirty="0"/>
          </a:p>
          <a:p>
            <a:endParaRPr lang="en-US" dirty="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72</a:t>
            </a:fld>
            <a:endParaRPr lang="en-US" dirty="0"/>
          </a:p>
        </p:txBody>
      </p:sp>
      <p:sp>
        <p:nvSpPr>
          <p:cNvPr id="5" name="Title 4"/>
          <p:cNvSpPr>
            <a:spLocks noGrp="1"/>
          </p:cNvSpPr>
          <p:nvPr>
            <p:ph type="title"/>
          </p:nvPr>
        </p:nvSpPr>
        <p:spPr/>
        <p:txBody>
          <a:bodyPr/>
          <a:lstStyle/>
          <a:p>
            <a:r>
              <a:rPr lang="en-US" dirty="0" smtClean="0"/>
              <a:t>Inputs and Templates</a:t>
            </a:r>
            <a:endParaRPr lang="en-US" dirty="0"/>
          </a:p>
        </p:txBody>
      </p:sp>
      <p:sp>
        <p:nvSpPr>
          <p:cNvPr id="6" name="Process 13"/>
          <p:cNvSpPr/>
          <p:nvPr/>
        </p:nvSpPr>
        <p:spPr>
          <a:xfrm>
            <a:off x="513965" y="2535017"/>
            <a:ext cx="1693512" cy="602244"/>
          </a:xfrm>
          <a:prstGeom prst="flowChartProcess">
            <a:avLst/>
          </a:prstGeom>
          <a:ln/>
        </p:spPr>
        <p:style>
          <a:lnRef idx="2">
            <a:schemeClr val="dk1"/>
          </a:lnRef>
          <a:fillRef idx="1">
            <a:schemeClr val="lt1"/>
          </a:fillRef>
          <a:effectRef idx="0">
            <a:schemeClr val="dk1"/>
          </a:effectRef>
          <a:fontRef idx="minor">
            <a:schemeClr val="dk1"/>
          </a:fontRef>
        </p:style>
        <p:txBody>
          <a:bodyPr rtlCol="0" anchor="ctr"/>
          <a:lstStyle/>
          <a:p>
            <a:r>
              <a:rPr lang="en-US" sz="1400" b="1" dirty="0" smtClean="0">
                <a:solidFill>
                  <a:schemeClr val="tx1"/>
                </a:solidFill>
              </a:rPr>
              <a:t>Input 1 </a:t>
            </a:r>
          </a:p>
          <a:p>
            <a:r>
              <a:rPr lang="en-US" sz="1400" b="1" dirty="0" smtClean="0">
                <a:solidFill>
                  <a:schemeClr val="tx1"/>
                </a:solidFill>
              </a:rPr>
              <a:t>Word Document</a:t>
            </a:r>
          </a:p>
        </p:txBody>
      </p:sp>
      <p:sp>
        <p:nvSpPr>
          <p:cNvPr id="7" name="Process 13"/>
          <p:cNvSpPr/>
          <p:nvPr/>
        </p:nvSpPr>
        <p:spPr>
          <a:xfrm>
            <a:off x="513966" y="4149228"/>
            <a:ext cx="1693218" cy="930243"/>
          </a:xfrm>
          <a:prstGeom prst="flowChartProcess">
            <a:avLst/>
          </a:prstGeom>
          <a:ln/>
        </p:spPr>
        <p:style>
          <a:lnRef idx="2">
            <a:schemeClr val="dk1"/>
          </a:lnRef>
          <a:fillRef idx="1">
            <a:schemeClr val="lt1"/>
          </a:fillRef>
          <a:effectRef idx="0">
            <a:schemeClr val="dk1"/>
          </a:effectRef>
          <a:fontRef idx="minor">
            <a:schemeClr val="dk1"/>
          </a:fontRef>
        </p:style>
        <p:txBody>
          <a:bodyPr rtlCol="0" anchor="ctr"/>
          <a:lstStyle/>
          <a:p>
            <a:r>
              <a:rPr lang="en-US" sz="1400" b="1" dirty="0" smtClean="0">
                <a:solidFill>
                  <a:schemeClr val="tx1"/>
                </a:solidFill>
              </a:rPr>
              <a:t>Input 3</a:t>
            </a:r>
          </a:p>
          <a:p>
            <a:r>
              <a:rPr lang="en-US" sz="1400" b="1" dirty="0" smtClean="0">
                <a:solidFill>
                  <a:schemeClr val="tx1"/>
                </a:solidFill>
              </a:rPr>
              <a:t>PPT created by SME not in Template</a:t>
            </a:r>
          </a:p>
        </p:txBody>
      </p:sp>
      <p:sp>
        <p:nvSpPr>
          <p:cNvPr id="8" name="Process 13"/>
          <p:cNvSpPr/>
          <p:nvPr/>
        </p:nvSpPr>
        <p:spPr>
          <a:xfrm>
            <a:off x="2780794" y="2783841"/>
            <a:ext cx="1743910" cy="751123"/>
          </a:xfrm>
          <a:prstGeom prst="flowChartProcess">
            <a:avLst/>
          </a:prstGeom>
          <a:ln/>
        </p:spPr>
        <p:style>
          <a:lnRef idx="2">
            <a:schemeClr val="dk1"/>
          </a:lnRef>
          <a:fillRef idx="1">
            <a:schemeClr val="lt1"/>
          </a:fillRef>
          <a:effectRef idx="0">
            <a:schemeClr val="dk1"/>
          </a:effectRef>
          <a:fontRef idx="minor">
            <a:schemeClr val="dk1"/>
          </a:fontRef>
        </p:style>
        <p:txBody>
          <a:bodyPr rtlCol="0" anchor="ctr"/>
          <a:lstStyle/>
          <a:p>
            <a:r>
              <a:rPr lang="en-US" sz="1400" b="1" dirty="0" smtClean="0">
                <a:solidFill>
                  <a:schemeClr val="tx1"/>
                </a:solidFill>
              </a:rPr>
              <a:t>Develop Curricula</a:t>
            </a:r>
            <a:r>
              <a:rPr lang="en-US" sz="1400" b="1" dirty="0">
                <a:solidFill>
                  <a:schemeClr val="tx1"/>
                </a:solidFill>
              </a:rPr>
              <a:t> </a:t>
            </a:r>
            <a:r>
              <a:rPr lang="en-US" sz="1400" b="1" dirty="0" smtClean="0">
                <a:solidFill>
                  <a:schemeClr val="tx1"/>
                </a:solidFill>
              </a:rPr>
              <a:t>for  Multi-section course Optional for Single</a:t>
            </a:r>
          </a:p>
        </p:txBody>
      </p:sp>
      <p:cxnSp>
        <p:nvCxnSpPr>
          <p:cNvPr id="12" name="Elbow Connector 11"/>
          <p:cNvCxnSpPr>
            <a:stCxn id="6" idx="3"/>
            <a:endCxn id="8" idx="1"/>
          </p:cNvCxnSpPr>
          <p:nvPr/>
        </p:nvCxnSpPr>
        <p:spPr>
          <a:xfrm>
            <a:off x="2207477" y="2836139"/>
            <a:ext cx="573317" cy="323264"/>
          </a:xfrm>
          <a:prstGeom prst="bentConnector3">
            <a:avLst/>
          </a:prstGeom>
          <a:ln/>
        </p:spPr>
        <p:style>
          <a:lnRef idx="2">
            <a:schemeClr val="dk1"/>
          </a:lnRef>
          <a:fillRef idx="1">
            <a:schemeClr val="lt1"/>
          </a:fillRef>
          <a:effectRef idx="0">
            <a:schemeClr val="dk1"/>
          </a:effectRef>
          <a:fontRef idx="minor">
            <a:schemeClr val="dk1"/>
          </a:fontRef>
        </p:style>
      </p:cxnSp>
      <p:sp>
        <p:nvSpPr>
          <p:cNvPr id="17" name="Process 13"/>
          <p:cNvSpPr/>
          <p:nvPr/>
        </p:nvSpPr>
        <p:spPr>
          <a:xfrm>
            <a:off x="513966" y="5312088"/>
            <a:ext cx="1693218" cy="773527"/>
          </a:xfrm>
          <a:prstGeom prst="flowChartProcess">
            <a:avLst/>
          </a:prstGeom>
          <a:ln/>
        </p:spPr>
        <p:style>
          <a:lnRef idx="2">
            <a:schemeClr val="dk1"/>
          </a:lnRef>
          <a:fillRef idx="1">
            <a:schemeClr val="lt1"/>
          </a:fillRef>
          <a:effectRef idx="0">
            <a:schemeClr val="dk1"/>
          </a:effectRef>
          <a:fontRef idx="minor">
            <a:schemeClr val="dk1"/>
          </a:fontRef>
        </p:style>
        <p:txBody>
          <a:bodyPr rtlCol="0" anchor="ctr"/>
          <a:lstStyle/>
          <a:p>
            <a:r>
              <a:rPr lang="en-US" sz="1400" b="1" dirty="0" smtClean="0">
                <a:solidFill>
                  <a:schemeClr val="tx1"/>
                </a:solidFill>
              </a:rPr>
              <a:t>Input 4</a:t>
            </a:r>
          </a:p>
          <a:p>
            <a:r>
              <a:rPr lang="en-US" sz="1400" b="1" dirty="0" smtClean="0">
                <a:solidFill>
                  <a:schemeClr val="tx1"/>
                </a:solidFill>
              </a:rPr>
              <a:t>PPT created by SME in PPT Template</a:t>
            </a:r>
          </a:p>
        </p:txBody>
      </p:sp>
      <p:sp>
        <p:nvSpPr>
          <p:cNvPr id="18" name="Decision 17"/>
          <p:cNvSpPr/>
          <p:nvPr/>
        </p:nvSpPr>
        <p:spPr>
          <a:xfrm>
            <a:off x="2687731" y="4578460"/>
            <a:ext cx="1315194" cy="1088662"/>
          </a:xfrm>
          <a:prstGeom prst="flowChartDecision">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smtClean="0">
                <a:solidFill>
                  <a:schemeClr val="tx1"/>
                </a:solidFill>
              </a:rPr>
              <a:t>Single or Multi</a:t>
            </a:r>
          </a:p>
        </p:txBody>
      </p:sp>
      <p:sp>
        <p:nvSpPr>
          <p:cNvPr id="27" name="Process 13"/>
          <p:cNvSpPr/>
          <p:nvPr/>
        </p:nvSpPr>
        <p:spPr>
          <a:xfrm>
            <a:off x="509742" y="3320196"/>
            <a:ext cx="1697442" cy="602244"/>
          </a:xfrm>
          <a:prstGeom prst="flowChartProcess">
            <a:avLst/>
          </a:prstGeom>
          <a:ln/>
        </p:spPr>
        <p:style>
          <a:lnRef idx="2">
            <a:schemeClr val="dk1"/>
          </a:lnRef>
          <a:fillRef idx="1">
            <a:schemeClr val="lt1"/>
          </a:fillRef>
          <a:effectRef idx="0">
            <a:schemeClr val="dk1"/>
          </a:effectRef>
          <a:fontRef idx="minor">
            <a:schemeClr val="dk1"/>
          </a:fontRef>
        </p:style>
        <p:txBody>
          <a:bodyPr rtlCol="0" anchor="ctr"/>
          <a:lstStyle/>
          <a:p>
            <a:r>
              <a:rPr lang="en-US" sz="1400" b="1" dirty="0" smtClean="0">
                <a:solidFill>
                  <a:schemeClr val="tx1"/>
                </a:solidFill>
              </a:rPr>
              <a:t>Input 2</a:t>
            </a:r>
          </a:p>
          <a:p>
            <a:r>
              <a:rPr lang="en-US" sz="1400" b="1" dirty="0" smtClean="0">
                <a:solidFill>
                  <a:schemeClr val="tx1"/>
                </a:solidFill>
              </a:rPr>
              <a:t>Assigned SME</a:t>
            </a:r>
          </a:p>
        </p:txBody>
      </p:sp>
      <p:cxnSp>
        <p:nvCxnSpPr>
          <p:cNvPr id="36" name="Elbow Connector 35"/>
          <p:cNvCxnSpPr>
            <a:stCxn id="27" idx="3"/>
            <a:endCxn id="8" idx="1"/>
          </p:cNvCxnSpPr>
          <p:nvPr/>
        </p:nvCxnSpPr>
        <p:spPr>
          <a:xfrm flipV="1">
            <a:off x="2207184" y="3159403"/>
            <a:ext cx="573610" cy="461915"/>
          </a:xfrm>
          <a:prstGeom prst="bentConnector3">
            <a:avLst/>
          </a:prstGeom>
          <a:ln/>
        </p:spPr>
        <p:style>
          <a:lnRef idx="2">
            <a:schemeClr val="dk1"/>
          </a:lnRef>
          <a:fillRef idx="1">
            <a:schemeClr val="lt1"/>
          </a:fillRef>
          <a:effectRef idx="0">
            <a:schemeClr val="dk1"/>
          </a:effectRef>
          <a:fontRef idx="minor">
            <a:schemeClr val="dk1"/>
          </a:fontRef>
        </p:style>
      </p:cxnSp>
      <p:sp>
        <p:nvSpPr>
          <p:cNvPr id="47" name="Decision 17"/>
          <p:cNvSpPr/>
          <p:nvPr/>
        </p:nvSpPr>
        <p:spPr>
          <a:xfrm>
            <a:off x="5933177" y="4614349"/>
            <a:ext cx="1315194" cy="1088662"/>
          </a:xfrm>
          <a:prstGeom prst="flowChartDecision">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smtClean="0">
                <a:solidFill>
                  <a:schemeClr val="tx1"/>
                </a:solidFill>
              </a:rPr>
              <a:t>Audio</a:t>
            </a:r>
          </a:p>
        </p:txBody>
      </p:sp>
      <p:cxnSp>
        <p:nvCxnSpPr>
          <p:cNvPr id="51" name="Elbow Connector 50"/>
          <p:cNvCxnSpPr>
            <a:stCxn id="8" idx="2"/>
            <a:endCxn id="18" idx="1"/>
          </p:cNvCxnSpPr>
          <p:nvPr/>
        </p:nvCxnSpPr>
        <p:spPr>
          <a:xfrm rot="5400000">
            <a:off x="2376327" y="3846368"/>
            <a:ext cx="1587827" cy="965018"/>
          </a:xfrm>
          <a:prstGeom prst="bentConnector4">
            <a:avLst>
              <a:gd name="adj1" fmla="val 32859"/>
              <a:gd name="adj2" fmla="val 125147"/>
            </a:avLst>
          </a:prstGeom>
          <a:ln/>
        </p:spPr>
        <p:style>
          <a:lnRef idx="2">
            <a:schemeClr val="dk1"/>
          </a:lnRef>
          <a:fillRef idx="1">
            <a:schemeClr val="lt1"/>
          </a:fillRef>
          <a:effectRef idx="0">
            <a:schemeClr val="dk1"/>
          </a:effectRef>
          <a:fontRef idx="minor">
            <a:schemeClr val="dk1"/>
          </a:fontRef>
        </p:style>
      </p:cxnSp>
      <p:cxnSp>
        <p:nvCxnSpPr>
          <p:cNvPr id="53" name="Elbow Connector 52"/>
          <p:cNvCxnSpPr>
            <a:stCxn id="7" idx="3"/>
            <a:endCxn id="18" idx="1"/>
          </p:cNvCxnSpPr>
          <p:nvPr/>
        </p:nvCxnSpPr>
        <p:spPr>
          <a:xfrm>
            <a:off x="2207184" y="4614350"/>
            <a:ext cx="480547" cy="508441"/>
          </a:xfrm>
          <a:prstGeom prst="bentConnector3">
            <a:avLst/>
          </a:prstGeom>
          <a:ln/>
        </p:spPr>
        <p:style>
          <a:lnRef idx="2">
            <a:schemeClr val="dk1"/>
          </a:lnRef>
          <a:fillRef idx="1">
            <a:schemeClr val="lt1"/>
          </a:fillRef>
          <a:effectRef idx="0">
            <a:schemeClr val="dk1"/>
          </a:effectRef>
          <a:fontRef idx="minor">
            <a:schemeClr val="dk1"/>
          </a:fontRef>
        </p:style>
      </p:cxnSp>
      <p:cxnSp>
        <p:nvCxnSpPr>
          <p:cNvPr id="55" name="Elbow Connector 54"/>
          <p:cNvCxnSpPr>
            <a:stCxn id="17" idx="3"/>
            <a:endCxn id="18" idx="1"/>
          </p:cNvCxnSpPr>
          <p:nvPr/>
        </p:nvCxnSpPr>
        <p:spPr>
          <a:xfrm flipV="1">
            <a:off x="2207184" y="5122791"/>
            <a:ext cx="480547" cy="576061"/>
          </a:xfrm>
          <a:prstGeom prst="bentConnector3">
            <a:avLst/>
          </a:prstGeom>
          <a:ln/>
        </p:spPr>
        <p:style>
          <a:lnRef idx="2">
            <a:schemeClr val="dk1"/>
          </a:lnRef>
          <a:fillRef idx="1">
            <a:schemeClr val="lt1"/>
          </a:fillRef>
          <a:effectRef idx="0">
            <a:schemeClr val="dk1"/>
          </a:effectRef>
          <a:fontRef idx="minor">
            <a:schemeClr val="dk1"/>
          </a:fontRef>
        </p:style>
      </p:cxnSp>
      <p:sp>
        <p:nvSpPr>
          <p:cNvPr id="56" name="Process 13"/>
          <p:cNvSpPr/>
          <p:nvPr/>
        </p:nvSpPr>
        <p:spPr>
          <a:xfrm>
            <a:off x="4176443" y="4309467"/>
            <a:ext cx="1209432" cy="547495"/>
          </a:xfrm>
          <a:prstGeom prst="flowChartProcess">
            <a:avLst/>
          </a:prstGeom>
          <a:ln/>
        </p:spPr>
        <p:style>
          <a:lnRef idx="2">
            <a:schemeClr val="dk1"/>
          </a:lnRef>
          <a:fillRef idx="1">
            <a:schemeClr val="lt1"/>
          </a:fillRef>
          <a:effectRef idx="0">
            <a:schemeClr val="dk1"/>
          </a:effectRef>
          <a:fontRef idx="minor">
            <a:schemeClr val="dk1"/>
          </a:fontRef>
        </p:style>
        <p:txBody>
          <a:bodyPr rtlCol="0" anchor="ctr"/>
          <a:lstStyle/>
          <a:p>
            <a:r>
              <a:rPr lang="en-US" sz="1400" b="1" dirty="0" smtClean="0">
                <a:solidFill>
                  <a:schemeClr val="tx1"/>
                </a:solidFill>
              </a:rPr>
              <a:t>Single section PPT Template</a:t>
            </a:r>
          </a:p>
        </p:txBody>
      </p:sp>
      <p:sp>
        <p:nvSpPr>
          <p:cNvPr id="57" name="Process 13"/>
          <p:cNvSpPr/>
          <p:nvPr/>
        </p:nvSpPr>
        <p:spPr>
          <a:xfrm>
            <a:off x="4176443" y="5362436"/>
            <a:ext cx="1209432" cy="602244"/>
          </a:xfrm>
          <a:prstGeom prst="flowChartProcess">
            <a:avLst/>
          </a:prstGeom>
          <a:ln/>
        </p:spPr>
        <p:style>
          <a:lnRef idx="2">
            <a:schemeClr val="dk1"/>
          </a:lnRef>
          <a:fillRef idx="1">
            <a:schemeClr val="lt1"/>
          </a:fillRef>
          <a:effectRef idx="0">
            <a:schemeClr val="dk1"/>
          </a:effectRef>
          <a:fontRef idx="minor">
            <a:schemeClr val="dk1"/>
          </a:fontRef>
        </p:style>
        <p:txBody>
          <a:bodyPr rtlCol="0" anchor="ctr"/>
          <a:lstStyle/>
          <a:p>
            <a:r>
              <a:rPr lang="en-US" sz="1400" b="1" dirty="0" smtClean="0">
                <a:solidFill>
                  <a:schemeClr val="tx1"/>
                </a:solidFill>
              </a:rPr>
              <a:t>Multi-section PPT Template</a:t>
            </a:r>
          </a:p>
        </p:txBody>
      </p:sp>
      <p:cxnSp>
        <p:nvCxnSpPr>
          <p:cNvPr id="64" name="Straight Arrow Connector 63"/>
          <p:cNvCxnSpPr>
            <a:stCxn id="18" idx="0"/>
          </p:cNvCxnSpPr>
          <p:nvPr/>
        </p:nvCxnSpPr>
        <p:spPr>
          <a:xfrm>
            <a:off x="3345328" y="4578460"/>
            <a:ext cx="801013" cy="0"/>
          </a:xfrm>
          <a:prstGeom prst="straightConnector1">
            <a:avLst/>
          </a:prstGeom>
          <a:ln/>
        </p:spPr>
        <p:style>
          <a:lnRef idx="2">
            <a:schemeClr val="dk1"/>
          </a:lnRef>
          <a:fillRef idx="1">
            <a:schemeClr val="lt1"/>
          </a:fillRef>
          <a:effectRef idx="0">
            <a:schemeClr val="dk1"/>
          </a:effectRef>
          <a:fontRef idx="minor">
            <a:schemeClr val="dk1"/>
          </a:fontRef>
        </p:style>
      </p:cxnSp>
      <p:cxnSp>
        <p:nvCxnSpPr>
          <p:cNvPr id="68" name="Straight Arrow Connector 67"/>
          <p:cNvCxnSpPr>
            <a:stCxn id="18" idx="2"/>
            <a:endCxn id="57" idx="1"/>
          </p:cNvCxnSpPr>
          <p:nvPr/>
        </p:nvCxnSpPr>
        <p:spPr>
          <a:xfrm flipV="1">
            <a:off x="3345328" y="5663558"/>
            <a:ext cx="831115" cy="3564"/>
          </a:xfrm>
          <a:prstGeom prst="straightConnector1">
            <a:avLst/>
          </a:prstGeom>
          <a:ln/>
        </p:spPr>
        <p:style>
          <a:lnRef idx="2">
            <a:schemeClr val="dk1"/>
          </a:lnRef>
          <a:fillRef idx="1">
            <a:schemeClr val="lt1"/>
          </a:fillRef>
          <a:effectRef idx="0">
            <a:schemeClr val="dk1"/>
          </a:effectRef>
          <a:fontRef idx="minor">
            <a:schemeClr val="dk1"/>
          </a:fontRef>
        </p:style>
      </p:cxnSp>
      <p:sp>
        <p:nvSpPr>
          <p:cNvPr id="70" name="Process 13"/>
          <p:cNvSpPr/>
          <p:nvPr/>
        </p:nvSpPr>
        <p:spPr>
          <a:xfrm>
            <a:off x="7316127" y="4344761"/>
            <a:ext cx="1644993" cy="547495"/>
          </a:xfrm>
          <a:prstGeom prst="flowChartProcess">
            <a:avLst/>
          </a:prstGeom>
          <a:ln/>
        </p:spPr>
        <p:style>
          <a:lnRef idx="2">
            <a:schemeClr val="dk1"/>
          </a:lnRef>
          <a:fillRef idx="1">
            <a:schemeClr val="lt1"/>
          </a:fillRef>
          <a:effectRef idx="0">
            <a:schemeClr val="dk1"/>
          </a:effectRef>
          <a:fontRef idx="minor">
            <a:schemeClr val="dk1"/>
          </a:fontRef>
        </p:style>
        <p:txBody>
          <a:bodyPr rtlCol="0" anchor="ctr"/>
          <a:lstStyle/>
          <a:p>
            <a:r>
              <a:rPr lang="en-US" sz="1400" b="1" dirty="0" smtClean="0">
                <a:solidFill>
                  <a:schemeClr val="tx1"/>
                </a:solidFill>
              </a:rPr>
              <a:t>Single section Articulate template</a:t>
            </a:r>
          </a:p>
        </p:txBody>
      </p:sp>
      <p:sp>
        <p:nvSpPr>
          <p:cNvPr id="71" name="Process 13"/>
          <p:cNvSpPr/>
          <p:nvPr/>
        </p:nvSpPr>
        <p:spPr>
          <a:xfrm>
            <a:off x="7316127" y="5397730"/>
            <a:ext cx="1644993" cy="602244"/>
          </a:xfrm>
          <a:prstGeom prst="flowChartProcess">
            <a:avLst/>
          </a:prstGeom>
          <a:ln/>
        </p:spPr>
        <p:style>
          <a:lnRef idx="2">
            <a:schemeClr val="dk1"/>
          </a:lnRef>
          <a:fillRef idx="1">
            <a:schemeClr val="lt1"/>
          </a:fillRef>
          <a:effectRef idx="0">
            <a:schemeClr val="dk1"/>
          </a:effectRef>
          <a:fontRef idx="minor">
            <a:schemeClr val="dk1"/>
          </a:fontRef>
        </p:style>
        <p:txBody>
          <a:bodyPr rtlCol="0" anchor="ctr"/>
          <a:lstStyle/>
          <a:p>
            <a:r>
              <a:rPr lang="en-US" sz="1400" b="1" dirty="0" smtClean="0">
                <a:solidFill>
                  <a:schemeClr val="tx1"/>
                </a:solidFill>
              </a:rPr>
              <a:t>Multi-section Articulate Template</a:t>
            </a:r>
          </a:p>
        </p:txBody>
      </p:sp>
      <p:cxnSp>
        <p:nvCxnSpPr>
          <p:cNvPr id="72" name="Straight Arrow Connector 71"/>
          <p:cNvCxnSpPr>
            <a:endCxn id="70" idx="1"/>
          </p:cNvCxnSpPr>
          <p:nvPr/>
        </p:nvCxnSpPr>
        <p:spPr>
          <a:xfrm>
            <a:off x="6610227" y="4613754"/>
            <a:ext cx="705900" cy="4755"/>
          </a:xfrm>
          <a:prstGeom prst="straightConnector1">
            <a:avLst/>
          </a:prstGeom>
          <a:ln/>
        </p:spPr>
        <p:style>
          <a:lnRef idx="2">
            <a:schemeClr val="dk1"/>
          </a:lnRef>
          <a:fillRef idx="1">
            <a:schemeClr val="lt1"/>
          </a:fillRef>
          <a:effectRef idx="0">
            <a:schemeClr val="dk1"/>
          </a:effectRef>
          <a:fontRef idx="minor">
            <a:schemeClr val="dk1"/>
          </a:fontRef>
        </p:style>
      </p:cxnSp>
      <p:cxnSp>
        <p:nvCxnSpPr>
          <p:cNvPr id="73" name="Straight Arrow Connector 72"/>
          <p:cNvCxnSpPr>
            <a:endCxn id="71" idx="1"/>
          </p:cNvCxnSpPr>
          <p:nvPr/>
        </p:nvCxnSpPr>
        <p:spPr>
          <a:xfrm flipV="1">
            <a:off x="6610227" y="5698852"/>
            <a:ext cx="705900" cy="3564"/>
          </a:xfrm>
          <a:prstGeom prst="straightConnector1">
            <a:avLst/>
          </a:prstGeom>
          <a:ln/>
        </p:spPr>
        <p:style>
          <a:lnRef idx="2">
            <a:schemeClr val="dk1"/>
          </a:lnRef>
          <a:fillRef idx="1">
            <a:schemeClr val="lt1"/>
          </a:fillRef>
          <a:effectRef idx="0">
            <a:schemeClr val="dk1"/>
          </a:effectRef>
          <a:fontRef idx="minor">
            <a:schemeClr val="dk1"/>
          </a:fontRef>
        </p:style>
      </p:cxnSp>
      <p:cxnSp>
        <p:nvCxnSpPr>
          <p:cNvPr id="77" name="Elbow Connector 76"/>
          <p:cNvCxnSpPr>
            <a:stCxn id="56" idx="3"/>
            <a:endCxn id="47" idx="1"/>
          </p:cNvCxnSpPr>
          <p:nvPr/>
        </p:nvCxnSpPr>
        <p:spPr>
          <a:xfrm>
            <a:off x="5385875" y="4583215"/>
            <a:ext cx="547302" cy="575465"/>
          </a:xfrm>
          <a:prstGeom prst="bentConnector3">
            <a:avLst/>
          </a:prstGeom>
          <a:ln/>
        </p:spPr>
        <p:style>
          <a:lnRef idx="2">
            <a:schemeClr val="dk1"/>
          </a:lnRef>
          <a:fillRef idx="1">
            <a:schemeClr val="lt1"/>
          </a:fillRef>
          <a:effectRef idx="0">
            <a:schemeClr val="dk1"/>
          </a:effectRef>
          <a:fontRef idx="minor">
            <a:schemeClr val="dk1"/>
          </a:fontRef>
        </p:style>
      </p:cxnSp>
      <p:cxnSp>
        <p:nvCxnSpPr>
          <p:cNvPr id="79" name="Elbow Connector 78"/>
          <p:cNvCxnSpPr>
            <a:stCxn id="57" idx="3"/>
            <a:endCxn id="47" idx="1"/>
          </p:cNvCxnSpPr>
          <p:nvPr/>
        </p:nvCxnSpPr>
        <p:spPr>
          <a:xfrm flipV="1">
            <a:off x="5385875" y="5158680"/>
            <a:ext cx="547302" cy="504878"/>
          </a:xfrm>
          <a:prstGeom prst="bentConnector3">
            <a:avLst/>
          </a:prstGeom>
          <a:ln/>
        </p:spPr>
        <p:style>
          <a:lnRef idx="2">
            <a:schemeClr val="dk1"/>
          </a:lnRef>
          <a:fillRef idx="1">
            <a:schemeClr val="lt1"/>
          </a:fillRef>
          <a:effectRef idx="0">
            <a:schemeClr val="dk1"/>
          </a:effectRef>
          <a:fontRef idx="minor">
            <a:schemeClr val="dk1"/>
          </a:fontRef>
        </p:style>
      </p:cxnSp>
    </p:spTree>
    <p:custDataLst>
      <p:tags r:id="rId1"/>
    </p:custDataLst>
    <p:extLst>
      <p:ext uri="{BB962C8B-B14F-4D97-AF65-F5344CB8AC3E}">
        <p14:creationId xmlns:p14="http://schemas.microsoft.com/office/powerpoint/2010/main" val="429326955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 name="Content Placeholder 80"/>
          <p:cNvSpPr>
            <a:spLocks noGrp="1"/>
          </p:cNvSpPr>
          <p:nvPr>
            <p:ph idx="1"/>
          </p:nvPr>
        </p:nvSpPr>
        <p:spPr>
          <a:xfrm>
            <a:off x="182880" y="1371601"/>
            <a:ext cx="8778240" cy="906766"/>
          </a:xfrm>
        </p:spPr>
        <p:txBody>
          <a:bodyPr/>
          <a:lstStyle/>
          <a:p>
            <a:r>
              <a:rPr lang="en-US" dirty="0" smtClean="0"/>
              <a:t>When you receive the request the actions you take depend on the input and the course design as shown below.</a:t>
            </a:r>
            <a:endParaRPr lang="en-US" dirty="0"/>
          </a:p>
          <a:p>
            <a:endParaRPr lang="en-US" dirty="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73</a:t>
            </a:fld>
            <a:endParaRPr lang="en-US" dirty="0"/>
          </a:p>
        </p:txBody>
      </p:sp>
      <p:sp>
        <p:nvSpPr>
          <p:cNvPr id="5" name="Title 4"/>
          <p:cNvSpPr>
            <a:spLocks noGrp="1"/>
          </p:cNvSpPr>
          <p:nvPr>
            <p:ph type="title"/>
          </p:nvPr>
        </p:nvSpPr>
        <p:spPr/>
        <p:txBody>
          <a:bodyPr/>
          <a:lstStyle/>
          <a:p>
            <a:r>
              <a:rPr lang="en-US" dirty="0" smtClean="0"/>
              <a:t>Inputs and Templates</a:t>
            </a:r>
            <a:endParaRPr lang="en-US" dirty="0"/>
          </a:p>
        </p:txBody>
      </p:sp>
      <p:sp>
        <p:nvSpPr>
          <p:cNvPr id="6" name="Process 13"/>
          <p:cNvSpPr/>
          <p:nvPr/>
        </p:nvSpPr>
        <p:spPr>
          <a:xfrm>
            <a:off x="513965" y="2535017"/>
            <a:ext cx="1693512" cy="602244"/>
          </a:xfrm>
          <a:prstGeom prst="flowChartProcess">
            <a:avLst/>
          </a:prstGeom>
          <a:ln/>
        </p:spPr>
        <p:style>
          <a:lnRef idx="2">
            <a:schemeClr val="dk1"/>
          </a:lnRef>
          <a:fillRef idx="1">
            <a:schemeClr val="lt1"/>
          </a:fillRef>
          <a:effectRef idx="0">
            <a:schemeClr val="dk1"/>
          </a:effectRef>
          <a:fontRef idx="minor">
            <a:schemeClr val="dk1"/>
          </a:fontRef>
        </p:style>
        <p:txBody>
          <a:bodyPr rtlCol="0" anchor="ctr"/>
          <a:lstStyle/>
          <a:p>
            <a:r>
              <a:rPr lang="en-US" sz="1400" b="1" dirty="0" smtClean="0">
                <a:solidFill>
                  <a:schemeClr val="tx1"/>
                </a:solidFill>
              </a:rPr>
              <a:t>Input 1 </a:t>
            </a:r>
          </a:p>
          <a:p>
            <a:r>
              <a:rPr lang="en-US" sz="1400" b="1" dirty="0" smtClean="0">
                <a:solidFill>
                  <a:schemeClr val="tx1"/>
                </a:solidFill>
              </a:rPr>
              <a:t>Word Document</a:t>
            </a:r>
          </a:p>
        </p:txBody>
      </p:sp>
      <p:sp>
        <p:nvSpPr>
          <p:cNvPr id="7" name="Process 13"/>
          <p:cNvSpPr/>
          <p:nvPr/>
        </p:nvSpPr>
        <p:spPr>
          <a:xfrm>
            <a:off x="513966" y="4149228"/>
            <a:ext cx="1693218" cy="930243"/>
          </a:xfrm>
          <a:prstGeom prst="flowChartProcess">
            <a:avLst/>
          </a:prstGeom>
          <a:ln/>
        </p:spPr>
        <p:style>
          <a:lnRef idx="2">
            <a:schemeClr val="dk1"/>
          </a:lnRef>
          <a:fillRef idx="1">
            <a:schemeClr val="lt1"/>
          </a:fillRef>
          <a:effectRef idx="0">
            <a:schemeClr val="dk1"/>
          </a:effectRef>
          <a:fontRef idx="minor">
            <a:schemeClr val="dk1"/>
          </a:fontRef>
        </p:style>
        <p:txBody>
          <a:bodyPr rtlCol="0" anchor="ctr"/>
          <a:lstStyle/>
          <a:p>
            <a:r>
              <a:rPr lang="en-US" sz="1400" b="1" dirty="0" smtClean="0">
                <a:solidFill>
                  <a:schemeClr val="tx1"/>
                </a:solidFill>
              </a:rPr>
              <a:t>Input 3</a:t>
            </a:r>
          </a:p>
          <a:p>
            <a:r>
              <a:rPr lang="en-US" sz="1400" b="1" dirty="0" smtClean="0">
                <a:solidFill>
                  <a:schemeClr val="tx1"/>
                </a:solidFill>
              </a:rPr>
              <a:t>PPT created by SME not in Template</a:t>
            </a:r>
          </a:p>
        </p:txBody>
      </p:sp>
      <p:sp>
        <p:nvSpPr>
          <p:cNvPr id="8" name="Process 13"/>
          <p:cNvSpPr/>
          <p:nvPr/>
        </p:nvSpPr>
        <p:spPr>
          <a:xfrm>
            <a:off x="2780794" y="2783841"/>
            <a:ext cx="1743910" cy="751123"/>
          </a:xfrm>
          <a:prstGeom prst="flowChartProcess">
            <a:avLst/>
          </a:prstGeom>
          <a:ln/>
        </p:spPr>
        <p:style>
          <a:lnRef idx="2">
            <a:schemeClr val="dk1"/>
          </a:lnRef>
          <a:fillRef idx="1">
            <a:schemeClr val="lt1"/>
          </a:fillRef>
          <a:effectRef idx="0">
            <a:schemeClr val="dk1"/>
          </a:effectRef>
          <a:fontRef idx="minor">
            <a:schemeClr val="dk1"/>
          </a:fontRef>
        </p:style>
        <p:txBody>
          <a:bodyPr rtlCol="0" anchor="ctr"/>
          <a:lstStyle/>
          <a:p>
            <a:r>
              <a:rPr lang="en-US" sz="1400" b="1" dirty="0" smtClean="0">
                <a:solidFill>
                  <a:schemeClr val="tx1"/>
                </a:solidFill>
              </a:rPr>
              <a:t>Develop Curricula</a:t>
            </a:r>
            <a:r>
              <a:rPr lang="en-US" sz="1400" b="1" dirty="0">
                <a:solidFill>
                  <a:schemeClr val="tx1"/>
                </a:solidFill>
              </a:rPr>
              <a:t> </a:t>
            </a:r>
            <a:r>
              <a:rPr lang="en-US" sz="1400" b="1" dirty="0" smtClean="0">
                <a:solidFill>
                  <a:schemeClr val="tx1"/>
                </a:solidFill>
              </a:rPr>
              <a:t>for  Multi-section course Optional for Single</a:t>
            </a:r>
          </a:p>
        </p:txBody>
      </p:sp>
      <p:cxnSp>
        <p:nvCxnSpPr>
          <p:cNvPr id="12" name="Elbow Connector 11"/>
          <p:cNvCxnSpPr>
            <a:stCxn id="6" idx="3"/>
            <a:endCxn id="8" idx="1"/>
          </p:cNvCxnSpPr>
          <p:nvPr/>
        </p:nvCxnSpPr>
        <p:spPr>
          <a:xfrm>
            <a:off x="2207477" y="2836139"/>
            <a:ext cx="573317" cy="323264"/>
          </a:xfrm>
          <a:prstGeom prst="bentConnector3">
            <a:avLst/>
          </a:prstGeom>
          <a:ln/>
        </p:spPr>
        <p:style>
          <a:lnRef idx="2">
            <a:schemeClr val="dk1"/>
          </a:lnRef>
          <a:fillRef idx="1">
            <a:schemeClr val="lt1"/>
          </a:fillRef>
          <a:effectRef idx="0">
            <a:schemeClr val="dk1"/>
          </a:effectRef>
          <a:fontRef idx="minor">
            <a:schemeClr val="dk1"/>
          </a:fontRef>
        </p:style>
      </p:cxnSp>
      <p:sp>
        <p:nvSpPr>
          <p:cNvPr id="17" name="Process 13"/>
          <p:cNvSpPr/>
          <p:nvPr/>
        </p:nvSpPr>
        <p:spPr>
          <a:xfrm>
            <a:off x="513966" y="5312088"/>
            <a:ext cx="1693218" cy="773527"/>
          </a:xfrm>
          <a:prstGeom prst="flowChartProcess">
            <a:avLst/>
          </a:prstGeom>
          <a:ln/>
        </p:spPr>
        <p:style>
          <a:lnRef idx="2">
            <a:schemeClr val="dk1"/>
          </a:lnRef>
          <a:fillRef idx="1">
            <a:schemeClr val="lt1"/>
          </a:fillRef>
          <a:effectRef idx="0">
            <a:schemeClr val="dk1"/>
          </a:effectRef>
          <a:fontRef idx="minor">
            <a:schemeClr val="dk1"/>
          </a:fontRef>
        </p:style>
        <p:txBody>
          <a:bodyPr rtlCol="0" anchor="ctr"/>
          <a:lstStyle/>
          <a:p>
            <a:r>
              <a:rPr lang="en-US" sz="1400" b="1" dirty="0" smtClean="0">
                <a:solidFill>
                  <a:schemeClr val="tx1"/>
                </a:solidFill>
              </a:rPr>
              <a:t>Input 4</a:t>
            </a:r>
          </a:p>
          <a:p>
            <a:r>
              <a:rPr lang="en-US" sz="1400" b="1" dirty="0" smtClean="0">
                <a:solidFill>
                  <a:schemeClr val="tx1"/>
                </a:solidFill>
              </a:rPr>
              <a:t>PPT created by SME in PPT Template</a:t>
            </a:r>
          </a:p>
        </p:txBody>
      </p:sp>
      <p:sp>
        <p:nvSpPr>
          <p:cNvPr id="18" name="Decision 17"/>
          <p:cNvSpPr/>
          <p:nvPr/>
        </p:nvSpPr>
        <p:spPr>
          <a:xfrm>
            <a:off x="2687731" y="4578460"/>
            <a:ext cx="1315194" cy="1088662"/>
          </a:xfrm>
          <a:prstGeom prst="flowChartDecision">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smtClean="0">
                <a:solidFill>
                  <a:schemeClr val="tx1"/>
                </a:solidFill>
              </a:rPr>
              <a:t>Single or Multi</a:t>
            </a:r>
          </a:p>
        </p:txBody>
      </p:sp>
      <p:sp>
        <p:nvSpPr>
          <p:cNvPr id="27" name="Process 13"/>
          <p:cNvSpPr/>
          <p:nvPr/>
        </p:nvSpPr>
        <p:spPr>
          <a:xfrm>
            <a:off x="509742" y="3320196"/>
            <a:ext cx="1697442" cy="602244"/>
          </a:xfrm>
          <a:prstGeom prst="flowChartProcess">
            <a:avLst/>
          </a:prstGeom>
          <a:ln/>
        </p:spPr>
        <p:style>
          <a:lnRef idx="2">
            <a:schemeClr val="dk1"/>
          </a:lnRef>
          <a:fillRef idx="1">
            <a:schemeClr val="lt1"/>
          </a:fillRef>
          <a:effectRef idx="0">
            <a:schemeClr val="dk1"/>
          </a:effectRef>
          <a:fontRef idx="minor">
            <a:schemeClr val="dk1"/>
          </a:fontRef>
        </p:style>
        <p:txBody>
          <a:bodyPr rtlCol="0" anchor="ctr"/>
          <a:lstStyle/>
          <a:p>
            <a:r>
              <a:rPr lang="en-US" sz="1400" b="1" dirty="0" smtClean="0">
                <a:solidFill>
                  <a:schemeClr val="tx1"/>
                </a:solidFill>
              </a:rPr>
              <a:t>Input 2</a:t>
            </a:r>
          </a:p>
          <a:p>
            <a:r>
              <a:rPr lang="en-US" sz="1400" b="1" dirty="0" smtClean="0">
                <a:solidFill>
                  <a:schemeClr val="tx1"/>
                </a:solidFill>
              </a:rPr>
              <a:t>Assigned SME</a:t>
            </a:r>
          </a:p>
        </p:txBody>
      </p:sp>
      <p:cxnSp>
        <p:nvCxnSpPr>
          <p:cNvPr id="36" name="Elbow Connector 35"/>
          <p:cNvCxnSpPr>
            <a:stCxn id="27" idx="3"/>
            <a:endCxn id="8" idx="1"/>
          </p:cNvCxnSpPr>
          <p:nvPr/>
        </p:nvCxnSpPr>
        <p:spPr>
          <a:xfrm flipV="1">
            <a:off x="2207184" y="3159403"/>
            <a:ext cx="573610" cy="461915"/>
          </a:xfrm>
          <a:prstGeom prst="bentConnector3">
            <a:avLst/>
          </a:prstGeom>
          <a:ln/>
        </p:spPr>
        <p:style>
          <a:lnRef idx="2">
            <a:schemeClr val="dk1"/>
          </a:lnRef>
          <a:fillRef idx="1">
            <a:schemeClr val="lt1"/>
          </a:fillRef>
          <a:effectRef idx="0">
            <a:schemeClr val="dk1"/>
          </a:effectRef>
          <a:fontRef idx="minor">
            <a:schemeClr val="dk1"/>
          </a:fontRef>
        </p:style>
      </p:cxnSp>
      <p:sp>
        <p:nvSpPr>
          <p:cNvPr id="47" name="Decision 17"/>
          <p:cNvSpPr/>
          <p:nvPr/>
        </p:nvSpPr>
        <p:spPr>
          <a:xfrm>
            <a:off x="5933177" y="4614349"/>
            <a:ext cx="1315194" cy="1088662"/>
          </a:xfrm>
          <a:prstGeom prst="flowChartDecision">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smtClean="0">
                <a:solidFill>
                  <a:schemeClr val="tx1"/>
                </a:solidFill>
              </a:rPr>
              <a:t>Audio</a:t>
            </a:r>
          </a:p>
        </p:txBody>
      </p:sp>
      <p:cxnSp>
        <p:nvCxnSpPr>
          <p:cNvPr id="51" name="Elbow Connector 50"/>
          <p:cNvCxnSpPr>
            <a:stCxn id="8" idx="2"/>
            <a:endCxn id="18" idx="1"/>
          </p:cNvCxnSpPr>
          <p:nvPr/>
        </p:nvCxnSpPr>
        <p:spPr>
          <a:xfrm rot="5400000">
            <a:off x="2376327" y="3846368"/>
            <a:ext cx="1587827" cy="965018"/>
          </a:xfrm>
          <a:prstGeom prst="bentConnector4">
            <a:avLst>
              <a:gd name="adj1" fmla="val 32859"/>
              <a:gd name="adj2" fmla="val 125147"/>
            </a:avLst>
          </a:prstGeom>
          <a:ln/>
        </p:spPr>
        <p:style>
          <a:lnRef idx="2">
            <a:schemeClr val="dk1"/>
          </a:lnRef>
          <a:fillRef idx="1">
            <a:schemeClr val="lt1"/>
          </a:fillRef>
          <a:effectRef idx="0">
            <a:schemeClr val="dk1"/>
          </a:effectRef>
          <a:fontRef idx="minor">
            <a:schemeClr val="dk1"/>
          </a:fontRef>
        </p:style>
      </p:cxnSp>
      <p:cxnSp>
        <p:nvCxnSpPr>
          <p:cNvPr id="53" name="Elbow Connector 52"/>
          <p:cNvCxnSpPr>
            <a:stCxn id="7" idx="3"/>
            <a:endCxn id="18" idx="1"/>
          </p:cNvCxnSpPr>
          <p:nvPr/>
        </p:nvCxnSpPr>
        <p:spPr>
          <a:xfrm>
            <a:off x="2207184" y="4614350"/>
            <a:ext cx="480547" cy="508441"/>
          </a:xfrm>
          <a:prstGeom prst="bentConnector3">
            <a:avLst/>
          </a:prstGeom>
          <a:ln/>
        </p:spPr>
        <p:style>
          <a:lnRef idx="2">
            <a:schemeClr val="dk1"/>
          </a:lnRef>
          <a:fillRef idx="1">
            <a:schemeClr val="lt1"/>
          </a:fillRef>
          <a:effectRef idx="0">
            <a:schemeClr val="dk1"/>
          </a:effectRef>
          <a:fontRef idx="minor">
            <a:schemeClr val="dk1"/>
          </a:fontRef>
        </p:style>
      </p:cxnSp>
      <p:cxnSp>
        <p:nvCxnSpPr>
          <p:cNvPr id="55" name="Elbow Connector 54"/>
          <p:cNvCxnSpPr>
            <a:stCxn id="17" idx="3"/>
            <a:endCxn id="18" idx="1"/>
          </p:cNvCxnSpPr>
          <p:nvPr/>
        </p:nvCxnSpPr>
        <p:spPr>
          <a:xfrm flipV="1">
            <a:off x="2207184" y="5122791"/>
            <a:ext cx="480547" cy="576061"/>
          </a:xfrm>
          <a:prstGeom prst="bentConnector3">
            <a:avLst/>
          </a:prstGeom>
          <a:ln/>
        </p:spPr>
        <p:style>
          <a:lnRef idx="2">
            <a:schemeClr val="dk1"/>
          </a:lnRef>
          <a:fillRef idx="1">
            <a:schemeClr val="lt1"/>
          </a:fillRef>
          <a:effectRef idx="0">
            <a:schemeClr val="dk1"/>
          </a:effectRef>
          <a:fontRef idx="minor">
            <a:schemeClr val="dk1"/>
          </a:fontRef>
        </p:style>
      </p:cxnSp>
      <p:sp>
        <p:nvSpPr>
          <p:cNvPr id="56" name="Process 13"/>
          <p:cNvSpPr/>
          <p:nvPr/>
        </p:nvSpPr>
        <p:spPr>
          <a:xfrm>
            <a:off x="4176443" y="4309467"/>
            <a:ext cx="1209432" cy="547495"/>
          </a:xfrm>
          <a:prstGeom prst="flowChartProcess">
            <a:avLst/>
          </a:prstGeom>
          <a:ln/>
        </p:spPr>
        <p:style>
          <a:lnRef idx="2">
            <a:schemeClr val="dk1"/>
          </a:lnRef>
          <a:fillRef idx="1">
            <a:schemeClr val="lt1"/>
          </a:fillRef>
          <a:effectRef idx="0">
            <a:schemeClr val="dk1"/>
          </a:effectRef>
          <a:fontRef idx="minor">
            <a:schemeClr val="dk1"/>
          </a:fontRef>
        </p:style>
        <p:txBody>
          <a:bodyPr rtlCol="0" anchor="ctr"/>
          <a:lstStyle/>
          <a:p>
            <a:r>
              <a:rPr lang="en-US" sz="1400" b="1" dirty="0" smtClean="0">
                <a:solidFill>
                  <a:schemeClr val="tx1"/>
                </a:solidFill>
              </a:rPr>
              <a:t>Single section PPT Template</a:t>
            </a:r>
          </a:p>
        </p:txBody>
      </p:sp>
      <p:sp>
        <p:nvSpPr>
          <p:cNvPr id="57" name="Process 13"/>
          <p:cNvSpPr/>
          <p:nvPr/>
        </p:nvSpPr>
        <p:spPr>
          <a:xfrm>
            <a:off x="4176443" y="5362436"/>
            <a:ext cx="1209432" cy="602244"/>
          </a:xfrm>
          <a:prstGeom prst="flowChartProcess">
            <a:avLst/>
          </a:prstGeom>
          <a:ln/>
        </p:spPr>
        <p:style>
          <a:lnRef idx="2">
            <a:schemeClr val="dk1"/>
          </a:lnRef>
          <a:fillRef idx="1">
            <a:schemeClr val="lt1"/>
          </a:fillRef>
          <a:effectRef idx="0">
            <a:schemeClr val="dk1"/>
          </a:effectRef>
          <a:fontRef idx="minor">
            <a:schemeClr val="dk1"/>
          </a:fontRef>
        </p:style>
        <p:txBody>
          <a:bodyPr rtlCol="0" anchor="ctr"/>
          <a:lstStyle/>
          <a:p>
            <a:r>
              <a:rPr lang="en-US" sz="1400" b="1" dirty="0" smtClean="0">
                <a:solidFill>
                  <a:schemeClr val="tx1"/>
                </a:solidFill>
              </a:rPr>
              <a:t>Multi-section PPT Template</a:t>
            </a:r>
          </a:p>
        </p:txBody>
      </p:sp>
      <p:cxnSp>
        <p:nvCxnSpPr>
          <p:cNvPr id="64" name="Straight Arrow Connector 63"/>
          <p:cNvCxnSpPr>
            <a:stCxn id="18" idx="0"/>
          </p:cNvCxnSpPr>
          <p:nvPr/>
        </p:nvCxnSpPr>
        <p:spPr>
          <a:xfrm>
            <a:off x="3345328" y="4578460"/>
            <a:ext cx="801013" cy="0"/>
          </a:xfrm>
          <a:prstGeom prst="straightConnector1">
            <a:avLst/>
          </a:prstGeom>
          <a:ln/>
        </p:spPr>
        <p:style>
          <a:lnRef idx="2">
            <a:schemeClr val="dk1"/>
          </a:lnRef>
          <a:fillRef idx="1">
            <a:schemeClr val="lt1"/>
          </a:fillRef>
          <a:effectRef idx="0">
            <a:schemeClr val="dk1"/>
          </a:effectRef>
          <a:fontRef idx="minor">
            <a:schemeClr val="dk1"/>
          </a:fontRef>
        </p:style>
      </p:cxnSp>
      <p:cxnSp>
        <p:nvCxnSpPr>
          <p:cNvPr id="68" name="Straight Arrow Connector 67"/>
          <p:cNvCxnSpPr>
            <a:stCxn id="18" idx="2"/>
            <a:endCxn id="57" idx="1"/>
          </p:cNvCxnSpPr>
          <p:nvPr/>
        </p:nvCxnSpPr>
        <p:spPr>
          <a:xfrm flipV="1">
            <a:off x="3345328" y="5663558"/>
            <a:ext cx="831115" cy="3564"/>
          </a:xfrm>
          <a:prstGeom prst="straightConnector1">
            <a:avLst/>
          </a:prstGeom>
          <a:ln/>
        </p:spPr>
        <p:style>
          <a:lnRef idx="2">
            <a:schemeClr val="dk1"/>
          </a:lnRef>
          <a:fillRef idx="1">
            <a:schemeClr val="lt1"/>
          </a:fillRef>
          <a:effectRef idx="0">
            <a:schemeClr val="dk1"/>
          </a:effectRef>
          <a:fontRef idx="minor">
            <a:schemeClr val="dk1"/>
          </a:fontRef>
        </p:style>
      </p:cxnSp>
      <p:sp>
        <p:nvSpPr>
          <p:cNvPr id="70" name="Process 13"/>
          <p:cNvSpPr/>
          <p:nvPr/>
        </p:nvSpPr>
        <p:spPr>
          <a:xfrm>
            <a:off x="7316127" y="4344761"/>
            <a:ext cx="1644993" cy="547495"/>
          </a:xfrm>
          <a:prstGeom prst="flowChartProcess">
            <a:avLst/>
          </a:prstGeom>
          <a:ln/>
        </p:spPr>
        <p:style>
          <a:lnRef idx="2">
            <a:schemeClr val="dk1"/>
          </a:lnRef>
          <a:fillRef idx="1">
            <a:schemeClr val="lt1"/>
          </a:fillRef>
          <a:effectRef idx="0">
            <a:schemeClr val="dk1"/>
          </a:effectRef>
          <a:fontRef idx="minor">
            <a:schemeClr val="dk1"/>
          </a:fontRef>
        </p:style>
        <p:txBody>
          <a:bodyPr rtlCol="0" anchor="ctr"/>
          <a:lstStyle/>
          <a:p>
            <a:r>
              <a:rPr lang="en-US" sz="1400" b="1" dirty="0" smtClean="0">
                <a:solidFill>
                  <a:schemeClr val="tx1"/>
                </a:solidFill>
              </a:rPr>
              <a:t>Single section Articulate template</a:t>
            </a:r>
          </a:p>
        </p:txBody>
      </p:sp>
      <p:sp>
        <p:nvSpPr>
          <p:cNvPr id="71" name="Process 13"/>
          <p:cNvSpPr/>
          <p:nvPr/>
        </p:nvSpPr>
        <p:spPr>
          <a:xfrm>
            <a:off x="7316127" y="5397730"/>
            <a:ext cx="1644993" cy="602244"/>
          </a:xfrm>
          <a:prstGeom prst="flowChartProcess">
            <a:avLst/>
          </a:prstGeom>
          <a:ln/>
        </p:spPr>
        <p:style>
          <a:lnRef idx="2">
            <a:schemeClr val="dk1"/>
          </a:lnRef>
          <a:fillRef idx="1">
            <a:schemeClr val="lt1"/>
          </a:fillRef>
          <a:effectRef idx="0">
            <a:schemeClr val="dk1"/>
          </a:effectRef>
          <a:fontRef idx="minor">
            <a:schemeClr val="dk1"/>
          </a:fontRef>
        </p:style>
        <p:txBody>
          <a:bodyPr rtlCol="0" anchor="ctr"/>
          <a:lstStyle/>
          <a:p>
            <a:r>
              <a:rPr lang="en-US" sz="1400" b="1" dirty="0" smtClean="0">
                <a:solidFill>
                  <a:schemeClr val="tx1"/>
                </a:solidFill>
              </a:rPr>
              <a:t>Multi-section Articulate Template</a:t>
            </a:r>
          </a:p>
        </p:txBody>
      </p:sp>
      <p:cxnSp>
        <p:nvCxnSpPr>
          <p:cNvPr id="72" name="Straight Arrow Connector 71"/>
          <p:cNvCxnSpPr/>
          <p:nvPr/>
        </p:nvCxnSpPr>
        <p:spPr>
          <a:xfrm>
            <a:off x="6610227" y="4613754"/>
            <a:ext cx="801013" cy="0"/>
          </a:xfrm>
          <a:prstGeom prst="straightConnector1">
            <a:avLst/>
          </a:prstGeom>
          <a:ln/>
        </p:spPr>
        <p:style>
          <a:lnRef idx="2">
            <a:schemeClr val="dk1"/>
          </a:lnRef>
          <a:fillRef idx="1">
            <a:schemeClr val="lt1"/>
          </a:fillRef>
          <a:effectRef idx="0">
            <a:schemeClr val="dk1"/>
          </a:effectRef>
          <a:fontRef idx="minor">
            <a:schemeClr val="dk1"/>
          </a:fontRef>
        </p:style>
      </p:cxnSp>
      <p:cxnSp>
        <p:nvCxnSpPr>
          <p:cNvPr id="73" name="Straight Arrow Connector 72"/>
          <p:cNvCxnSpPr>
            <a:endCxn id="71" idx="1"/>
          </p:cNvCxnSpPr>
          <p:nvPr/>
        </p:nvCxnSpPr>
        <p:spPr>
          <a:xfrm flipV="1">
            <a:off x="6610227" y="5698852"/>
            <a:ext cx="705900" cy="3564"/>
          </a:xfrm>
          <a:prstGeom prst="straightConnector1">
            <a:avLst/>
          </a:prstGeom>
          <a:ln/>
        </p:spPr>
        <p:style>
          <a:lnRef idx="2">
            <a:schemeClr val="dk1"/>
          </a:lnRef>
          <a:fillRef idx="1">
            <a:schemeClr val="lt1"/>
          </a:fillRef>
          <a:effectRef idx="0">
            <a:schemeClr val="dk1"/>
          </a:effectRef>
          <a:fontRef idx="minor">
            <a:schemeClr val="dk1"/>
          </a:fontRef>
        </p:style>
      </p:cxnSp>
      <p:cxnSp>
        <p:nvCxnSpPr>
          <p:cNvPr id="77" name="Elbow Connector 76"/>
          <p:cNvCxnSpPr>
            <a:stCxn id="56" idx="3"/>
            <a:endCxn id="47" idx="1"/>
          </p:cNvCxnSpPr>
          <p:nvPr/>
        </p:nvCxnSpPr>
        <p:spPr>
          <a:xfrm>
            <a:off x="5385875" y="4583215"/>
            <a:ext cx="547302" cy="575465"/>
          </a:xfrm>
          <a:prstGeom prst="bentConnector3">
            <a:avLst/>
          </a:prstGeom>
          <a:ln/>
        </p:spPr>
        <p:style>
          <a:lnRef idx="2">
            <a:schemeClr val="dk1"/>
          </a:lnRef>
          <a:fillRef idx="1">
            <a:schemeClr val="lt1"/>
          </a:fillRef>
          <a:effectRef idx="0">
            <a:schemeClr val="dk1"/>
          </a:effectRef>
          <a:fontRef idx="minor">
            <a:schemeClr val="dk1"/>
          </a:fontRef>
        </p:style>
      </p:cxnSp>
      <p:cxnSp>
        <p:nvCxnSpPr>
          <p:cNvPr id="79" name="Elbow Connector 78"/>
          <p:cNvCxnSpPr>
            <a:stCxn id="57" idx="3"/>
            <a:endCxn id="47" idx="1"/>
          </p:cNvCxnSpPr>
          <p:nvPr/>
        </p:nvCxnSpPr>
        <p:spPr>
          <a:xfrm flipV="1">
            <a:off x="5385875" y="5158680"/>
            <a:ext cx="547302" cy="504878"/>
          </a:xfrm>
          <a:prstGeom prst="bentConnector3">
            <a:avLst/>
          </a:prstGeom>
          <a:ln/>
        </p:spPr>
        <p:style>
          <a:lnRef idx="2">
            <a:schemeClr val="dk1"/>
          </a:lnRef>
          <a:fillRef idx="1">
            <a:schemeClr val="lt1"/>
          </a:fillRef>
          <a:effectRef idx="0">
            <a:schemeClr val="dk1"/>
          </a:effectRef>
          <a:fontRef idx="minor">
            <a:schemeClr val="dk1"/>
          </a:fontRef>
        </p:style>
      </p:cxnSp>
    </p:spTree>
    <p:custDataLst>
      <p:tags r:id="rId1"/>
    </p:custDataLst>
    <p:extLst>
      <p:ext uri="{BB962C8B-B14F-4D97-AF65-F5344CB8AC3E}">
        <p14:creationId xmlns:p14="http://schemas.microsoft.com/office/powerpoint/2010/main" val="8234142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400" b="1" dirty="0" smtClean="0"/>
              <a:t>SMEs have one PowerPoint template for ILT course development </a:t>
            </a:r>
          </a:p>
          <a:p>
            <a:pPr marL="457200" indent="-457200">
              <a:buFont typeface="Arial" panose="020B0604020202020204" pitchFamily="34" charset="0"/>
              <a:buChar char="•"/>
            </a:pPr>
            <a:r>
              <a:rPr lang="en-US" sz="2400" dirty="0" smtClean="0"/>
              <a:t>This is referred to as the “PowerPoint”</a:t>
            </a:r>
          </a:p>
          <a:p>
            <a:pPr marL="457200" indent="-457200">
              <a:buFont typeface="Arial" panose="020B0604020202020204" pitchFamily="34" charset="0"/>
              <a:buChar char="•"/>
            </a:pPr>
            <a:r>
              <a:rPr lang="en-US" sz="2400" dirty="0" smtClean="0"/>
              <a:t>It is designed to be used with the Multiple section PowerPoint template</a:t>
            </a:r>
          </a:p>
          <a:p>
            <a:r>
              <a:rPr lang="en-US" sz="2400" b="1" dirty="0" smtClean="0"/>
              <a:t>Two (single and </a:t>
            </a:r>
            <a:r>
              <a:rPr lang="en-US" sz="2400" b="1" dirty="0"/>
              <a:t>m</a:t>
            </a:r>
            <a:r>
              <a:rPr lang="en-US" sz="2400" b="1" dirty="0" smtClean="0"/>
              <a:t>ultiple) eLearning PowerPoint Templates exist</a:t>
            </a:r>
            <a:r>
              <a:rPr lang="en-US" sz="2400" dirty="0" smtClean="0"/>
              <a:t>:</a:t>
            </a:r>
          </a:p>
          <a:p>
            <a:pPr marL="457200" indent="-457200">
              <a:buFont typeface="Arial"/>
              <a:buChar char="•"/>
            </a:pPr>
            <a:r>
              <a:rPr lang="en-US" sz="2400" dirty="0"/>
              <a:t>D</a:t>
            </a:r>
            <a:r>
              <a:rPr lang="en-US" sz="2400" dirty="0" smtClean="0"/>
              <a:t>esigned to assist with the creation of an eLearning course from an SME PowerPoint</a:t>
            </a:r>
          </a:p>
          <a:p>
            <a:pPr marL="457200" indent="-457200">
              <a:buFont typeface="Arial"/>
              <a:buChar char="•"/>
            </a:pPr>
            <a:r>
              <a:rPr lang="en-US" sz="2400" dirty="0" smtClean="0"/>
              <a:t>Are specifically </a:t>
            </a:r>
            <a:r>
              <a:rPr lang="en-US" sz="2400" dirty="0"/>
              <a:t>formatted </a:t>
            </a:r>
            <a:r>
              <a:rPr lang="en-US" sz="2400" dirty="0" smtClean="0"/>
              <a:t>for eLearning </a:t>
            </a:r>
            <a:endParaRPr lang="en-US" sz="2400" dirty="0"/>
          </a:p>
          <a:p>
            <a:r>
              <a:rPr lang="en-US" sz="2400" b="1" dirty="0" smtClean="0"/>
              <a:t>To help you convert an SME PowerPoint into the eLearning template a crosswalk has been created to show you how</a:t>
            </a:r>
            <a:endParaRPr lang="en-US" b="1" dirty="0" smtClean="0"/>
          </a:p>
          <a:p>
            <a:r>
              <a:rPr lang="en-US" dirty="0" smtClean="0"/>
              <a:t> </a:t>
            </a:r>
            <a:endParaRPr lang="en-US" dirty="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endParaRPr lang="en-US" dirty="0" smtClean="0"/>
          </a:p>
          <a:p>
            <a:pPr>
              <a:defRPr/>
            </a:pPr>
            <a:r>
              <a:rPr lang="en-US" dirty="0" smtClean="0"/>
              <a:t>Slide </a:t>
            </a:r>
            <a:fld id="{F1733E7F-F35A-45C7-967F-B65877603703}" type="slidenum">
              <a:rPr lang="en-US" smtClean="0"/>
              <a:pPr>
                <a:defRPr/>
              </a:pPr>
              <a:t>74</a:t>
            </a:fld>
            <a:endParaRPr lang="en-US" dirty="0"/>
          </a:p>
        </p:txBody>
      </p:sp>
      <p:sp>
        <p:nvSpPr>
          <p:cNvPr id="5" name="Title 4"/>
          <p:cNvSpPr>
            <a:spLocks noGrp="1"/>
          </p:cNvSpPr>
          <p:nvPr>
            <p:ph type="title"/>
          </p:nvPr>
        </p:nvSpPr>
        <p:spPr/>
        <p:txBody>
          <a:bodyPr/>
          <a:lstStyle/>
          <a:p>
            <a:r>
              <a:rPr lang="en-US" dirty="0" smtClean="0"/>
              <a:t>eLearning PowerPoint Templates</a:t>
            </a:r>
            <a:endParaRPr lang="en-US" dirty="0"/>
          </a:p>
        </p:txBody>
      </p:sp>
    </p:spTree>
    <p:custDataLst>
      <p:tags r:id="rId1"/>
    </p:custDataLst>
    <p:extLst>
      <p:ext uri="{BB962C8B-B14F-4D97-AF65-F5344CB8AC3E}">
        <p14:creationId xmlns:p14="http://schemas.microsoft.com/office/powerpoint/2010/main" val="68545689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2880" y="1371600"/>
            <a:ext cx="4357589" cy="4937125"/>
          </a:xfrm>
        </p:spPr>
        <p:txBody>
          <a:bodyPr/>
          <a:lstStyle/>
          <a:p>
            <a:r>
              <a:rPr lang="en-US" sz="2400" dirty="0" smtClean="0"/>
              <a:t>Choose a </a:t>
            </a:r>
            <a:r>
              <a:rPr lang="en-US" sz="2400" b="1" dirty="0" smtClean="0"/>
              <a:t>Single</a:t>
            </a:r>
            <a:r>
              <a:rPr lang="en-US" sz="2400" dirty="0" smtClean="0"/>
              <a:t> section if:</a:t>
            </a:r>
          </a:p>
          <a:p>
            <a:pPr marL="457200" indent="-457200">
              <a:buFont typeface="Arial" panose="020B0604020202020204" pitchFamily="34" charset="0"/>
              <a:buChar char="•"/>
            </a:pPr>
            <a:r>
              <a:rPr lang="en-US" sz="2400" dirty="0" smtClean="0"/>
              <a:t>The course covers one topic or concept</a:t>
            </a:r>
          </a:p>
          <a:p>
            <a:pPr marL="457200" indent="-457200">
              <a:buFont typeface="Arial" panose="020B0604020202020204" pitchFamily="34" charset="0"/>
              <a:buChar char="•"/>
            </a:pPr>
            <a:r>
              <a:rPr lang="en-US" sz="2400" dirty="0" smtClean="0"/>
              <a:t>It needs to be brief or developed rapidly</a:t>
            </a:r>
          </a:p>
          <a:p>
            <a:pPr marL="457200" indent="-457200">
              <a:buFont typeface="Arial" panose="020B0604020202020204" pitchFamily="34" charset="0"/>
              <a:buChar char="•"/>
            </a:pPr>
            <a:r>
              <a:rPr lang="en-US" sz="2400" dirty="0" smtClean="0"/>
              <a:t>If there are only a few topics covered</a:t>
            </a:r>
          </a:p>
          <a:p>
            <a:pPr marL="457200" indent="-457200">
              <a:buFont typeface="Arial" panose="020B0604020202020204" pitchFamily="34" charset="0"/>
              <a:buChar char="•"/>
            </a:pPr>
            <a:r>
              <a:rPr lang="en-US" sz="2400" dirty="0" smtClean="0"/>
              <a:t>Content has been written out in a Word document</a:t>
            </a:r>
          </a:p>
          <a:p>
            <a:pPr marL="1200150" lvl="1" indent="-457200">
              <a:buFont typeface="Arial" panose="020B0604020202020204" pitchFamily="34" charset="0"/>
              <a:buChar char="•"/>
            </a:pPr>
            <a:endParaRPr lang="en-US" dirty="0" smtClean="0"/>
          </a:p>
          <a:p>
            <a:pPr marL="1200150" lvl="1" indent="-457200">
              <a:buFont typeface="Arial" panose="020B0604020202020204" pitchFamily="34" charset="0"/>
              <a:buChar char="•"/>
            </a:pPr>
            <a:endParaRPr lang="en-US" dirty="0" smtClean="0"/>
          </a:p>
          <a:p>
            <a:pPr lvl="1" indent="0">
              <a:buNone/>
            </a:pPr>
            <a:endParaRPr lang="en-US" dirty="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75</a:t>
            </a:fld>
            <a:endParaRPr lang="en-US" dirty="0"/>
          </a:p>
        </p:txBody>
      </p:sp>
      <p:sp>
        <p:nvSpPr>
          <p:cNvPr id="5" name="Title 4"/>
          <p:cNvSpPr>
            <a:spLocks noGrp="1"/>
          </p:cNvSpPr>
          <p:nvPr>
            <p:ph type="title"/>
          </p:nvPr>
        </p:nvSpPr>
        <p:spPr/>
        <p:txBody>
          <a:bodyPr/>
          <a:lstStyle/>
          <a:p>
            <a:r>
              <a:rPr lang="en-US" dirty="0" smtClean="0"/>
              <a:t>Choosing the Correct Template</a:t>
            </a:r>
            <a:endParaRPr lang="en-US" dirty="0"/>
          </a:p>
        </p:txBody>
      </p:sp>
      <p:sp>
        <p:nvSpPr>
          <p:cNvPr id="6" name="Content Placeholder 1"/>
          <p:cNvSpPr txBox="1">
            <a:spLocks/>
          </p:cNvSpPr>
          <p:nvPr/>
        </p:nvSpPr>
        <p:spPr bwMode="auto">
          <a:xfrm>
            <a:off x="4633486" y="1419225"/>
            <a:ext cx="4357589" cy="4937125"/>
          </a:xfrm>
          <a:prstGeom prst="rect">
            <a:avLst/>
          </a:prstGeom>
          <a:noFill/>
          <a:ln w="9525">
            <a:noFill/>
            <a:miter lim="800000"/>
            <a:headEnd/>
            <a:tailEnd/>
          </a:ln>
          <a:effectLst>
            <a:softEdge rad="38100"/>
          </a:effec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Font typeface="Arial" charset="0"/>
              <a:buNone/>
              <a:defRPr sz="28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Lucida Grande"/>
              <a:buChar char="-"/>
              <a:defRPr sz="28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smtClean="0"/>
              <a:t>Choose the </a:t>
            </a:r>
            <a:r>
              <a:rPr lang="en-US" sz="2400" b="1" dirty="0" smtClean="0"/>
              <a:t>Multiple</a:t>
            </a:r>
            <a:r>
              <a:rPr lang="en-US" sz="2400" dirty="0" smtClean="0"/>
              <a:t> section if:</a:t>
            </a:r>
          </a:p>
          <a:p>
            <a:pPr marL="457200" indent="-457200">
              <a:buFont typeface="Arial" panose="020B0604020202020204" pitchFamily="34" charset="0"/>
              <a:buChar char="•"/>
            </a:pPr>
            <a:r>
              <a:rPr lang="en-US" sz="2400" dirty="0" smtClean="0"/>
              <a:t>There are multiple processes to review</a:t>
            </a:r>
          </a:p>
          <a:p>
            <a:pPr marL="457200" indent="-457200">
              <a:buFont typeface="Arial" panose="020B0604020202020204" pitchFamily="34" charset="0"/>
              <a:buChar char="•"/>
            </a:pPr>
            <a:r>
              <a:rPr lang="en-US" sz="2400" dirty="0" smtClean="0"/>
              <a:t>There are multiple sections in the curricula </a:t>
            </a:r>
          </a:p>
          <a:p>
            <a:pPr marL="457200" indent="-457200">
              <a:buFont typeface="Arial" panose="020B0604020202020204" pitchFamily="34" charset="0"/>
              <a:buChar char="•"/>
            </a:pPr>
            <a:r>
              <a:rPr lang="en-US" sz="2400" dirty="0" smtClean="0"/>
              <a:t>There are multiple audiences</a:t>
            </a:r>
          </a:p>
          <a:p>
            <a:pPr lvl="1" indent="0">
              <a:buFont typeface="Arial"/>
              <a:buNone/>
            </a:pPr>
            <a:endParaRPr lang="en-US" dirty="0"/>
          </a:p>
        </p:txBody>
      </p:sp>
    </p:spTree>
    <p:custDataLst>
      <p:tags r:id="rId1"/>
    </p:custDataLst>
    <p:extLst>
      <p:ext uri="{BB962C8B-B14F-4D97-AF65-F5344CB8AC3E}">
        <p14:creationId xmlns:p14="http://schemas.microsoft.com/office/powerpoint/2010/main" val="984895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smtClean="0"/>
              <a:t>Roles:</a:t>
            </a:r>
          </a:p>
          <a:p>
            <a:r>
              <a:rPr lang="en-US" dirty="0" smtClean="0"/>
              <a:t>Training Developer</a:t>
            </a:r>
            <a:endParaRPr lang="en-US" dirty="0"/>
          </a:p>
          <a:p>
            <a:r>
              <a:rPr lang="en-US" b="1" dirty="0" smtClean="0"/>
              <a:t>Scenario:</a:t>
            </a:r>
          </a:p>
          <a:p>
            <a:r>
              <a:rPr lang="en-US" dirty="0" smtClean="0"/>
              <a:t>In this exercise, you are reviewing:</a:t>
            </a:r>
          </a:p>
          <a:p>
            <a:pPr marL="457200" indent="-457200">
              <a:buFont typeface="Arial" panose="020B0604020202020204" pitchFamily="34" charset="0"/>
              <a:buChar char="•"/>
            </a:pPr>
            <a:r>
              <a:rPr lang="en-US" dirty="0" smtClean="0"/>
              <a:t>The Single-section PowerPoint Template</a:t>
            </a:r>
          </a:p>
          <a:p>
            <a:pPr marL="457200" indent="-457200">
              <a:buFont typeface="Arial" panose="020B0604020202020204" pitchFamily="34" charset="0"/>
              <a:buChar char="•"/>
            </a:pPr>
            <a:r>
              <a:rPr lang="en-US" dirty="0"/>
              <a:t>T</a:t>
            </a:r>
            <a:r>
              <a:rPr lang="en-US" dirty="0" smtClean="0"/>
              <a:t>he Multi-section PowerPoint Template</a:t>
            </a:r>
          </a:p>
          <a:p>
            <a:pPr marL="457200" indent="-457200">
              <a:buFont typeface="Arial" panose="020B0604020202020204" pitchFamily="34" charset="0"/>
              <a:buChar char="•"/>
            </a:pPr>
            <a:endParaRPr lang="en-US" dirty="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76</a:t>
            </a:fld>
            <a:endParaRPr lang="en-US" dirty="0"/>
          </a:p>
        </p:txBody>
      </p:sp>
      <p:sp>
        <p:nvSpPr>
          <p:cNvPr id="5" name="Title 4"/>
          <p:cNvSpPr>
            <a:spLocks noGrp="1"/>
          </p:cNvSpPr>
          <p:nvPr>
            <p:ph type="title"/>
          </p:nvPr>
        </p:nvSpPr>
        <p:spPr/>
        <p:txBody>
          <a:bodyPr/>
          <a:lstStyle/>
          <a:p>
            <a:r>
              <a:rPr lang="en-US" dirty="0" smtClean="0"/>
              <a:t>Exercise </a:t>
            </a:r>
            <a:r>
              <a:rPr lang="en-US" dirty="0"/>
              <a:t>1</a:t>
            </a:r>
            <a:r>
              <a:rPr lang="en-US" dirty="0" smtClean="0"/>
              <a:t/>
            </a:r>
            <a:br>
              <a:rPr lang="en-US" dirty="0" smtClean="0"/>
            </a:br>
            <a:r>
              <a:rPr lang="en-US" dirty="0" smtClean="0"/>
              <a:t>PowerPoint Template Review</a:t>
            </a:r>
            <a:endParaRPr lang="en-US" dirty="0"/>
          </a:p>
        </p:txBody>
      </p:sp>
    </p:spTree>
    <p:custDataLst>
      <p:tags r:id="rId1"/>
    </p:custDataLst>
    <p:extLst>
      <p:ext uri="{BB962C8B-B14F-4D97-AF65-F5344CB8AC3E}">
        <p14:creationId xmlns:p14="http://schemas.microsoft.com/office/powerpoint/2010/main" val="8090652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Crosswalk  </a:t>
            </a:r>
            <a:endParaRPr lang="en-US" dirty="0"/>
          </a:p>
        </p:txBody>
      </p:sp>
      <p:sp>
        <p:nvSpPr>
          <p:cNvPr id="2" name="Content Placeholder 1"/>
          <p:cNvSpPr>
            <a:spLocks noGrp="1"/>
          </p:cNvSpPr>
          <p:nvPr>
            <p:ph sz="half" idx="2"/>
          </p:nvPr>
        </p:nvSpPr>
        <p:spPr/>
        <p:txBody>
          <a:bodyPr/>
          <a:lstStyle/>
          <a:p>
            <a:r>
              <a:rPr lang="en-US" sz="2800" dirty="0" smtClean="0"/>
              <a:t>The Crosswalk:</a:t>
            </a:r>
          </a:p>
          <a:p>
            <a:pPr marL="457200" indent="-457200">
              <a:buFont typeface="Arial" panose="020B0604020202020204" pitchFamily="34" charset="0"/>
              <a:buChar char="•"/>
            </a:pPr>
            <a:r>
              <a:rPr lang="en-US" sz="2800" dirty="0" smtClean="0"/>
              <a:t>Displays the slide from the ILT</a:t>
            </a:r>
            <a:r>
              <a:rPr lang="en-US" sz="2800" dirty="0"/>
              <a:t> </a:t>
            </a:r>
            <a:r>
              <a:rPr lang="en-US" sz="2800" dirty="0" smtClean="0"/>
              <a:t>next to the corresponding eLearning slide</a:t>
            </a:r>
          </a:p>
          <a:p>
            <a:pPr marL="457200" indent="-457200">
              <a:buFont typeface="Arial" panose="020B0604020202020204" pitchFamily="34" charset="0"/>
              <a:buChar char="•"/>
            </a:pPr>
            <a:r>
              <a:rPr lang="en-US" sz="2800" dirty="0" smtClean="0"/>
              <a:t>Explains the difference between the two</a:t>
            </a:r>
          </a:p>
          <a:p>
            <a:pPr marL="457200" indent="-457200">
              <a:buFont typeface="Arial" panose="020B0604020202020204" pitchFamily="34" charset="0"/>
              <a:buChar char="•"/>
            </a:pPr>
            <a:r>
              <a:rPr lang="en-US" sz="2800" dirty="0" smtClean="0"/>
              <a:t>Outlines actions you need to take </a:t>
            </a: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77</a:t>
            </a:fld>
            <a:endParaRPr lang="en-US" dirty="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665592666"/>
              </p:ext>
            </p:extLst>
          </p:nvPr>
        </p:nvGraphicFramePr>
        <p:xfrm>
          <a:off x="304800" y="1371600"/>
          <a:ext cx="3290888" cy="4064000"/>
        </p:xfrm>
        <a:graphic>
          <a:graphicData uri="http://schemas.openxmlformats.org/presentationml/2006/ole">
            <mc:AlternateContent xmlns:mc="http://schemas.openxmlformats.org/markup-compatibility/2006">
              <mc:Choice xmlns:v="urn:schemas-microsoft-com:vml" Requires="v">
                <p:oleObj spid="_x0000_s37236" name="Document" r:id="rId5" imgW="7393855" imgH="9145934" progId="Word.Document.12">
                  <p:embed/>
                </p:oleObj>
              </mc:Choice>
              <mc:Fallback>
                <p:oleObj name="Document" r:id="rId5" imgW="7393855" imgH="9145934" progId="Word.Document.12">
                  <p:embed/>
                  <p:pic>
                    <p:nvPicPr>
                      <p:cNvPr id="0" name=""/>
                      <p:cNvPicPr/>
                      <p:nvPr/>
                    </p:nvPicPr>
                    <p:blipFill>
                      <a:blip r:embed="rId6"/>
                      <a:stretch>
                        <a:fillRect/>
                      </a:stretch>
                    </p:blipFill>
                    <p:spPr>
                      <a:xfrm>
                        <a:off x="304800" y="1371600"/>
                        <a:ext cx="3290888" cy="4064000"/>
                      </a:xfrm>
                      <a:prstGeom prst="rect">
                        <a:avLst/>
                      </a:prstGeom>
                    </p:spPr>
                  </p:pic>
                </p:oleObj>
              </mc:Fallback>
            </mc:AlternateContent>
          </a:graphicData>
        </a:graphic>
      </p:graphicFrame>
    </p:spTree>
    <p:custDataLst>
      <p:tags r:id="rId2"/>
    </p:custDataLst>
    <p:extLst>
      <p:ext uri="{BB962C8B-B14F-4D97-AF65-F5344CB8AC3E}">
        <p14:creationId xmlns:p14="http://schemas.microsoft.com/office/powerpoint/2010/main" val="37473043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smtClean="0"/>
              <a:t>Roles:</a:t>
            </a:r>
          </a:p>
          <a:p>
            <a:r>
              <a:rPr lang="en-US" dirty="0" smtClean="0"/>
              <a:t>Training Developer</a:t>
            </a:r>
            <a:endParaRPr lang="en-US" dirty="0"/>
          </a:p>
          <a:p>
            <a:r>
              <a:rPr lang="en-US" b="1" dirty="0" smtClean="0"/>
              <a:t>Scenario:</a:t>
            </a:r>
          </a:p>
          <a:p>
            <a:r>
              <a:rPr lang="en-US" dirty="0" smtClean="0"/>
              <a:t>In this exercise, you are performing the following actions:</a:t>
            </a:r>
          </a:p>
          <a:p>
            <a:pPr marL="457200" indent="-457200">
              <a:buFont typeface="Arial" panose="020B0604020202020204" pitchFamily="34" charset="0"/>
              <a:buChar char="•"/>
            </a:pPr>
            <a:r>
              <a:rPr lang="en-US" dirty="0" smtClean="0"/>
              <a:t>Reviewing the </a:t>
            </a:r>
            <a:r>
              <a:rPr lang="en-US" dirty="0"/>
              <a:t>C</a:t>
            </a:r>
            <a:r>
              <a:rPr lang="en-US" dirty="0" smtClean="0"/>
              <a:t>rosswalk </a:t>
            </a:r>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78</a:t>
            </a:fld>
            <a:endParaRPr lang="en-US" dirty="0"/>
          </a:p>
        </p:txBody>
      </p:sp>
      <p:sp>
        <p:nvSpPr>
          <p:cNvPr id="5" name="Title 4"/>
          <p:cNvSpPr>
            <a:spLocks noGrp="1"/>
          </p:cNvSpPr>
          <p:nvPr>
            <p:ph type="title"/>
          </p:nvPr>
        </p:nvSpPr>
        <p:spPr/>
        <p:txBody>
          <a:bodyPr/>
          <a:lstStyle/>
          <a:p>
            <a:r>
              <a:rPr lang="en-US" dirty="0" smtClean="0"/>
              <a:t>Exercise </a:t>
            </a:r>
            <a:r>
              <a:rPr lang="en-US" dirty="0"/>
              <a:t>2</a:t>
            </a:r>
            <a:r>
              <a:rPr lang="en-US" dirty="0" smtClean="0"/>
              <a:t> - Review Crosswalk</a:t>
            </a:r>
            <a:endParaRPr lang="en-US" dirty="0"/>
          </a:p>
        </p:txBody>
      </p:sp>
    </p:spTree>
    <p:custDataLst>
      <p:tags r:id="rId1"/>
    </p:custDataLst>
    <p:extLst>
      <p:ext uri="{BB962C8B-B14F-4D97-AF65-F5344CB8AC3E}">
        <p14:creationId xmlns:p14="http://schemas.microsoft.com/office/powerpoint/2010/main" val="235090832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79</a:t>
            </a:fld>
            <a:endParaRPr lang="en-US" dirty="0"/>
          </a:p>
        </p:txBody>
      </p:sp>
      <p:sp>
        <p:nvSpPr>
          <p:cNvPr id="5" name="Title 4"/>
          <p:cNvSpPr>
            <a:spLocks noGrp="1"/>
          </p:cNvSpPr>
          <p:nvPr>
            <p:ph type="title"/>
          </p:nvPr>
        </p:nvSpPr>
        <p:spPr/>
        <p:txBody>
          <a:bodyPr/>
          <a:lstStyle/>
          <a:p>
            <a:r>
              <a:rPr lang="en-US" dirty="0" smtClean="0"/>
              <a:t>Importing Slides into the Template </a:t>
            </a:r>
            <a:endParaRPr lang="en-US" dirty="0"/>
          </a:p>
        </p:txBody>
      </p:sp>
      <p:sp>
        <p:nvSpPr>
          <p:cNvPr id="7" name="Content Placeholder 6"/>
          <p:cNvSpPr>
            <a:spLocks noGrp="1"/>
          </p:cNvSpPr>
          <p:nvPr>
            <p:ph idx="1"/>
          </p:nvPr>
        </p:nvSpPr>
        <p:spPr/>
        <p:txBody>
          <a:bodyPr/>
          <a:lstStyle/>
          <a:p>
            <a:r>
              <a:rPr lang="en-US" dirty="0" smtClean="0"/>
              <a:t>When importing a presentation:</a:t>
            </a:r>
          </a:p>
          <a:p>
            <a:pPr marL="457200" indent="-457200">
              <a:buFont typeface="Arial" panose="020B0604020202020204" pitchFamily="34" charset="0"/>
              <a:buChar char="•"/>
            </a:pPr>
            <a:r>
              <a:rPr lang="en-US" dirty="0" smtClean="0"/>
              <a:t>Only perform this when the templates do not match</a:t>
            </a:r>
          </a:p>
          <a:p>
            <a:pPr marL="457200" indent="-457200">
              <a:buFont typeface="Arial" panose="020B0604020202020204" pitchFamily="34" charset="0"/>
              <a:buChar char="•"/>
            </a:pPr>
            <a:r>
              <a:rPr lang="en-US" dirty="0" smtClean="0"/>
              <a:t>Always create a source folder</a:t>
            </a:r>
          </a:p>
          <a:p>
            <a:pPr marL="457200" indent="-457200">
              <a:buFont typeface="Arial" panose="020B0604020202020204" pitchFamily="34" charset="0"/>
              <a:buChar char="•"/>
            </a:pPr>
            <a:r>
              <a:rPr lang="en-US" dirty="0" smtClean="0"/>
              <a:t>Use the Layout and reset buttons to restore the source formatting </a:t>
            </a:r>
          </a:p>
          <a:p>
            <a:pPr marL="457200" indent="-457200">
              <a:buFont typeface="Arial" panose="020B0604020202020204" pitchFamily="34" charset="0"/>
              <a:buChar char="•"/>
            </a:pPr>
            <a:endParaRPr lang="en-US" dirty="0"/>
          </a:p>
        </p:txBody>
      </p:sp>
      <p:graphicFrame>
        <p:nvGraphicFramePr>
          <p:cNvPr id="8" name="Content Placeholder 5"/>
          <p:cNvGraphicFramePr>
            <a:graphicFrameLocks/>
          </p:cNvGraphicFramePr>
          <p:nvPr>
            <p:extLst>
              <p:ext uri="{D42A27DB-BD31-4B8C-83A1-F6EECF244321}">
                <p14:modId xmlns:p14="http://schemas.microsoft.com/office/powerpoint/2010/main" val="2208463336"/>
              </p:ext>
            </p:extLst>
          </p:nvPr>
        </p:nvGraphicFramePr>
        <p:xfrm>
          <a:off x="182563" y="3485984"/>
          <a:ext cx="8778875" cy="296463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8380416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Content Placeholder 2"/>
          <p:cNvSpPr>
            <a:spLocks noGrp="1"/>
          </p:cNvSpPr>
          <p:nvPr>
            <p:ph idx="1"/>
          </p:nvPr>
        </p:nvSpPr>
        <p:spPr/>
        <p:txBody>
          <a:bodyPr/>
          <a:lstStyle/>
          <a:p>
            <a:pPr marL="457200" indent="-457200">
              <a:buFont typeface="Arial"/>
              <a:buChar char="•"/>
            </a:pPr>
            <a:r>
              <a:rPr lang="en-US" sz="2800" dirty="0" smtClean="0"/>
              <a:t>Regular breaks built into the class schedule</a:t>
            </a:r>
          </a:p>
          <a:p>
            <a:pPr marL="457200" indent="-457200">
              <a:buFont typeface="Arial"/>
              <a:buChar char="•"/>
            </a:pPr>
            <a:r>
              <a:rPr lang="en-US" sz="2800" dirty="0" smtClean="0"/>
              <a:t>Classroom participation encouraged; ask, answer, and participate in the discussion</a:t>
            </a:r>
          </a:p>
          <a:p>
            <a:pPr marL="457200" indent="-457200">
              <a:buFont typeface="Arial"/>
              <a:buChar char="•"/>
            </a:pPr>
            <a:r>
              <a:rPr lang="en-US" sz="2800" dirty="0" smtClean="0"/>
              <a:t>Exercises to practice development of training materials</a:t>
            </a:r>
          </a:p>
          <a:p>
            <a:pPr marL="457200" indent="-457200">
              <a:buFont typeface="Arial"/>
              <a:buChar char="•"/>
            </a:pPr>
            <a:r>
              <a:rPr lang="en-US" sz="2800" dirty="0" smtClean="0"/>
              <a:t>Parking lot used to capture questions for</a:t>
            </a:r>
            <a:r>
              <a:rPr lang="en-US" sz="2800" dirty="0" smtClean="0">
                <a:solidFill>
                  <a:srgbClr val="FF00FF"/>
                </a:solidFill>
              </a:rPr>
              <a:t/>
            </a:r>
            <a:br>
              <a:rPr lang="en-US" sz="2800" dirty="0" smtClean="0">
                <a:solidFill>
                  <a:srgbClr val="FF00FF"/>
                </a:solidFill>
              </a:rPr>
            </a:br>
            <a:r>
              <a:rPr lang="en-US" sz="2800" dirty="0" smtClean="0"/>
              <a:t>in-class follow-up</a:t>
            </a:r>
          </a:p>
          <a:p>
            <a:endParaRPr lang="en-US" sz="2800" dirty="0" smtClean="0"/>
          </a:p>
        </p:txBody>
      </p:sp>
      <p:sp>
        <p:nvSpPr>
          <p:cNvPr id="13315" name="Title 1"/>
          <p:cNvSpPr>
            <a:spLocks noGrp="1"/>
          </p:cNvSpPr>
          <p:nvPr>
            <p:ph type="title"/>
          </p:nvPr>
        </p:nvSpPr>
        <p:spPr>
          <a:xfrm>
            <a:off x="182880" y="103188"/>
            <a:ext cx="8778240" cy="1143000"/>
          </a:xfrm>
        </p:spPr>
        <p:txBody>
          <a:bodyPr/>
          <a:lstStyle/>
          <a:p>
            <a:r>
              <a:rPr lang="en-US" dirty="0" smtClean="0"/>
              <a:t>Learning Logistics</a:t>
            </a:r>
          </a:p>
        </p:txBody>
      </p:sp>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3" name="Slide Number Placeholder 2"/>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8</a:t>
            </a:fld>
            <a:endParaRPr lang="en-US" dirty="0"/>
          </a:p>
        </p:txBody>
      </p:sp>
    </p:spTree>
    <p:custDataLst>
      <p:tags r:id="rId1"/>
    </p:custDataLst>
    <p:extLst>
      <p:ext uri="{BB962C8B-B14F-4D97-AF65-F5344CB8AC3E}">
        <p14:creationId xmlns:p14="http://schemas.microsoft.com/office/powerpoint/2010/main" val="211570238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smtClean="0"/>
              <a:t>Roles:</a:t>
            </a:r>
          </a:p>
          <a:p>
            <a:r>
              <a:rPr lang="en-US" dirty="0" smtClean="0"/>
              <a:t>Training Developer</a:t>
            </a:r>
            <a:endParaRPr lang="en-US" dirty="0"/>
          </a:p>
          <a:p>
            <a:r>
              <a:rPr lang="en-US" b="1" dirty="0" smtClean="0"/>
              <a:t>Scenario:</a:t>
            </a:r>
          </a:p>
          <a:p>
            <a:r>
              <a:rPr lang="en-US" dirty="0" smtClean="0"/>
              <a:t>In this exercise, you will learn how to:</a:t>
            </a:r>
          </a:p>
          <a:p>
            <a:pPr marL="457200" indent="-457200">
              <a:buFont typeface="Arial" panose="020B0604020202020204" pitchFamily="34" charset="0"/>
              <a:buChar char="•"/>
            </a:pPr>
            <a:r>
              <a:rPr lang="en-US" dirty="0"/>
              <a:t>I</a:t>
            </a:r>
            <a:r>
              <a:rPr lang="en-US" dirty="0" smtClean="0"/>
              <a:t>mport existing slides from a ILT Training into the Single Section Course eLearning template</a:t>
            </a:r>
          </a:p>
          <a:p>
            <a:pPr marL="457200" indent="-457200">
              <a:buFont typeface="Arial" panose="020B0604020202020204" pitchFamily="34" charset="0"/>
              <a:buChar char="•"/>
            </a:pPr>
            <a:r>
              <a:rPr lang="en-US" dirty="0" smtClean="0"/>
              <a:t>Replace the duplicate side with the SME content</a:t>
            </a:r>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80</a:t>
            </a:fld>
            <a:endParaRPr lang="en-US" dirty="0"/>
          </a:p>
        </p:txBody>
      </p:sp>
      <p:sp>
        <p:nvSpPr>
          <p:cNvPr id="5" name="Title 4"/>
          <p:cNvSpPr>
            <a:spLocks noGrp="1"/>
          </p:cNvSpPr>
          <p:nvPr>
            <p:ph type="title"/>
          </p:nvPr>
        </p:nvSpPr>
        <p:spPr/>
        <p:txBody>
          <a:bodyPr/>
          <a:lstStyle/>
          <a:p>
            <a:r>
              <a:rPr lang="en-US" dirty="0" smtClean="0"/>
              <a:t>Exercise </a:t>
            </a:r>
            <a:r>
              <a:rPr lang="en-US" dirty="0"/>
              <a:t>3</a:t>
            </a:r>
            <a:r>
              <a:rPr lang="en-US" dirty="0" smtClean="0"/>
              <a:t/>
            </a:r>
            <a:br>
              <a:rPr lang="en-US" dirty="0" smtClean="0"/>
            </a:br>
            <a:r>
              <a:rPr lang="en-US" dirty="0" smtClean="0"/>
              <a:t>Import Slides into the Template</a:t>
            </a:r>
            <a:endParaRPr lang="en-US" dirty="0"/>
          </a:p>
        </p:txBody>
      </p:sp>
    </p:spTree>
    <p:custDataLst>
      <p:tags r:id="rId1"/>
    </p:custDataLst>
    <p:extLst>
      <p:ext uri="{BB962C8B-B14F-4D97-AF65-F5344CB8AC3E}">
        <p14:creationId xmlns:p14="http://schemas.microsoft.com/office/powerpoint/2010/main" val="6764417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68752" y="1371600"/>
            <a:ext cx="6692367" cy="4937125"/>
          </a:xfrm>
        </p:spPr>
        <p:txBody>
          <a:bodyPr/>
          <a:lstStyle/>
          <a:p>
            <a:r>
              <a:rPr lang="en-US" dirty="0" smtClean="0"/>
              <a:t>To </a:t>
            </a:r>
            <a:r>
              <a:rPr lang="en-US" b="1" dirty="0"/>
              <a:t>import</a:t>
            </a:r>
            <a:r>
              <a:rPr lang="en-US" dirty="0"/>
              <a:t> a new P</a:t>
            </a:r>
            <a:r>
              <a:rPr lang="en-US" dirty="0" smtClean="0"/>
              <a:t>layer template select: </a:t>
            </a:r>
          </a:p>
          <a:p>
            <a:pPr marL="457200" indent="-457200">
              <a:buFont typeface="Arial" panose="020B0604020202020204" pitchFamily="34" charset="0"/>
              <a:buChar char="•"/>
            </a:pPr>
            <a:r>
              <a:rPr lang="en-US" i="1" dirty="0" smtClean="0"/>
              <a:t>Player </a:t>
            </a:r>
            <a:r>
              <a:rPr lang="en-US" i="1" dirty="0">
                <a:sym typeface="Wingdings" panose="05000000000000000000" pitchFamily="2" charset="2"/>
              </a:rPr>
              <a:t> Current Player  Import  then navigate to the </a:t>
            </a:r>
            <a:r>
              <a:rPr lang="en-US" i="1" dirty="0" smtClean="0">
                <a:sym typeface="Wingdings" panose="05000000000000000000" pitchFamily="2" charset="2"/>
              </a:rPr>
              <a:t>template</a:t>
            </a:r>
            <a:endParaRPr lang="en-US" i="1" dirty="0">
              <a:sym typeface="Wingdings" panose="05000000000000000000" pitchFamily="2" charset="2"/>
            </a:endParaRPr>
          </a:p>
          <a:p>
            <a:r>
              <a:rPr lang="en-US" dirty="0" smtClean="0">
                <a:sym typeface="Wingdings" panose="05000000000000000000" pitchFamily="2" charset="2"/>
              </a:rPr>
              <a:t>To </a:t>
            </a:r>
            <a:r>
              <a:rPr lang="en-US" b="1" dirty="0">
                <a:sym typeface="Wingdings" panose="05000000000000000000" pitchFamily="2" charset="2"/>
              </a:rPr>
              <a:t>change</a:t>
            </a:r>
            <a:r>
              <a:rPr lang="en-US" dirty="0">
                <a:sym typeface="Wingdings" panose="05000000000000000000" pitchFamily="2" charset="2"/>
              </a:rPr>
              <a:t> a template </a:t>
            </a:r>
            <a:r>
              <a:rPr lang="en-US" dirty="0" smtClean="0">
                <a:sym typeface="Wingdings" panose="05000000000000000000" pitchFamily="2" charset="2"/>
              </a:rPr>
              <a:t>select:</a:t>
            </a:r>
          </a:p>
          <a:p>
            <a:pPr marL="457200" indent="-457200">
              <a:buFont typeface="Arial" panose="020B0604020202020204" pitchFamily="34" charset="0"/>
              <a:buChar char="•"/>
            </a:pPr>
            <a:r>
              <a:rPr lang="en-US" dirty="0" smtClean="0"/>
              <a:t>Player </a:t>
            </a:r>
            <a:r>
              <a:rPr lang="en-US" dirty="0">
                <a:sym typeface="Wingdings" panose="05000000000000000000" pitchFamily="2" charset="2"/>
              </a:rPr>
              <a:t> Current Player  Open  then </a:t>
            </a:r>
            <a:r>
              <a:rPr lang="en-US" dirty="0" smtClean="0">
                <a:sym typeface="Wingdings" panose="05000000000000000000" pitchFamily="2" charset="2"/>
              </a:rPr>
              <a:t>the </a:t>
            </a:r>
            <a:r>
              <a:rPr lang="en-US" dirty="0">
                <a:sym typeface="Wingdings" panose="05000000000000000000" pitchFamily="2" charset="2"/>
              </a:rPr>
              <a:t>template you want to use</a:t>
            </a:r>
          </a:p>
          <a:p>
            <a:endParaRPr lang="en-US" dirty="0" smtClean="0"/>
          </a:p>
          <a:p>
            <a:r>
              <a:rPr lang="en-US" b="1" dirty="0" smtClean="0"/>
              <a:t>Note</a:t>
            </a:r>
            <a:r>
              <a:rPr lang="en-US" dirty="0" smtClean="0"/>
              <a:t>: Articulate always uses the selected Player template until it is changed</a:t>
            </a:r>
            <a:endParaRPr lang="en-US" dirty="0"/>
          </a:p>
          <a:p>
            <a:endParaRPr lang="en-US" dirty="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81</a:t>
            </a:fld>
            <a:endParaRPr lang="en-US" dirty="0"/>
          </a:p>
        </p:txBody>
      </p:sp>
      <p:sp>
        <p:nvSpPr>
          <p:cNvPr id="5" name="Title 4"/>
          <p:cNvSpPr>
            <a:spLocks noGrp="1"/>
          </p:cNvSpPr>
          <p:nvPr>
            <p:ph type="title"/>
          </p:nvPr>
        </p:nvSpPr>
        <p:spPr/>
        <p:txBody>
          <a:bodyPr/>
          <a:lstStyle/>
          <a:p>
            <a:r>
              <a:rPr lang="en-US" dirty="0" smtClean="0"/>
              <a:t>Import or change an Articulate Template</a:t>
            </a:r>
            <a:endParaRPr lang="en-US" dirty="0"/>
          </a:p>
        </p:txBody>
      </p:sp>
      <p:pic>
        <p:nvPicPr>
          <p:cNvPr id="9" name="Picture 8"/>
          <p:cNvPicPr>
            <a:picLocks noChangeAspect="1"/>
          </p:cNvPicPr>
          <p:nvPr/>
        </p:nvPicPr>
        <p:blipFill>
          <a:blip r:embed="rId4"/>
          <a:stretch>
            <a:fillRect/>
          </a:stretch>
        </p:blipFill>
        <p:spPr>
          <a:xfrm>
            <a:off x="163727" y="2043441"/>
            <a:ext cx="523875" cy="847725"/>
          </a:xfrm>
          <a:prstGeom prst="rect">
            <a:avLst/>
          </a:prstGeom>
        </p:spPr>
      </p:pic>
      <p:pic>
        <p:nvPicPr>
          <p:cNvPr id="10" name="Picture 9"/>
          <p:cNvPicPr>
            <a:picLocks noChangeAspect="1"/>
          </p:cNvPicPr>
          <p:nvPr/>
        </p:nvPicPr>
        <p:blipFill>
          <a:blip r:embed="rId5"/>
          <a:stretch>
            <a:fillRect/>
          </a:stretch>
        </p:blipFill>
        <p:spPr>
          <a:xfrm>
            <a:off x="805758" y="2897982"/>
            <a:ext cx="514350" cy="819150"/>
          </a:xfrm>
          <a:prstGeom prst="rect">
            <a:avLst/>
          </a:prstGeom>
        </p:spPr>
      </p:pic>
      <p:pic>
        <p:nvPicPr>
          <p:cNvPr id="11" name="Picture 10"/>
          <p:cNvPicPr>
            <a:picLocks noChangeAspect="1"/>
          </p:cNvPicPr>
          <p:nvPr/>
        </p:nvPicPr>
        <p:blipFill>
          <a:blip r:embed="rId6"/>
          <a:stretch>
            <a:fillRect/>
          </a:stretch>
        </p:blipFill>
        <p:spPr>
          <a:xfrm>
            <a:off x="1201952" y="3860800"/>
            <a:ext cx="1066800" cy="1647825"/>
          </a:xfrm>
          <a:prstGeom prst="rect">
            <a:avLst/>
          </a:prstGeom>
        </p:spPr>
      </p:pic>
      <p:sp>
        <p:nvSpPr>
          <p:cNvPr id="12" name="Bent Arrow 11"/>
          <p:cNvSpPr/>
          <p:nvPr/>
        </p:nvSpPr>
        <p:spPr>
          <a:xfrm rot="5400000">
            <a:off x="1389398" y="3368127"/>
            <a:ext cx="514350" cy="557869"/>
          </a:xfrm>
          <a:prstGeom prst="bentArrow">
            <a:avLst/>
          </a:prstGeom>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400" b="1" dirty="0" smtClean="0">
              <a:ln w="22225">
                <a:solidFill>
                  <a:schemeClr val="accent2"/>
                </a:solidFill>
                <a:prstDash val="solid"/>
              </a:ln>
              <a:solidFill>
                <a:schemeClr val="accent2">
                  <a:lumMod val="40000"/>
                  <a:lumOff val="60000"/>
                </a:schemeClr>
              </a:solidFill>
            </a:endParaRPr>
          </a:p>
        </p:txBody>
      </p:sp>
      <p:sp>
        <p:nvSpPr>
          <p:cNvPr id="13" name="Bent Arrow 12"/>
          <p:cNvSpPr/>
          <p:nvPr/>
        </p:nvSpPr>
        <p:spPr>
          <a:xfrm rot="5400000">
            <a:off x="872182" y="2489666"/>
            <a:ext cx="514350" cy="557869"/>
          </a:xfrm>
          <a:prstGeom prst="bentArrow">
            <a:avLst/>
          </a:prstGeom>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400" b="1" dirty="0" smtClean="0">
              <a:ln w="22225">
                <a:solidFill>
                  <a:schemeClr val="accent2"/>
                </a:solidFill>
                <a:prstDash val="solid"/>
              </a:ln>
              <a:solidFill>
                <a:schemeClr val="accent2">
                  <a:lumMod val="40000"/>
                  <a:lumOff val="60000"/>
                </a:schemeClr>
              </a:solidFill>
            </a:endParaRPr>
          </a:p>
        </p:txBody>
      </p:sp>
      <p:sp>
        <p:nvSpPr>
          <p:cNvPr id="14" name="Right Arrow 13"/>
          <p:cNvSpPr/>
          <p:nvPr/>
        </p:nvSpPr>
        <p:spPr>
          <a:xfrm>
            <a:off x="687602" y="3904237"/>
            <a:ext cx="636693" cy="242094"/>
          </a:xfrm>
          <a:prstGeom prst="rightArrow">
            <a:avLst/>
          </a:prstGeom>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400" b="1" dirty="0">
              <a:ln w="22225">
                <a:solidFill>
                  <a:schemeClr val="accent2"/>
                </a:solidFill>
                <a:prstDash val="solid"/>
              </a:ln>
              <a:solidFill>
                <a:schemeClr val="accent2">
                  <a:lumMod val="40000"/>
                  <a:lumOff val="60000"/>
                </a:schemeClr>
              </a:solidFill>
            </a:endParaRPr>
          </a:p>
        </p:txBody>
      </p:sp>
      <p:sp>
        <p:nvSpPr>
          <p:cNvPr id="15" name="Right Arrow 14"/>
          <p:cNvSpPr/>
          <p:nvPr/>
        </p:nvSpPr>
        <p:spPr>
          <a:xfrm>
            <a:off x="683415" y="4609156"/>
            <a:ext cx="636693" cy="242094"/>
          </a:xfrm>
          <a:prstGeom prst="rightArrow">
            <a:avLst/>
          </a:prstGeom>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400" b="1" dirty="0">
              <a:ln w="22225">
                <a:solidFill>
                  <a:schemeClr val="accent2"/>
                </a:solidFill>
                <a:prstDash val="solid"/>
              </a:ln>
              <a:solidFill>
                <a:schemeClr val="accent2">
                  <a:lumMod val="40000"/>
                  <a:lumOff val="60000"/>
                </a:schemeClr>
              </a:solidFill>
            </a:endParaRPr>
          </a:p>
        </p:txBody>
      </p:sp>
    </p:spTree>
    <p:custDataLst>
      <p:tags r:id="rId1"/>
    </p:custDataLst>
    <p:extLst>
      <p:ext uri="{BB962C8B-B14F-4D97-AF65-F5344CB8AC3E}">
        <p14:creationId xmlns:p14="http://schemas.microsoft.com/office/powerpoint/2010/main" val="12564195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smtClean="0"/>
              <a:t>Roles:</a:t>
            </a:r>
          </a:p>
          <a:p>
            <a:r>
              <a:rPr lang="en-US" dirty="0" smtClean="0"/>
              <a:t>Training Developer</a:t>
            </a:r>
            <a:endParaRPr lang="en-US" dirty="0"/>
          </a:p>
          <a:p>
            <a:r>
              <a:rPr lang="en-US" b="1" dirty="0" smtClean="0"/>
              <a:t>Scenario:</a:t>
            </a:r>
          </a:p>
          <a:p>
            <a:r>
              <a:rPr lang="en-US" dirty="0" smtClean="0"/>
              <a:t>In this exercise, you will learn how to:</a:t>
            </a:r>
          </a:p>
          <a:p>
            <a:pPr marL="457200" indent="-457200">
              <a:buFont typeface="Arial" panose="020B0604020202020204" pitchFamily="34" charset="0"/>
              <a:buChar char="•"/>
            </a:pPr>
            <a:r>
              <a:rPr lang="en-US" dirty="0" smtClean="0"/>
              <a:t>Change the default player template to the One Section </a:t>
            </a:r>
          </a:p>
          <a:p>
            <a:pPr marL="457200" indent="-457200">
              <a:buFont typeface="Arial" panose="020B0604020202020204" pitchFamily="34" charset="0"/>
              <a:buChar char="•"/>
            </a:pPr>
            <a:r>
              <a:rPr lang="en-US" dirty="0" smtClean="0"/>
              <a:t>Replace the duplicate side with the SME content</a:t>
            </a:r>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82</a:t>
            </a:fld>
            <a:endParaRPr lang="en-US" dirty="0"/>
          </a:p>
        </p:txBody>
      </p:sp>
      <p:sp>
        <p:nvSpPr>
          <p:cNvPr id="5" name="Title 4"/>
          <p:cNvSpPr>
            <a:spLocks noGrp="1"/>
          </p:cNvSpPr>
          <p:nvPr>
            <p:ph type="title"/>
          </p:nvPr>
        </p:nvSpPr>
        <p:spPr/>
        <p:txBody>
          <a:bodyPr/>
          <a:lstStyle/>
          <a:p>
            <a:r>
              <a:rPr lang="en-US" dirty="0" smtClean="0"/>
              <a:t>Exercise </a:t>
            </a:r>
            <a:r>
              <a:rPr lang="en-US" dirty="0"/>
              <a:t>4</a:t>
            </a:r>
            <a:r>
              <a:rPr lang="en-US" dirty="0" smtClean="0"/>
              <a:t/>
            </a:r>
            <a:br>
              <a:rPr lang="en-US" dirty="0" smtClean="0"/>
            </a:br>
            <a:r>
              <a:rPr lang="en-US" dirty="0" smtClean="0"/>
              <a:t>Import Articulate Player (Skin) Template</a:t>
            </a:r>
            <a:endParaRPr lang="en-US" dirty="0"/>
          </a:p>
        </p:txBody>
      </p:sp>
    </p:spTree>
    <p:custDataLst>
      <p:tags r:id="rId1"/>
    </p:custDataLst>
    <p:extLst>
      <p:ext uri="{BB962C8B-B14F-4D97-AF65-F5344CB8AC3E}">
        <p14:creationId xmlns:p14="http://schemas.microsoft.com/office/powerpoint/2010/main" val="87542636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83</a:t>
            </a:fld>
            <a:endParaRPr lang="en-US" dirty="0"/>
          </a:p>
        </p:txBody>
      </p:sp>
      <p:sp>
        <p:nvSpPr>
          <p:cNvPr id="6" name="Title 5"/>
          <p:cNvSpPr>
            <a:spLocks noGrp="1"/>
          </p:cNvSpPr>
          <p:nvPr>
            <p:ph type="title"/>
          </p:nvPr>
        </p:nvSpPr>
        <p:spPr/>
        <p:txBody>
          <a:bodyPr/>
          <a:lstStyle/>
          <a:p>
            <a:r>
              <a:rPr lang="en-US" dirty="0" smtClean="0"/>
              <a:t>Check Your Knowledge</a:t>
            </a:r>
            <a:endParaRPr lang="en-US" dirty="0"/>
          </a:p>
        </p:txBody>
      </p:sp>
      <p:sp>
        <p:nvSpPr>
          <p:cNvPr id="8" name="Text Placeholder 7"/>
          <p:cNvSpPr>
            <a:spLocks noGrp="1"/>
          </p:cNvSpPr>
          <p:nvPr>
            <p:ph type="body" sz="quarter" idx="12"/>
          </p:nvPr>
        </p:nvSpPr>
        <p:spPr/>
        <p:txBody>
          <a:bodyPr/>
          <a:lstStyle/>
          <a:p>
            <a:r>
              <a:rPr lang="en-US" dirty="0" smtClean="0"/>
              <a:t>What are the names of the two PowerPoint templates?</a:t>
            </a:r>
          </a:p>
          <a:p>
            <a:pPr marL="457200" indent="-457200">
              <a:buFont typeface="Arial"/>
              <a:buChar char="•"/>
            </a:pPr>
            <a:r>
              <a:rPr lang="en-US" dirty="0" smtClean="0"/>
              <a:t>Single-section </a:t>
            </a:r>
            <a:r>
              <a:rPr lang="en-US" dirty="0"/>
              <a:t>Course eLearning and Multi-section Course </a:t>
            </a:r>
            <a:r>
              <a:rPr lang="en-US" dirty="0" smtClean="0"/>
              <a:t>eLearning</a:t>
            </a:r>
          </a:p>
          <a:p>
            <a:r>
              <a:rPr lang="en-US" dirty="0" smtClean="0"/>
              <a:t>What is the Crosswalk?</a:t>
            </a:r>
          </a:p>
          <a:p>
            <a:pPr marL="457200" indent="-457200">
              <a:buFont typeface="Arial"/>
              <a:buChar char="•"/>
            </a:pPr>
            <a:r>
              <a:rPr lang="en-US" dirty="0" smtClean="0"/>
              <a:t>A document designed to show </a:t>
            </a:r>
            <a:r>
              <a:rPr lang="en-US" dirty="0"/>
              <a:t>you how to create an eLearning from an Instructor Led Training</a:t>
            </a:r>
            <a:endParaRPr lang="en-US" dirty="0" smtClean="0"/>
          </a:p>
          <a:p>
            <a:endParaRPr lang="en-US" dirty="0"/>
          </a:p>
        </p:txBody>
      </p:sp>
    </p:spTree>
    <p:custDataLst>
      <p:tags r:id="rId1"/>
    </p:custDataLst>
    <p:extLst>
      <p:ext uri="{BB962C8B-B14F-4D97-AF65-F5344CB8AC3E}">
        <p14:creationId xmlns:p14="http://schemas.microsoft.com/office/powerpoint/2010/main" val="257971989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2563" y="2057400"/>
            <a:ext cx="8818562" cy="3429000"/>
          </a:xfrm>
          <a:ln/>
        </p:spPr>
        <p:txBody>
          <a:bodyPr/>
          <a:lstStyle/>
          <a:p>
            <a:pPr>
              <a:defRPr/>
            </a:pPr>
            <a:endParaRPr lang="en-US" dirty="0">
              <a:ea typeface="+mn-ea"/>
              <a:cs typeface="+mn-cs"/>
            </a:endParaRPr>
          </a:p>
        </p:txBody>
      </p:sp>
    </p:spTree>
    <p:custDataLst>
      <p:tags r:id="rId1"/>
    </p:custDataLst>
    <p:extLst>
      <p:ext uri="{BB962C8B-B14F-4D97-AF65-F5344CB8AC3E}">
        <p14:creationId xmlns:p14="http://schemas.microsoft.com/office/powerpoint/2010/main" val="278700965"/>
      </p:ext>
    </p:extLst>
  </p:cSld>
  <p:clrMapOvr>
    <a:masterClrMapping/>
  </p:clrMapOvr>
  <p:transition spd="slow"/>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034726" y="1599351"/>
            <a:ext cx="8109274" cy="4437414"/>
          </a:xfrm>
        </p:spPr>
        <p:txBody>
          <a:bodyPr/>
          <a:lstStyle/>
          <a:p>
            <a:pPr marL="457200" indent="-457200">
              <a:buFont typeface="Arial"/>
              <a:buChar char="•"/>
            </a:pPr>
            <a:r>
              <a:rPr lang="en-US" sz="2900" dirty="0" smtClean="0"/>
              <a:t>Learning Logistics</a:t>
            </a:r>
          </a:p>
          <a:p>
            <a:pPr marL="457200" indent="-457200">
              <a:buFont typeface="Arial"/>
              <a:buChar char="•"/>
            </a:pPr>
            <a:r>
              <a:rPr lang="en-US" sz="2900" dirty="0" smtClean="0"/>
              <a:t>Section 1 – Introduction</a:t>
            </a:r>
          </a:p>
          <a:p>
            <a:pPr marL="457200" indent="-457200">
              <a:buFont typeface="Arial"/>
              <a:buChar char="•"/>
            </a:pPr>
            <a:r>
              <a:rPr lang="en-US" sz="2900" dirty="0" smtClean="0"/>
              <a:t>Section 2 – CDOT Training Templates</a:t>
            </a:r>
            <a:endParaRPr lang="en-US" sz="1800" dirty="0" smtClean="0"/>
          </a:p>
          <a:p>
            <a:pPr marL="457200" indent="-457200">
              <a:buFont typeface="Arial"/>
              <a:buChar char="•"/>
            </a:pPr>
            <a:r>
              <a:rPr lang="en-US" sz="2900" dirty="0"/>
              <a:t>Section </a:t>
            </a:r>
            <a:r>
              <a:rPr lang="en-US" sz="2900" dirty="0" smtClean="0"/>
              <a:t>3 – Introduction to Studio ‘13</a:t>
            </a:r>
          </a:p>
          <a:p>
            <a:pPr marL="457200" indent="-457200">
              <a:buFont typeface="Arial"/>
              <a:buChar char="•"/>
            </a:pPr>
            <a:r>
              <a:rPr lang="en-US" sz="2900" dirty="0" smtClean="0"/>
              <a:t>Section 4 – Prepare a </a:t>
            </a:r>
            <a:r>
              <a:rPr lang="en-US" sz="2900" dirty="0"/>
              <a:t>P</a:t>
            </a:r>
            <a:r>
              <a:rPr lang="en-US" sz="2900" dirty="0" smtClean="0"/>
              <a:t>resentation for eLearning</a:t>
            </a:r>
          </a:p>
          <a:p>
            <a:pPr marL="457200" indent="-457200">
              <a:buFont typeface="Arial"/>
              <a:buChar char="•"/>
            </a:pPr>
            <a:r>
              <a:rPr lang="en-US" sz="2900" b="1" dirty="0" smtClean="0"/>
              <a:t>Section 5 – Create Glossary</a:t>
            </a:r>
          </a:p>
          <a:p>
            <a:pPr marL="457200" indent="-457200">
              <a:buFont typeface="Arial"/>
              <a:buChar char="•"/>
            </a:pPr>
            <a:r>
              <a:rPr lang="en-US" sz="2900" dirty="0"/>
              <a:t>Section </a:t>
            </a:r>
            <a:r>
              <a:rPr lang="en-US" sz="2900" dirty="0" smtClean="0"/>
              <a:t>6 </a:t>
            </a:r>
            <a:r>
              <a:rPr lang="en-US" sz="2900" dirty="0"/>
              <a:t>– </a:t>
            </a:r>
            <a:r>
              <a:rPr lang="en-US" sz="2900" dirty="0" smtClean="0"/>
              <a:t>Add Resource Documents</a:t>
            </a:r>
            <a:endParaRPr lang="en-US" sz="2900" dirty="0"/>
          </a:p>
        </p:txBody>
      </p:sp>
      <p:sp>
        <p:nvSpPr>
          <p:cNvPr id="10" name="Footer Placeholder 9"/>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12" name="Slide Number Placeholder 11"/>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85</a:t>
            </a:fld>
            <a:endParaRPr lang="en-US" dirty="0"/>
          </a:p>
        </p:txBody>
      </p:sp>
      <p:sp>
        <p:nvSpPr>
          <p:cNvPr id="9218" name="Title 1"/>
          <p:cNvSpPr>
            <a:spLocks noGrp="1"/>
          </p:cNvSpPr>
          <p:nvPr>
            <p:ph type="title"/>
          </p:nvPr>
        </p:nvSpPr>
        <p:spPr/>
        <p:txBody>
          <a:bodyPr/>
          <a:lstStyle/>
          <a:p>
            <a:r>
              <a:rPr lang="en-US" dirty="0" smtClean="0">
                <a:latin typeface="+mj-lt"/>
              </a:rPr>
              <a:t>Course Agenda</a:t>
            </a:r>
          </a:p>
        </p:txBody>
      </p:sp>
      <p:grpSp>
        <p:nvGrpSpPr>
          <p:cNvPr id="13" name="Group 12"/>
          <p:cNvGrpSpPr/>
          <p:nvPr/>
        </p:nvGrpSpPr>
        <p:grpSpPr>
          <a:xfrm>
            <a:off x="273120" y="1499816"/>
            <a:ext cx="685800" cy="4672384"/>
            <a:chOff x="457200" y="1499816"/>
            <a:chExt cx="685800" cy="4672384"/>
          </a:xfrm>
        </p:grpSpPr>
        <p:cxnSp>
          <p:nvCxnSpPr>
            <p:cNvPr id="11" name="Straight Connector 10"/>
            <p:cNvCxnSpPr/>
            <p:nvPr/>
          </p:nvCxnSpPr>
          <p:spPr bwMode="auto">
            <a:xfrm rot="16200000">
              <a:off x="-1536092" y="3836008"/>
              <a:ext cx="4672384"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ounded Rectangle 4"/>
            <p:cNvSpPr/>
            <p:nvPr/>
          </p:nvSpPr>
          <p:spPr bwMode="auto">
            <a:xfrm rot="16200000">
              <a:off x="508076" y="5245252"/>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ounded Rectangle 5"/>
            <p:cNvSpPr/>
            <p:nvPr/>
          </p:nvSpPr>
          <p:spPr bwMode="auto">
            <a:xfrm rot="16200000">
              <a:off x="508076" y="3493108"/>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Rounded Rectangle 6"/>
            <p:cNvSpPr/>
            <p:nvPr/>
          </p:nvSpPr>
          <p:spPr bwMode="auto">
            <a:xfrm rot="16200000">
              <a:off x="508076" y="4369180"/>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Rounded Rectangle 7"/>
            <p:cNvSpPr/>
            <p:nvPr/>
          </p:nvSpPr>
          <p:spPr bwMode="auto">
            <a:xfrm rot="16200000">
              <a:off x="508076" y="2617036"/>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Rounded Rectangle 8"/>
            <p:cNvSpPr/>
            <p:nvPr/>
          </p:nvSpPr>
          <p:spPr bwMode="auto">
            <a:xfrm rot="16200000">
              <a:off x="501726" y="1747314"/>
              <a:ext cx="584048" cy="6731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Tree>
    <p:custDataLst>
      <p:tags r:id="rId1"/>
    </p:custDataLst>
    <p:extLst>
      <p:ext uri="{BB962C8B-B14F-4D97-AF65-F5344CB8AC3E}">
        <p14:creationId xmlns:p14="http://schemas.microsoft.com/office/powerpoint/2010/main" val="951751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400" dirty="0"/>
              <a:t>At the end of this section, you should be able to</a:t>
            </a:r>
            <a:r>
              <a:rPr lang="en-US" sz="2400" dirty="0" smtClean="0"/>
              <a:t>:</a:t>
            </a:r>
          </a:p>
          <a:p>
            <a:pPr marL="342900" lvl="0" indent="-342900">
              <a:buFont typeface="Arial"/>
              <a:buChar char="•"/>
            </a:pPr>
            <a:r>
              <a:rPr lang="en-US" sz="2400" dirty="0"/>
              <a:t>Define terms and concepts</a:t>
            </a:r>
          </a:p>
          <a:p>
            <a:pPr marL="342900" lvl="0" indent="-342900">
              <a:buFont typeface="Arial"/>
              <a:buChar char="•"/>
            </a:pPr>
            <a:r>
              <a:rPr lang="en-US" sz="2400" dirty="0"/>
              <a:t>Explain the connection between the Terms and Concepts slide in the PowerPoint and the Glossary in Studio ‘13</a:t>
            </a:r>
          </a:p>
          <a:p>
            <a:pPr marL="342900" lvl="0" indent="-342900">
              <a:buFont typeface="Arial"/>
              <a:buChar char="•"/>
            </a:pPr>
            <a:r>
              <a:rPr lang="en-US" sz="2400" dirty="0"/>
              <a:t>Practice creating and maintaining </a:t>
            </a:r>
            <a:r>
              <a:rPr lang="en-US" sz="2400" dirty="0" smtClean="0"/>
              <a:t>the </a:t>
            </a:r>
            <a:r>
              <a:rPr lang="en-US" sz="2400" dirty="0"/>
              <a:t>glossary </a:t>
            </a:r>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86</a:t>
            </a:fld>
            <a:endParaRPr lang="en-US" dirty="0"/>
          </a:p>
        </p:txBody>
      </p:sp>
      <p:sp>
        <p:nvSpPr>
          <p:cNvPr id="5" name="Title 4"/>
          <p:cNvSpPr>
            <a:spLocks noGrp="1"/>
          </p:cNvSpPr>
          <p:nvPr>
            <p:ph type="title"/>
          </p:nvPr>
        </p:nvSpPr>
        <p:spPr/>
        <p:txBody>
          <a:bodyPr/>
          <a:lstStyle/>
          <a:p>
            <a:r>
              <a:rPr lang="en-US" dirty="0" smtClean="0"/>
              <a:t>Section </a:t>
            </a:r>
            <a:r>
              <a:rPr lang="en-US" dirty="0"/>
              <a:t>5</a:t>
            </a:r>
            <a:r>
              <a:rPr lang="en-US" dirty="0" smtClean="0"/>
              <a:t> Learning Objectives</a:t>
            </a:r>
            <a:endParaRPr lang="en-US" dirty="0"/>
          </a:p>
        </p:txBody>
      </p:sp>
    </p:spTree>
    <p:custDataLst>
      <p:tags r:id="rId1"/>
    </p:custDataLst>
    <p:extLst>
      <p:ext uri="{BB962C8B-B14F-4D97-AF65-F5344CB8AC3E}">
        <p14:creationId xmlns:p14="http://schemas.microsoft.com/office/powerpoint/2010/main" val="51799374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3" name="Slide Number Placeholder 2"/>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87</a:t>
            </a:fld>
            <a:endParaRPr lang="en-US" dirty="0"/>
          </a:p>
        </p:txBody>
      </p:sp>
      <p:sp>
        <p:nvSpPr>
          <p:cNvPr id="4" name="Title 3"/>
          <p:cNvSpPr>
            <a:spLocks noGrp="1"/>
          </p:cNvSpPr>
          <p:nvPr>
            <p:ph type="title"/>
          </p:nvPr>
        </p:nvSpPr>
        <p:spPr/>
        <p:txBody>
          <a:bodyPr/>
          <a:lstStyle/>
          <a:p>
            <a:r>
              <a:rPr lang="en-US" dirty="0" smtClean="0"/>
              <a:t>Terms and Concepts</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822083016"/>
              </p:ext>
            </p:extLst>
          </p:nvPr>
        </p:nvGraphicFramePr>
        <p:xfrm>
          <a:off x="1563688" y="1577975"/>
          <a:ext cx="7260590" cy="2199640"/>
        </p:xfrm>
        <a:graphic>
          <a:graphicData uri="http://schemas.openxmlformats.org/drawingml/2006/table">
            <a:tbl>
              <a:tblPr firstRow="1" bandRow="1">
                <a:tableStyleId>{5C22544A-7EE6-4342-B048-85BDC9FD1C3A}</a:tableStyleId>
              </a:tblPr>
              <a:tblGrid>
                <a:gridCol w="1871926"/>
                <a:gridCol w="5388664"/>
              </a:tblGrid>
              <a:tr h="370840">
                <a:tc>
                  <a:txBody>
                    <a:bodyPr/>
                    <a:lstStyle/>
                    <a:p>
                      <a:r>
                        <a:rPr lang="en-US" dirty="0" smtClean="0"/>
                        <a:t>Term</a:t>
                      </a:r>
                      <a:endParaRPr lang="en-US" dirty="0"/>
                    </a:p>
                  </a:txBody>
                  <a:tcPr/>
                </a:tc>
                <a:tc>
                  <a:txBody>
                    <a:bodyPr/>
                    <a:lstStyle/>
                    <a:p>
                      <a:r>
                        <a:rPr lang="en-US" dirty="0" smtClean="0"/>
                        <a:t>Definition</a:t>
                      </a:r>
                      <a:endParaRPr lang="en-US" dirty="0"/>
                    </a:p>
                  </a:txBody>
                  <a:tcPr/>
                </a:tc>
              </a:tr>
              <a:tr h="370840">
                <a:tc>
                  <a:txBody>
                    <a:bodyPr/>
                    <a:lstStyle/>
                    <a:p>
                      <a:r>
                        <a:rPr lang="en-US" sz="1800" b="1" kern="1200" dirty="0" smtClean="0">
                          <a:solidFill>
                            <a:schemeClr val="dk1"/>
                          </a:solidFill>
                          <a:effectLst/>
                          <a:latin typeface="+mn-lt"/>
                          <a:ea typeface="+mn-ea"/>
                          <a:cs typeface="+mn-cs"/>
                        </a:rPr>
                        <a:t>Glossary</a:t>
                      </a:r>
                      <a:endParaRPr lang="en-US" dirty="0"/>
                    </a:p>
                  </a:txBody>
                  <a:tcPr/>
                </a:tc>
                <a:tc>
                  <a:txBody>
                    <a:bodyPr/>
                    <a:lstStyle/>
                    <a:p>
                      <a:pPr lvl="0"/>
                      <a:r>
                        <a:rPr lang="en-US" sz="1800" kern="1200" dirty="0" smtClean="0">
                          <a:solidFill>
                            <a:schemeClr val="dk1"/>
                          </a:solidFill>
                          <a:effectLst/>
                          <a:latin typeface="+mn-lt"/>
                          <a:ea typeface="+mn-ea"/>
                          <a:cs typeface="+mn-cs"/>
                        </a:rPr>
                        <a:t>An alphabetical list of terms or concepts found in the eLearning course. </a:t>
                      </a:r>
                    </a:p>
                  </a:txBody>
                  <a:tcPr/>
                </a:tc>
              </a:tr>
              <a:tr h="370840">
                <a:tc>
                  <a:txBody>
                    <a:bodyPr/>
                    <a:lstStyle/>
                    <a:p>
                      <a:r>
                        <a:rPr lang="en-US" b="1" dirty="0" smtClean="0"/>
                        <a:t>Skin</a:t>
                      </a:r>
                      <a:endParaRPr lang="en-US" b="1" dirty="0"/>
                    </a:p>
                  </a:txBody>
                  <a:tcPr/>
                </a:tc>
                <a:tc>
                  <a:txBody>
                    <a:bodyPr/>
                    <a:lstStyle/>
                    <a:p>
                      <a:pPr lvl="0"/>
                      <a:r>
                        <a:rPr lang="en-US" sz="1800" kern="1200" dirty="0" smtClean="0">
                          <a:solidFill>
                            <a:schemeClr val="dk1"/>
                          </a:solidFill>
                          <a:effectLst/>
                          <a:latin typeface="+mn-lt"/>
                          <a:ea typeface="+mn-ea"/>
                          <a:cs typeface="+mn-cs"/>
                        </a:rPr>
                        <a:t>A</a:t>
                      </a:r>
                      <a:r>
                        <a:rPr lang="en-US" sz="1800" kern="1200" baseline="0" dirty="0" smtClean="0">
                          <a:solidFill>
                            <a:schemeClr val="dk1"/>
                          </a:solidFill>
                          <a:effectLst/>
                          <a:latin typeface="+mn-lt"/>
                          <a:ea typeface="+mn-ea"/>
                          <a:cs typeface="+mn-cs"/>
                        </a:rPr>
                        <a:t> custom appearance used to change the look and feel of the eLearning.  Articulate Studio ‘13 allows you to change the element of the skin to allow the glossary, resource document and a table of content to display.</a:t>
                      </a:r>
                      <a:endParaRPr lang="en-US" sz="1800" kern="1200" dirty="0" smtClean="0">
                        <a:solidFill>
                          <a:schemeClr val="dk1"/>
                        </a:solidFill>
                        <a:effectLst/>
                        <a:latin typeface="+mn-lt"/>
                        <a:ea typeface="+mn-ea"/>
                        <a:cs typeface="+mn-cs"/>
                      </a:endParaRPr>
                    </a:p>
                  </a:txBody>
                  <a:tcPr/>
                </a:tc>
              </a:tr>
            </a:tbl>
          </a:graphicData>
        </a:graphic>
      </p:graphicFrame>
    </p:spTree>
    <p:custDataLst>
      <p:tags r:id="rId1"/>
    </p:custDataLst>
    <p:extLst>
      <p:ext uri="{BB962C8B-B14F-4D97-AF65-F5344CB8AC3E}">
        <p14:creationId xmlns:p14="http://schemas.microsoft.com/office/powerpoint/2010/main" val="172946084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Content Placeholder 24"/>
          <p:cNvSpPr>
            <a:spLocks noGrp="1"/>
          </p:cNvSpPr>
          <p:nvPr>
            <p:ph idx="1"/>
          </p:nvPr>
        </p:nvSpPr>
        <p:spPr>
          <a:xfrm>
            <a:off x="182880" y="1371601"/>
            <a:ext cx="8778240" cy="2308460"/>
          </a:xfrm>
        </p:spPr>
        <p:txBody>
          <a:bodyPr/>
          <a:lstStyle/>
          <a:p>
            <a:pPr marL="457200" indent="-457200">
              <a:buFont typeface="Arial"/>
              <a:buChar char="•"/>
            </a:pPr>
            <a:r>
              <a:rPr lang="en-US" sz="2400" dirty="0" smtClean="0"/>
              <a:t>The Terms and Concepts slide in the Presentation and the Glossary share the same content</a:t>
            </a:r>
          </a:p>
          <a:p>
            <a:pPr marL="457200" indent="-457200">
              <a:buFont typeface="Arial"/>
              <a:buChar char="•"/>
            </a:pPr>
            <a:r>
              <a:rPr lang="en-US" sz="2400" dirty="0" smtClean="0"/>
              <a:t>The process below describes how to create the Glossary</a:t>
            </a:r>
            <a:endParaRPr lang="en-US" sz="2400" dirty="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88</a:t>
            </a:fld>
            <a:endParaRPr lang="en-US" dirty="0"/>
          </a:p>
        </p:txBody>
      </p:sp>
      <p:sp>
        <p:nvSpPr>
          <p:cNvPr id="5" name="Title 4"/>
          <p:cNvSpPr>
            <a:spLocks noGrp="1"/>
          </p:cNvSpPr>
          <p:nvPr>
            <p:ph type="title"/>
          </p:nvPr>
        </p:nvSpPr>
        <p:spPr/>
        <p:txBody>
          <a:bodyPr/>
          <a:lstStyle/>
          <a:p>
            <a:r>
              <a:rPr lang="en-US" dirty="0" smtClean="0"/>
              <a:t>Connection Between Terms and Concepts and eLearning</a:t>
            </a:r>
            <a:endParaRPr lang="en-US" dirty="0"/>
          </a:p>
        </p:txBody>
      </p:sp>
      <p:grpSp>
        <p:nvGrpSpPr>
          <p:cNvPr id="13" name="Group 12"/>
          <p:cNvGrpSpPr/>
          <p:nvPr/>
        </p:nvGrpSpPr>
        <p:grpSpPr>
          <a:xfrm>
            <a:off x="557844" y="3720169"/>
            <a:ext cx="7587079" cy="2388173"/>
            <a:chOff x="402312" y="1543232"/>
            <a:chExt cx="7587079" cy="2388173"/>
          </a:xfrm>
        </p:grpSpPr>
        <p:sp>
          <p:nvSpPr>
            <p:cNvPr id="14" name="Process 13"/>
            <p:cNvSpPr/>
            <p:nvPr/>
          </p:nvSpPr>
          <p:spPr>
            <a:xfrm>
              <a:off x="402312" y="1625632"/>
              <a:ext cx="2149261" cy="930243"/>
            </a:xfrm>
            <a:prstGeom prst="flowChartProcess">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smtClean="0">
                  <a:solidFill>
                    <a:schemeClr val="tx1"/>
                  </a:solidFill>
                </a:rPr>
                <a:t>Compare all Terms and Concepts slides against the Terms and Concept Document</a:t>
              </a:r>
            </a:p>
          </p:txBody>
        </p:sp>
        <p:sp>
          <p:nvSpPr>
            <p:cNvPr id="15" name="Process 14"/>
            <p:cNvSpPr/>
            <p:nvPr/>
          </p:nvSpPr>
          <p:spPr>
            <a:xfrm>
              <a:off x="4592159" y="1603376"/>
              <a:ext cx="1629045" cy="952500"/>
            </a:xfrm>
            <a:prstGeom prst="flowChartProcess">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smtClean="0">
                  <a:solidFill>
                    <a:schemeClr val="tx1"/>
                  </a:solidFill>
                </a:rPr>
                <a:t>Add the eLearning Glossary to the eLearning Template</a:t>
              </a:r>
            </a:p>
          </p:txBody>
        </p:sp>
        <p:sp>
          <p:nvSpPr>
            <p:cNvPr id="16" name="Process 15"/>
            <p:cNvSpPr/>
            <p:nvPr/>
          </p:nvSpPr>
          <p:spPr>
            <a:xfrm>
              <a:off x="6490791" y="1584993"/>
              <a:ext cx="1498600" cy="990600"/>
            </a:xfrm>
            <a:prstGeom prst="flowChartProcess">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a:solidFill>
                    <a:schemeClr val="tx1"/>
                  </a:solidFill>
                </a:rPr>
                <a:t>Delete ILT Terms and Concepts Slides</a:t>
              </a:r>
            </a:p>
            <a:p>
              <a:pPr algn="ctr"/>
              <a:endParaRPr lang="en-US" sz="1400" b="1" dirty="0" smtClean="0">
                <a:solidFill>
                  <a:schemeClr val="tx1"/>
                </a:solidFill>
              </a:endParaRPr>
            </a:p>
          </p:txBody>
        </p:sp>
        <p:sp>
          <p:nvSpPr>
            <p:cNvPr id="17" name="Process 16"/>
            <p:cNvSpPr/>
            <p:nvPr/>
          </p:nvSpPr>
          <p:spPr>
            <a:xfrm>
              <a:off x="2834833" y="2994780"/>
              <a:ext cx="1412875" cy="936625"/>
            </a:xfrm>
            <a:prstGeom prst="flowChartProcess">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smtClean="0">
                  <a:solidFill>
                    <a:schemeClr val="tx1"/>
                  </a:solidFill>
                </a:rPr>
                <a:t>Resolve </a:t>
              </a:r>
              <a:r>
                <a:rPr lang="en-US" sz="1400" b="1" dirty="0">
                  <a:solidFill>
                    <a:schemeClr val="tx1"/>
                  </a:solidFill>
                </a:rPr>
                <a:t>Discrepancies with the SME</a:t>
              </a:r>
            </a:p>
          </p:txBody>
        </p:sp>
        <p:sp>
          <p:nvSpPr>
            <p:cNvPr id="18" name="Decision 17"/>
            <p:cNvSpPr/>
            <p:nvPr/>
          </p:nvSpPr>
          <p:spPr>
            <a:xfrm>
              <a:off x="2882961" y="1543232"/>
              <a:ext cx="1315194" cy="1088662"/>
            </a:xfrm>
            <a:prstGeom prst="flowChartDecision">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smtClean="0">
                  <a:solidFill>
                    <a:schemeClr val="tx1"/>
                  </a:solidFill>
                </a:rPr>
                <a:t>Errors</a:t>
              </a:r>
            </a:p>
          </p:txBody>
        </p:sp>
        <p:cxnSp>
          <p:nvCxnSpPr>
            <p:cNvPr id="19" name="Straight Arrow Connector 18"/>
            <p:cNvCxnSpPr>
              <a:stCxn id="14" idx="3"/>
              <a:endCxn id="18" idx="1"/>
            </p:cNvCxnSpPr>
            <p:nvPr/>
          </p:nvCxnSpPr>
          <p:spPr>
            <a:xfrm flipV="1">
              <a:off x="2551573" y="2087563"/>
              <a:ext cx="331388" cy="319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stCxn id="18" idx="3"/>
              <a:endCxn id="15" idx="1"/>
            </p:cNvCxnSpPr>
            <p:nvPr/>
          </p:nvCxnSpPr>
          <p:spPr>
            <a:xfrm flipV="1">
              <a:off x="4198155" y="2079626"/>
              <a:ext cx="394004" cy="793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stCxn id="15" idx="3"/>
              <a:endCxn id="16" idx="1"/>
            </p:cNvCxnSpPr>
            <p:nvPr/>
          </p:nvCxnSpPr>
          <p:spPr>
            <a:xfrm>
              <a:off x="6221204" y="2079626"/>
              <a:ext cx="269587" cy="66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stCxn id="18" idx="2"/>
            </p:cNvCxnSpPr>
            <p:nvPr/>
          </p:nvCxnSpPr>
          <p:spPr>
            <a:xfrm>
              <a:off x="3540558" y="2631894"/>
              <a:ext cx="22676" cy="36288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3" name="Elbow Connector 22"/>
            <p:cNvCxnSpPr>
              <a:stCxn id="17" idx="1"/>
              <a:endCxn id="14" idx="2"/>
            </p:cNvCxnSpPr>
            <p:nvPr/>
          </p:nvCxnSpPr>
          <p:spPr>
            <a:xfrm rot="10800000">
              <a:off x="1476943" y="2555875"/>
              <a:ext cx="1357890" cy="907218"/>
            </a:xfrm>
            <a:prstGeom prst="bentConnector2">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sp>
        <p:nvSpPr>
          <p:cNvPr id="42" name="Process 15"/>
          <p:cNvSpPr/>
          <p:nvPr/>
        </p:nvSpPr>
        <p:spPr>
          <a:xfrm>
            <a:off x="6646323" y="5049281"/>
            <a:ext cx="1498600" cy="990600"/>
          </a:xfrm>
          <a:prstGeom prst="flowChartProcess">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a:solidFill>
                  <a:schemeClr val="tx1"/>
                </a:solidFill>
              </a:rPr>
              <a:t>Add Terms and Concepts  as a Resource </a:t>
            </a:r>
            <a:r>
              <a:rPr lang="en-US" sz="1400" b="1" dirty="0" smtClean="0">
                <a:solidFill>
                  <a:schemeClr val="tx1"/>
                </a:solidFill>
              </a:rPr>
              <a:t>Document</a:t>
            </a:r>
            <a:endParaRPr lang="en-US" sz="1400" b="1" dirty="0">
              <a:solidFill>
                <a:schemeClr val="tx1"/>
              </a:solidFill>
            </a:endParaRPr>
          </a:p>
        </p:txBody>
      </p:sp>
      <p:cxnSp>
        <p:nvCxnSpPr>
          <p:cNvPr id="43" name="Straight Arrow Connector 42"/>
          <p:cNvCxnSpPr/>
          <p:nvPr/>
        </p:nvCxnSpPr>
        <p:spPr>
          <a:xfrm flipH="1">
            <a:off x="7392621" y="4772205"/>
            <a:ext cx="3002" cy="27483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279676474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Creating the Glossary from the Terms and Concepts Content</a:t>
            </a:r>
            <a:endParaRPr lang="en-US" dirty="0"/>
          </a:p>
        </p:txBody>
      </p:sp>
      <p:sp>
        <p:nvSpPr>
          <p:cNvPr id="3" name="Slide Number Placeholder 2"/>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89</a:t>
            </a:fld>
            <a:endParaRPr lang="en-US" dirty="0"/>
          </a:p>
        </p:txBody>
      </p:sp>
      <p:sp>
        <p:nvSpPr>
          <p:cNvPr id="6" name="Content Placeholder 5"/>
          <p:cNvSpPr>
            <a:spLocks noGrp="1"/>
          </p:cNvSpPr>
          <p:nvPr>
            <p:ph sz="half" idx="12"/>
          </p:nvPr>
        </p:nvSpPr>
        <p:spPr/>
        <p:txBody>
          <a:bodyPr/>
          <a:lstStyle/>
          <a:p>
            <a:r>
              <a:rPr lang="en-US" dirty="0" smtClean="0"/>
              <a:t>To create the glossary:</a:t>
            </a:r>
          </a:p>
          <a:p>
            <a:pPr marL="457200" indent="-457200">
              <a:buFont typeface="+mj-lt"/>
              <a:buAutoNum type="arabicPeriod"/>
            </a:pPr>
            <a:r>
              <a:rPr lang="en-US" dirty="0" smtClean="0"/>
              <a:t>Select the </a:t>
            </a:r>
            <a:r>
              <a:rPr lang="en-US" b="1" dirty="0" smtClean="0"/>
              <a:t>Articulate</a:t>
            </a:r>
            <a:r>
              <a:rPr lang="en-US" dirty="0" smtClean="0"/>
              <a:t> tab</a:t>
            </a:r>
          </a:p>
          <a:p>
            <a:pPr marL="457200" indent="-457200">
              <a:buFont typeface="+mj-lt"/>
              <a:buAutoNum type="arabicPeriod"/>
            </a:pPr>
            <a:r>
              <a:rPr lang="en-US" dirty="0" smtClean="0"/>
              <a:t>Select </a:t>
            </a:r>
            <a:r>
              <a:rPr lang="en-US" b="1" dirty="0" smtClean="0"/>
              <a:t>Player</a:t>
            </a:r>
          </a:p>
          <a:p>
            <a:pPr marL="457200" indent="-457200">
              <a:buFont typeface="+mj-lt"/>
              <a:buAutoNum type="arabicPeriod"/>
            </a:pPr>
            <a:r>
              <a:rPr lang="en-US" dirty="0" smtClean="0"/>
              <a:t>Select </a:t>
            </a:r>
            <a:r>
              <a:rPr lang="en-US" b="1" dirty="0" smtClean="0"/>
              <a:t>Glossary</a:t>
            </a:r>
          </a:p>
          <a:p>
            <a:pPr marL="457200" indent="-457200">
              <a:buFont typeface="+mj-lt"/>
              <a:buAutoNum type="arabicPeriod"/>
            </a:pPr>
            <a:r>
              <a:rPr lang="en-US" dirty="0" smtClean="0"/>
              <a:t>Select </a:t>
            </a:r>
            <a:r>
              <a:rPr lang="en-US" b="1" dirty="0" smtClean="0"/>
              <a:t>Create</a:t>
            </a:r>
          </a:p>
          <a:p>
            <a:pPr marL="457200" indent="-457200">
              <a:buFont typeface="+mj-lt"/>
              <a:buAutoNum type="arabicPeriod"/>
            </a:pPr>
            <a:r>
              <a:rPr lang="en-US" dirty="0" smtClean="0"/>
              <a:t>Copy and paste the definition from the Terms and Concept slide </a:t>
            </a:r>
            <a:endParaRPr lang="en-US" dirty="0"/>
          </a:p>
        </p:txBody>
      </p:sp>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pic>
        <p:nvPicPr>
          <p:cNvPr id="32" name="Picture 31"/>
          <p:cNvPicPr>
            <a:picLocks noChangeAspect="1"/>
          </p:cNvPicPr>
          <p:nvPr/>
        </p:nvPicPr>
        <p:blipFill>
          <a:blip r:embed="rId4"/>
          <a:stretch>
            <a:fillRect/>
          </a:stretch>
        </p:blipFill>
        <p:spPr>
          <a:xfrm>
            <a:off x="4382620" y="1480957"/>
            <a:ext cx="4472618" cy="1851167"/>
          </a:xfrm>
          <a:prstGeom prst="rect">
            <a:avLst/>
          </a:prstGeom>
        </p:spPr>
        <p:style>
          <a:lnRef idx="2">
            <a:schemeClr val="dk1"/>
          </a:lnRef>
          <a:fillRef idx="1">
            <a:schemeClr val="lt1"/>
          </a:fillRef>
          <a:effectRef idx="0">
            <a:schemeClr val="dk1"/>
          </a:effectRef>
          <a:fontRef idx="minor">
            <a:schemeClr val="dk1"/>
          </a:fontRef>
        </p:style>
      </p:pic>
      <p:pic>
        <p:nvPicPr>
          <p:cNvPr id="33" name="Picture 32"/>
          <p:cNvPicPr>
            <a:picLocks noChangeAspect="1"/>
          </p:cNvPicPr>
          <p:nvPr/>
        </p:nvPicPr>
        <p:blipFill>
          <a:blip r:embed="rId5"/>
          <a:stretch>
            <a:fillRect/>
          </a:stretch>
        </p:blipFill>
        <p:spPr>
          <a:xfrm>
            <a:off x="3859540" y="3493813"/>
            <a:ext cx="4766020" cy="1789953"/>
          </a:xfrm>
          <a:prstGeom prst="rect">
            <a:avLst/>
          </a:prstGeom>
        </p:spPr>
        <p:style>
          <a:lnRef idx="2">
            <a:schemeClr val="dk1"/>
          </a:lnRef>
          <a:fillRef idx="1">
            <a:schemeClr val="lt1"/>
          </a:fillRef>
          <a:effectRef idx="0">
            <a:schemeClr val="dk1"/>
          </a:effectRef>
          <a:fontRef idx="minor">
            <a:schemeClr val="dk1"/>
          </a:fontRef>
        </p:style>
      </p:pic>
      <p:sp>
        <p:nvSpPr>
          <p:cNvPr id="34" name="Bent Arrow 33"/>
          <p:cNvSpPr/>
          <p:nvPr/>
        </p:nvSpPr>
        <p:spPr>
          <a:xfrm rot="5400000" flipV="1">
            <a:off x="5560337" y="3068176"/>
            <a:ext cx="933082" cy="699894"/>
          </a:xfrm>
          <a:prstGeom prst="bentArrow">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400" dirty="0" smtClean="0">
              <a:solidFill>
                <a:schemeClr val="tx1"/>
              </a:solidFill>
            </a:endParaRPr>
          </a:p>
        </p:txBody>
      </p:sp>
      <p:sp>
        <p:nvSpPr>
          <p:cNvPr id="7" name="TextBox 6"/>
          <p:cNvSpPr txBox="1"/>
          <p:nvPr/>
        </p:nvSpPr>
        <p:spPr>
          <a:xfrm>
            <a:off x="986589" y="1985211"/>
            <a:ext cx="184731" cy="369332"/>
          </a:xfrm>
          <a:prstGeom prst="rect">
            <a:avLst/>
          </a:prstGeom>
          <a:noFill/>
        </p:spPr>
        <p:txBody>
          <a:bodyPr wrap="none" rtlCol="0">
            <a:spAutoFit/>
          </a:bodyPr>
          <a:lstStyle/>
          <a:p>
            <a:endParaRPr lang="en-US" dirty="0"/>
          </a:p>
        </p:txBody>
      </p:sp>
      <p:pic>
        <p:nvPicPr>
          <p:cNvPr id="13" name="Picture 12"/>
          <p:cNvPicPr>
            <a:picLocks noChangeAspect="1"/>
          </p:cNvPicPr>
          <p:nvPr/>
        </p:nvPicPr>
        <p:blipFill>
          <a:blip r:embed="rId6"/>
          <a:stretch>
            <a:fillRect/>
          </a:stretch>
        </p:blipFill>
        <p:spPr>
          <a:xfrm>
            <a:off x="2478254" y="2510088"/>
            <a:ext cx="409575" cy="514350"/>
          </a:xfrm>
          <a:prstGeom prst="rect">
            <a:avLst/>
          </a:prstGeom>
        </p:spPr>
      </p:pic>
      <p:pic>
        <p:nvPicPr>
          <p:cNvPr id="14" name="Picture 13"/>
          <p:cNvPicPr>
            <a:picLocks noChangeAspect="1"/>
          </p:cNvPicPr>
          <p:nvPr/>
        </p:nvPicPr>
        <p:blipFill>
          <a:blip r:embed="rId7"/>
          <a:stretch>
            <a:fillRect/>
          </a:stretch>
        </p:blipFill>
        <p:spPr>
          <a:xfrm>
            <a:off x="2887829" y="3024438"/>
            <a:ext cx="387671" cy="471947"/>
          </a:xfrm>
          <a:prstGeom prst="rect">
            <a:avLst/>
          </a:prstGeom>
        </p:spPr>
      </p:pic>
      <p:pic>
        <p:nvPicPr>
          <p:cNvPr id="15" name="Picture 14"/>
          <p:cNvPicPr>
            <a:picLocks noChangeAspect="1"/>
          </p:cNvPicPr>
          <p:nvPr/>
        </p:nvPicPr>
        <p:blipFill>
          <a:blip r:embed="rId8"/>
          <a:stretch>
            <a:fillRect/>
          </a:stretch>
        </p:blipFill>
        <p:spPr>
          <a:xfrm>
            <a:off x="2555603" y="3573989"/>
            <a:ext cx="276225" cy="285750"/>
          </a:xfrm>
          <a:prstGeom prst="rect">
            <a:avLst/>
          </a:prstGeom>
        </p:spPr>
      </p:pic>
      <p:sp>
        <p:nvSpPr>
          <p:cNvPr id="19" name="Bent Arrow 18"/>
          <p:cNvSpPr/>
          <p:nvPr/>
        </p:nvSpPr>
        <p:spPr>
          <a:xfrm rot="5400000" flipV="1">
            <a:off x="4860443" y="4760618"/>
            <a:ext cx="933082" cy="699894"/>
          </a:xfrm>
          <a:prstGeom prst="bentArrow">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400" dirty="0" smtClean="0">
              <a:solidFill>
                <a:schemeClr val="tx1"/>
              </a:solidFill>
            </a:endParaRPr>
          </a:p>
        </p:txBody>
      </p:sp>
      <p:pic>
        <p:nvPicPr>
          <p:cNvPr id="20" name="Picture 19"/>
          <p:cNvPicPr>
            <a:picLocks noChangeAspect="1"/>
          </p:cNvPicPr>
          <p:nvPr/>
        </p:nvPicPr>
        <p:blipFill>
          <a:blip r:embed="rId8"/>
          <a:stretch>
            <a:fillRect/>
          </a:stretch>
        </p:blipFill>
        <p:spPr>
          <a:xfrm>
            <a:off x="4880784" y="5577106"/>
            <a:ext cx="596670" cy="617245"/>
          </a:xfrm>
          <a:prstGeom prst="rect">
            <a:avLst/>
          </a:prstGeom>
          <a:ln>
            <a:noFill/>
          </a:ln>
          <a:effectLst>
            <a:outerShdw blurRad="190500" algn="tl" rotWithShape="0">
              <a:srgbClr val="000000">
                <a:alpha val="70000"/>
              </a:srgbClr>
            </a:outerShdw>
          </a:effectLst>
        </p:spPr>
      </p:pic>
    </p:spTree>
    <p:custDataLst>
      <p:tags r:id="rId1"/>
    </p:custDataLst>
    <p:extLst>
      <p:ext uri="{BB962C8B-B14F-4D97-AF65-F5344CB8AC3E}">
        <p14:creationId xmlns:p14="http://schemas.microsoft.com/office/powerpoint/2010/main" val="23191347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 y="103188"/>
            <a:ext cx="8778240" cy="1143000"/>
          </a:xfrm>
        </p:spPr>
        <p:txBody>
          <a:bodyPr/>
          <a:lstStyle/>
          <a:p>
            <a:r>
              <a:rPr lang="en-US" sz="3600" dirty="0" smtClean="0"/>
              <a:t>Your Contributions to Learning</a:t>
            </a:r>
          </a:p>
        </p:txBody>
      </p:sp>
      <p:sp>
        <p:nvSpPr>
          <p:cNvPr id="14339" name="Content Placeholder 2"/>
          <p:cNvSpPr>
            <a:spLocks noGrp="1"/>
          </p:cNvSpPr>
          <p:nvPr>
            <p:ph idx="1"/>
          </p:nvPr>
        </p:nvSpPr>
        <p:spPr/>
        <p:txBody>
          <a:bodyPr/>
          <a:lstStyle/>
          <a:p>
            <a:pPr marL="457200" indent="-457200">
              <a:buFont typeface="Arial"/>
              <a:buChar char="•"/>
            </a:pPr>
            <a:r>
              <a:rPr lang="en-US" sz="2800" dirty="0" smtClean="0"/>
              <a:t>Please respect the other participants by silencing your cell phones</a:t>
            </a:r>
          </a:p>
          <a:p>
            <a:pPr marL="457200" indent="-457200">
              <a:buFont typeface="Arial"/>
              <a:buChar char="•"/>
            </a:pPr>
            <a:r>
              <a:rPr lang="en-US" sz="2800" dirty="0" smtClean="0"/>
              <a:t>Focus on the course, please use the Internet and email over lunch and break times</a:t>
            </a:r>
          </a:p>
          <a:p>
            <a:pPr marL="457200" indent="-457200">
              <a:buFont typeface="Arial"/>
              <a:buChar char="•"/>
            </a:pPr>
            <a:r>
              <a:rPr lang="en-US" sz="2800" dirty="0" smtClean="0"/>
              <a:t>Please delay your side conversations until break times</a:t>
            </a:r>
          </a:p>
          <a:p>
            <a:pPr marL="457200" indent="-457200">
              <a:buFont typeface="Arial"/>
              <a:buChar char="•"/>
            </a:pPr>
            <a:r>
              <a:rPr lang="en-US" dirty="0" smtClean="0"/>
              <a:t>If you need to step out, </a:t>
            </a:r>
            <a:r>
              <a:rPr lang="en-US" i="1" dirty="0" smtClean="0"/>
              <a:t>Please return promptly </a:t>
            </a:r>
          </a:p>
          <a:p>
            <a:endParaRPr lang="en-US" sz="2800" dirty="0" smtClean="0"/>
          </a:p>
        </p:txBody>
      </p:sp>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3" name="Slide Number Placeholder 2"/>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9</a:t>
            </a:fld>
            <a:endParaRPr lang="en-US" dirty="0"/>
          </a:p>
        </p:txBody>
      </p:sp>
    </p:spTree>
    <p:custDataLst>
      <p:tags r:id="rId1"/>
    </p:custDataLst>
    <p:extLst>
      <p:ext uri="{BB962C8B-B14F-4D97-AF65-F5344CB8AC3E}">
        <p14:creationId xmlns:p14="http://schemas.microsoft.com/office/powerpoint/2010/main" val="127871542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Adding the eLearning Terms and Concept Slide</a:t>
            </a:r>
            <a:endParaRPr lang="en-US" dirty="0"/>
          </a:p>
        </p:txBody>
      </p:sp>
      <p:sp>
        <p:nvSpPr>
          <p:cNvPr id="3" name="Content Placeholder 2"/>
          <p:cNvSpPr>
            <a:spLocks noGrp="1"/>
          </p:cNvSpPr>
          <p:nvPr>
            <p:ph sz="half" idx="2"/>
          </p:nvPr>
        </p:nvSpPr>
        <p:spPr>
          <a:xfrm>
            <a:off x="4648200" y="1371600"/>
            <a:ext cx="4160520" cy="4937760"/>
          </a:xfrm>
        </p:spPr>
        <p:txBody>
          <a:bodyPr/>
          <a:lstStyle/>
          <a:p>
            <a:pPr algn="ctr"/>
            <a:r>
              <a:rPr lang="en-US" sz="2400" i="1" dirty="0" smtClean="0"/>
              <a:t>eLearning Terms and Concepts</a:t>
            </a:r>
            <a:endParaRPr lang="en-US" sz="2400" i="1" dirty="0"/>
          </a:p>
        </p:txBody>
      </p:sp>
      <p:sp>
        <p:nvSpPr>
          <p:cNvPr id="4" name="Slide Number Placeholder 3"/>
          <p:cNvSpPr>
            <a:spLocks noGrp="1"/>
          </p:cNvSpPr>
          <p:nvPr>
            <p:ph type="sldNum" sz="quarter" idx="11"/>
          </p:nvPr>
        </p:nvSpPr>
        <p:spPr/>
        <p:txBody>
          <a:bodyPr/>
          <a:lstStyle/>
          <a:p>
            <a:pPr>
              <a:defRPr/>
            </a:pPr>
            <a:r>
              <a:rPr lang="en-US" dirty="0" smtClean="0"/>
              <a:t>Slide </a:t>
            </a:r>
            <a:fld id="{3D23ED13-A12C-4854-A91E-EB5CAF90118D}" type="slidenum">
              <a:rPr lang="en-US" smtClean="0"/>
              <a:pPr>
                <a:defRPr/>
              </a:pPr>
              <a:t>90</a:t>
            </a:fld>
            <a:endParaRPr lang="en-US" dirty="0"/>
          </a:p>
        </p:txBody>
      </p:sp>
      <p:sp>
        <p:nvSpPr>
          <p:cNvPr id="5" name="Content Placeholder 4"/>
          <p:cNvSpPr>
            <a:spLocks noGrp="1"/>
          </p:cNvSpPr>
          <p:nvPr>
            <p:ph sz="half" idx="12"/>
          </p:nvPr>
        </p:nvSpPr>
        <p:spPr>
          <a:xfrm>
            <a:off x="304800" y="1371600"/>
            <a:ext cx="4191000" cy="4937760"/>
          </a:xfrm>
        </p:spPr>
        <p:txBody>
          <a:bodyPr/>
          <a:lstStyle/>
          <a:p>
            <a:pPr algn="ctr"/>
            <a:r>
              <a:rPr lang="en-US" i="1" dirty="0" smtClean="0"/>
              <a:t>ILT Terms and Concepts Slide</a:t>
            </a:r>
            <a:endParaRPr lang="en-US" i="1" dirty="0"/>
          </a:p>
        </p:txBody>
      </p:sp>
      <p:sp>
        <p:nvSpPr>
          <p:cNvPr id="6" name="Footer Placeholder 5"/>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pic>
        <p:nvPicPr>
          <p:cNvPr id="7" name="Picture 6"/>
          <p:cNvPicPr>
            <a:picLocks noChangeAspect="1"/>
          </p:cNvPicPr>
          <p:nvPr/>
        </p:nvPicPr>
        <p:blipFill>
          <a:blip r:embed="rId4"/>
          <a:stretch>
            <a:fillRect/>
          </a:stretch>
        </p:blipFill>
        <p:spPr>
          <a:xfrm>
            <a:off x="114300" y="2028825"/>
            <a:ext cx="4381500" cy="3295650"/>
          </a:xfrm>
          <a:prstGeom prst="rect">
            <a:avLst/>
          </a:prstGeom>
        </p:spPr>
        <p:style>
          <a:lnRef idx="2">
            <a:schemeClr val="dk1"/>
          </a:lnRef>
          <a:fillRef idx="1">
            <a:schemeClr val="lt1"/>
          </a:fillRef>
          <a:effectRef idx="0">
            <a:schemeClr val="dk1"/>
          </a:effectRef>
          <a:fontRef idx="minor">
            <a:schemeClr val="dk1"/>
          </a:fontRef>
        </p:style>
      </p:pic>
      <p:pic>
        <p:nvPicPr>
          <p:cNvPr id="8" name="Picture 7"/>
          <p:cNvPicPr>
            <a:picLocks noChangeAspect="1"/>
          </p:cNvPicPr>
          <p:nvPr/>
        </p:nvPicPr>
        <p:blipFill>
          <a:blip r:embed="rId5"/>
          <a:stretch>
            <a:fillRect/>
          </a:stretch>
        </p:blipFill>
        <p:spPr>
          <a:xfrm>
            <a:off x="4648200" y="2014537"/>
            <a:ext cx="4378234" cy="3330855"/>
          </a:xfrm>
          <a:prstGeom prst="rect">
            <a:avLst/>
          </a:prstGeom>
        </p:spPr>
        <p:style>
          <a:lnRef idx="2">
            <a:schemeClr val="dk1"/>
          </a:lnRef>
          <a:fillRef idx="1">
            <a:schemeClr val="lt1"/>
          </a:fillRef>
          <a:effectRef idx="0">
            <a:schemeClr val="dk1"/>
          </a:effectRef>
          <a:fontRef idx="minor">
            <a:schemeClr val="dk1"/>
          </a:fontRef>
        </p:style>
      </p:pic>
    </p:spTree>
    <p:custDataLst>
      <p:tags r:id="rId1"/>
    </p:custDataLst>
    <p:extLst>
      <p:ext uri="{BB962C8B-B14F-4D97-AF65-F5344CB8AC3E}">
        <p14:creationId xmlns:p14="http://schemas.microsoft.com/office/powerpoint/2010/main" val="228617137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smtClean="0"/>
              <a:t>Roles:</a:t>
            </a:r>
          </a:p>
          <a:p>
            <a:r>
              <a:rPr lang="en-US" dirty="0" smtClean="0"/>
              <a:t>Training Developer</a:t>
            </a:r>
            <a:endParaRPr lang="en-US" dirty="0"/>
          </a:p>
          <a:p>
            <a:r>
              <a:rPr lang="en-US" b="1" dirty="0" smtClean="0"/>
              <a:t>Scenario:</a:t>
            </a:r>
          </a:p>
          <a:p>
            <a:r>
              <a:rPr lang="en-US" dirty="0" smtClean="0"/>
              <a:t>In this exercise, you are:</a:t>
            </a:r>
          </a:p>
          <a:p>
            <a:pPr marL="457200" indent="-457200">
              <a:buFont typeface="Arial" panose="020B0604020202020204" pitchFamily="34" charset="0"/>
              <a:buChar char="•"/>
            </a:pPr>
            <a:r>
              <a:rPr lang="en-US" dirty="0" smtClean="0"/>
              <a:t>Adding a term to the Articulate Glossary</a:t>
            </a:r>
          </a:p>
          <a:p>
            <a:pPr marL="457200" indent="-457200">
              <a:buFont typeface="Arial" panose="020B0604020202020204" pitchFamily="34" charset="0"/>
              <a:buChar char="•"/>
            </a:pPr>
            <a:r>
              <a:rPr lang="en-US" dirty="0" smtClean="0"/>
              <a:t>Editing or deleting a Glossary term</a:t>
            </a:r>
          </a:p>
          <a:p>
            <a:pPr marL="457200" indent="-457200">
              <a:buFont typeface="Arial" panose="020B0604020202020204" pitchFamily="34" charset="0"/>
              <a:buChar char="•"/>
            </a:pPr>
            <a:r>
              <a:rPr lang="en-US" dirty="0" smtClean="0"/>
              <a:t>Deleting the ILT Terms and Concepts slide</a:t>
            </a:r>
          </a:p>
          <a:p>
            <a:pPr marL="457200" indent="-457200">
              <a:buFont typeface="Arial" panose="020B0604020202020204" pitchFamily="34" charset="0"/>
              <a:buChar char="•"/>
            </a:pPr>
            <a:endParaRPr lang="en-US" dirty="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91</a:t>
            </a:fld>
            <a:endParaRPr lang="en-US" dirty="0"/>
          </a:p>
        </p:txBody>
      </p:sp>
      <p:sp>
        <p:nvSpPr>
          <p:cNvPr id="5" name="Title 4"/>
          <p:cNvSpPr>
            <a:spLocks noGrp="1"/>
          </p:cNvSpPr>
          <p:nvPr>
            <p:ph type="title"/>
          </p:nvPr>
        </p:nvSpPr>
        <p:spPr/>
        <p:txBody>
          <a:bodyPr/>
          <a:lstStyle/>
          <a:p>
            <a:r>
              <a:rPr lang="en-US" dirty="0" smtClean="0"/>
              <a:t>Exercise </a:t>
            </a:r>
            <a:r>
              <a:rPr lang="en-US" dirty="0"/>
              <a:t>5</a:t>
            </a:r>
            <a:r>
              <a:rPr lang="en-US" dirty="0" smtClean="0"/>
              <a:t> - Maintain Glossary</a:t>
            </a:r>
            <a:endParaRPr lang="en-US" dirty="0"/>
          </a:p>
        </p:txBody>
      </p:sp>
    </p:spTree>
    <p:custDataLst>
      <p:tags r:id="rId1"/>
    </p:custDataLst>
    <p:extLst>
      <p:ext uri="{BB962C8B-B14F-4D97-AF65-F5344CB8AC3E}">
        <p14:creationId xmlns:p14="http://schemas.microsoft.com/office/powerpoint/2010/main" val="113533659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92</a:t>
            </a:fld>
            <a:endParaRPr lang="en-US" dirty="0"/>
          </a:p>
        </p:txBody>
      </p:sp>
      <p:sp>
        <p:nvSpPr>
          <p:cNvPr id="6" name="Title 5"/>
          <p:cNvSpPr>
            <a:spLocks noGrp="1"/>
          </p:cNvSpPr>
          <p:nvPr>
            <p:ph type="title"/>
          </p:nvPr>
        </p:nvSpPr>
        <p:spPr/>
        <p:txBody>
          <a:bodyPr/>
          <a:lstStyle/>
          <a:p>
            <a:r>
              <a:rPr lang="en-US" dirty="0" smtClean="0"/>
              <a:t>Check Your Knowledge</a:t>
            </a:r>
            <a:endParaRPr lang="en-US" dirty="0"/>
          </a:p>
        </p:txBody>
      </p:sp>
      <p:sp>
        <p:nvSpPr>
          <p:cNvPr id="8" name="Text Placeholder 7"/>
          <p:cNvSpPr>
            <a:spLocks noGrp="1"/>
          </p:cNvSpPr>
          <p:nvPr>
            <p:ph type="body" sz="quarter" idx="12"/>
          </p:nvPr>
        </p:nvSpPr>
        <p:spPr/>
        <p:txBody>
          <a:bodyPr/>
          <a:lstStyle/>
          <a:p>
            <a:r>
              <a:rPr lang="en-US" dirty="0" smtClean="0"/>
              <a:t>Which button on the Articulate ribbon allows you to access the glossary?</a:t>
            </a:r>
          </a:p>
          <a:p>
            <a:pPr marL="457200" indent="-457200">
              <a:buFont typeface="Arial"/>
              <a:buChar char="•"/>
            </a:pPr>
            <a:r>
              <a:rPr lang="en-US" dirty="0" smtClean="0"/>
              <a:t>The Player icon</a:t>
            </a:r>
          </a:p>
          <a:p>
            <a:endParaRPr lang="en-US" dirty="0"/>
          </a:p>
        </p:txBody>
      </p:sp>
    </p:spTree>
    <p:custDataLst>
      <p:tags r:id="rId1"/>
    </p:custDataLst>
    <p:extLst>
      <p:ext uri="{BB962C8B-B14F-4D97-AF65-F5344CB8AC3E}">
        <p14:creationId xmlns:p14="http://schemas.microsoft.com/office/powerpoint/2010/main" val="304422915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2563" y="2057400"/>
            <a:ext cx="8818562" cy="3429000"/>
          </a:xfrm>
          <a:ln/>
        </p:spPr>
        <p:txBody>
          <a:bodyPr/>
          <a:lstStyle/>
          <a:p>
            <a:pPr>
              <a:defRPr/>
            </a:pPr>
            <a:endParaRPr lang="en-US" dirty="0">
              <a:ea typeface="+mn-ea"/>
              <a:cs typeface="+mn-cs"/>
            </a:endParaRPr>
          </a:p>
        </p:txBody>
      </p:sp>
    </p:spTree>
    <p:custDataLst>
      <p:tags r:id="rId1"/>
    </p:custDataLst>
    <p:extLst>
      <p:ext uri="{BB962C8B-B14F-4D97-AF65-F5344CB8AC3E}">
        <p14:creationId xmlns:p14="http://schemas.microsoft.com/office/powerpoint/2010/main" val="320053481"/>
      </p:ext>
    </p:extLst>
  </p:cSld>
  <p:clrMapOvr>
    <a:masterClrMapping/>
  </p:clrMapOvr>
  <p:transition spd="slow"/>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034726" y="1599351"/>
            <a:ext cx="8109274" cy="4437414"/>
          </a:xfrm>
        </p:spPr>
        <p:txBody>
          <a:bodyPr/>
          <a:lstStyle/>
          <a:p>
            <a:pPr marL="457200" indent="-457200">
              <a:buFont typeface="Arial"/>
              <a:buChar char="•"/>
            </a:pPr>
            <a:r>
              <a:rPr lang="en-US" sz="2900" dirty="0" smtClean="0"/>
              <a:t>Learning Logistics</a:t>
            </a:r>
          </a:p>
          <a:p>
            <a:pPr marL="457200" indent="-457200">
              <a:buFont typeface="Arial"/>
              <a:buChar char="•"/>
            </a:pPr>
            <a:r>
              <a:rPr lang="en-US" sz="2900" dirty="0" smtClean="0"/>
              <a:t>Section 1 – Introduction</a:t>
            </a:r>
          </a:p>
          <a:p>
            <a:pPr marL="457200" indent="-457200">
              <a:buFont typeface="Arial"/>
              <a:buChar char="•"/>
            </a:pPr>
            <a:r>
              <a:rPr lang="en-US" sz="2900" dirty="0" smtClean="0"/>
              <a:t>Section 2 – CDOT Training Templates</a:t>
            </a:r>
            <a:endParaRPr lang="en-US" sz="1800" dirty="0" smtClean="0"/>
          </a:p>
          <a:p>
            <a:pPr marL="457200" indent="-457200">
              <a:buFont typeface="Arial"/>
              <a:buChar char="•"/>
            </a:pPr>
            <a:r>
              <a:rPr lang="en-US" sz="2900" dirty="0"/>
              <a:t>Section </a:t>
            </a:r>
            <a:r>
              <a:rPr lang="en-US" sz="2900" dirty="0" smtClean="0"/>
              <a:t>3 – Introduction to Studio ‘13</a:t>
            </a:r>
          </a:p>
          <a:p>
            <a:pPr marL="457200" indent="-457200">
              <a:buFont typeface="Arial"/>
              <a:buChar char="•"/>
            </a:pPr>
            <a:r>
              <a:rPr lang="en-US" sz="2900" dirty="0" smtClean="0"/>
              <a:t>Section 4 – Prepare Presentation for eLearning</a:t>
            </a:r>
          </a:p>
          <a:p>
            <a:pPr marL="457200" indent="-457200">
              <a:buFont typeface="Arial"/>
              <a:buChar char="•"/>
            </a:pPr>
            <a:r>
              <a:rPr lang="en-US" sz="2900" dirty="0" smtClean="0"/>
              <a:t>Section 5 – Create Glossary</a:t>
            </a:r>
          </a:p>
          <a:p>
            <a:pPr marL="457200" indent="-457200">
              <a:buFont typeface="Arial"/>
              <a:buChar char="•"/>
            </a:pPr>
            <a:r>
              <a:rPr lang="en-US" sz="2900" b="1" dirty="0"/>
              <a:t>Section </a:t>
            </a:r>
            <a:r>
              <a:rPr lang="en-US" sz="2900" b="1" dirty="0" smtClean="0"/>
              <a:t>6 </a:t>
            </a:r>
            <a:r>
              <a:rPr lang="en-US" sz="2900" b="1" dirty="0"/>
              <a:t>– </a:t>
            </a:r>
            <a:r>
              <a:rPr lang="en-US" sz="2900" b="1" dirty="0" smtClean="0"/>
              <a:t>Add Resource Documents</a:t>
            </a:r>
            <a:endParaRPr lang="en-US" sz="2900" b="1" dirty="0"/>
          </a:p>
        </p:txBody>
      </p:sp>
      <p:sp>
        <p:nvSpPr>
          <p:cNvPr id="10" name="Footer Placeholder 9"/>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12" name="Slide Number Placeholder 11"/>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94</a:t>
            </a:fld>
            <a:endParaRPr lang="en-US" dirty="0"/>
          </a:p>
        </p:txBody>
      </p:sp>
      <p:sp>
        <p:nvSpPr>
          <p:cNvPr id="9218" name="Title 1"/>
          <p:cNvSpPr>
            <a:spLocks noGrp="1"/>
          </p:cNvSpPr>
          <p:nvPr>
            <p:ph type="title"/>
          </p:nvPr>
        </p:nvSpPr>
        <p:spPr/>
        <p:txBody>
          <a:bodyPr/>
          <a:lstStyle/>
          <a:p>
            <a:r>
              <a:rPr lang="en-US" dirty="0" smtClean="0">
                <a:latin typeface="+mj-lt"/>
              </a:rPr>
              <a:t>Course Agenda</a:t>
            </a:r>
          </a:p>
        </p:txBody>
      </p:sp>
      <p:grpSp>
        <p:nvGrpSpPr>
          <p:cNvPr id="13" name="Group 12"/>
          <p:cNvGrpSpPr/>
          <p:nvPr/>
        </p:nvGrpSpPr>
        <p:grpSpPr>
          <a:xfrm>
            <a:off x="273120" y="1499816"/>
            <a:ext cx="685800" cy="4672384"/>
            <a:chOff x="457200" y="1499816"/>
            <a:chExt cx="685800" cy="4672384"/>
          </a:xfrm>
        </p:grpSpPr>
        <p:cxnSp>
          <p:nvCxnSpPr>
            <p:cNvPr id="11" name="Straight Connector 10"/>
            <p:cNvCxnSpPr/>
            <p:nvPr/>
          </p:nvCxnSpPr>
          <p:spPr bwMode="auto">
            <a:xfrm rot="16200000">
              <a:off x="-1536092" y="3836008"/>
              <a:ext cx="4672384"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ounded Rectangle 4"/>
            <p:cNvSpPr/>
            <p:nvPr/>
          </p:nvSpPr>
          <p:spPr bwMode="auto">
            <a:xfrm rot="16200000">
              <a:off x="508076" y="5245252"/>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ounded Rectangle 5"/>
            <p:cNvSpPr/>
            <p:nvPr/>
          </p:nvSpPr>
          <p:spPr bwMode="auto">
            <a:xfrm rot="16200000">
              <a:off x="508076" y="3493108"/>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Rounded Rectangle 6"/>
            <p:cNvSpPr/>
            <p:nvPr/>
          </p:nvSpPr>
          <p:spPr bwMode="auto">
            <a:xfrm rot="16200000">
              <a:off x="508076" y="4369180"/>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Rounded Rectangle 7"/>
            <p:cNvSpPr/>
            <p:nvPr/>
          </p:nvSpPr>
          <p:spPr bwMode="auto">
            <a:xfrm rot="16200000">
              <a:off x="508076" y="2617036"/>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Rounded Rectangle 8"/>
            <p:cNvSpPr/>
            <p:nvPr/>
          </p:nvSpPr>
          <p:spPr bwMode="auto">
            <a:xfrm rot="16200000">
              <a:off x="501726" y="1747314"/>
              <a:ext cx="584048" cy="6731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Tree>
    <p:custDataLst>
      <p:tags r:id="rId1"/>
    </p:custDataLst>
    <p:extLst>
      <p:ext uri="{BB962C8B-B14F-4D97-AF65-F5344CB8AC3E}">
        <p14:creationId xmlns:p14="http://schemas.microsoft.com/office/powerpoint/2010/main" val="373751105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400" dirty="0"/>
              <a:t>At the end of this section, you should be able to</a:t>
            </a:r>
            <a:r>
              <a:rPr lang="en-US" sz="2400" dirty="0" smtClean="0"/>
              <a:t>:</a:t>
            </a:r>
          </a:p>
          <a:p>
            <a:pPr marL="342900" lvl="0" indent="-342900">
              <a:buFont typeface="Arial"/>
              <a:buChar char="•"/>
            </a:pPr>
            <a:r>
              <a:rPr lang="en-US" sz="2400" dirty="0"/>
              <a:t>Define terms and concepts</a:t>
            </a:r>
          </a:p>
          <a:p>
            <a:pPr marL="342900" lvl="0" indent="-342900">
              <a:buFont typeface="Arial"/>
              <a:buChar char="•"/>
            </a:pPr>
            <a:r>
              <a:rPr lang="en-US" sz="2400" dirty="0"/>
              <a:t>Explain the connection between the Tabs in the PowerPoint and the Resource link in Studio ‘13</a:t>
            </a:r>
          </a:p>
          <a:p>
            <a:pPr marL="342900" lvl="0" indent="-342900">
              <a:buFont typeface="Arial"/>
              <a:buChar char="•"/>
            </a:pPr>
            <a:r>
              <a:rPr lang="en-US" sz="2400" dirty="0" smtClean="0"/>
              <a:t>Identify </a:t>
            </a:r>
            <a:r>
              <a:rPr lang="en-US" sz="2400" dirty="0"/>
              <a:t>which documents in the PowerPoint should and should not be brought into the Studio ’13 Course </a:t>
            </a:r>
            <a:endParaRPr lang="en-US" sz="2400" dirty="0" smtClean="0"/>
          </a:p>
          <a:p>
            <a:pPr marL="342900" lvl="0" indent="-342900">
              <a:buFont typeface="Arial"/>
              <a:buChar char="•"/>
            </a:pPr>
            <a:r>
              <a:rPr lang="en-US" sz="2400" dirty="0" smtClean="0"/>
              <a:t>Practice </a:t>
            </a:r>
            <a:r>
              <a:rPr lang="en-US" sz="2400" dirty="0"/>
              <a:t>creating and maintaining a Resource document </a:t>
            </a:r>
          </a:p>
          <a:p>
            <a:pPr marL="342900" indent="-342900">
              <a:buFont typeface="Arial"/>
              <a:buChar char="•"/>
            </a:pPr>
            <a:endParaRPr lang="en-US" sz="2400" dirty="0" smtClean="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95</a:t>
            </a:fld>
            <a:endParaRPr lang="en-US" dirty="0"/>
          </a:p>
        </p:txBody>
      </p:sp>
      <p:sp>
        <p:nvSpPr>
          <p:cNvPr id="5" name="Title 4"/>
          <p:cNvSpPr>
            <a:spLocks noGrp="1"/>
          </p:cNvSpPr>
          <p:nvPr>
            <p:ph type="title"/>
          </p:nvPr>
        </p:nvSpPr>
        <p:spPr/>
        <p:txBody>
          <a:bodyPr/>
          <a:lstStyle/>
          <a:p>
            <a:r>
              <a:rPr lang="en-US" dirty="0" smtClean="0"/>
              <a:t>Section 6 Learning Objectives</a:t>
            </a:r>
            <a:endParaRPr lang="en-US" dirty="0"/>
          </a:p>
        </p:txBody>
      </p:sp>
    </p:spTree>
    <p:custDataLst>
      <p:tags r:id="rId1"/>
    </p:custDataLst>
    <p:extLst>
      <p:ext uri="{BB962C8B-B14F-4D97-AF65-F5344CB8AC3E}">
        <p14:creationId xmlns:p14="http://schemas.microsoft.com/office/powerpoint/2010/main" val="123952925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3" name="Slide Number Placeholder 2"/>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96</a:t>
            </a:fld>
            <a:endParaRPr lang="en-US" dirty="0"/>
          </a:p>
        </p:txBody>
      </p:sp>
      <p:sp>
        <p:nvSpPr>
          <p:cNvPr id="4" name="Title 3"/>
          <p:cNvSpPr>
            <a:spLocks noGrp="1"/>
          </p:cNvSpPr>
          <p:nvPr>
            <p:ph type="title"/>
          </p:nvPr>
        </p:nvSpPr>
        <p:spPr/>
        <p:txBody>
          <a:bodyPr/>
          <a:lstStyle/>
          <a:p>
            <a:r>
              <a:rPr lang="en-US" dirty="0" smtClean="0"/>
              <a:t>Terms and Concepts</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781435386"/>
              </p:ext>
            </p:extLst>
          </p:nvPr>
        </p:nvGraphicFramePr>
        <p:xfrm>
          <a:off x="1563688" y="1577975"/>
          <a:ext cx="7260590" cy="1656080"/>
        </p:xfrm>
        <a:graphic>
          <a:graphicData uri="http://schemas.openxmlformats.org/drawingml/2006/table">
            <a:tbl>
              <a:tblPr firstRow="1" bandRow="1">
                <a:tableStyleId>{5C22544A-7EE6-4342-B048-85BDC9FD1C3A}</a:tableStyleId>
              </a:tblPr>
              <a:tblGrid>
                <a:gridCol w="1871926"/>
                <a:gridCol w="5388664"/>
              </a:tblGrid>
              <a:tr h="370840">
                <a:tc>
                  <a:txBody>
                    <a:bodyPr/>
                    <a:lstStyle/>
                    <a:p>
                      <a:r>
                        <a:rPr lang="en-US" dirty="0" smtClean="0"/>
                        <a:t>Term</a:t>
                      </a:r>
                      <a:endParaRPr lang="en-US" dirty="0"/>
                    </a:p>
                  </a:txBody>
                  <a:tcPr/>
                </a:tc>
                <a:tc>
                  <a:txBody>
                    <a:bodyPr/>
                    <a:lstStyle/>
                    <a:p>
                      <a:r>
                        <a:rPr lang="en-US" dirty="0" smtClean="0"/>
                        <a:t>Definition</a:t>
                      </a:r>
                      <a:endParaRPr lang="en-US" dirty="0"/>
                    </a:p>
                  </a:txBody>
                  <a:tcPr/>
                </a:tc>
              </a:tr>
              <a:tr h="370840">
                <a:tc>
                  <a:txBody>
                    <a:bodyPr/>
                    <a:lstStyle/>
                    <a:p>
                      <a:r>
                        <a:rPr lang="en-US" sz="1800" b="1" kern="1200" dirty="0" smtClean="0">
                          <a:solidFill>
                            <a:schemeClr val="dk1"/>
                          </a:solidFill>
                          <a:effectLst/>
                          <a:latin typeface="+mn-lt"/>
                          <a:ea typeface="+mn-ea"/>
                          <a:cs typeface="+mn-cs"/>
                        </a:rPr>
                        <a:t>Resource</a:t>
                      </a:r>
                      <a:endParaRPr lang="en-US" dirty="0"/>
                    </a:p>
                  </a:txBody>
                  <a:tcPr/>
                </a:tc>
                <a:tc>
                  <a:txBody>
                    <a:bodyPr/>
                    <a:lstStyle/>
                    <a:p>
                      <a:r>
                        <a:rPr lang="en-US" sz="1800" kern="1200" dirty="0" smtClean="0">
                          <a:solidFill>
                            <a:schemeClr val="dk1"/>
                          </a:solidFill>
                          <a:effectLst/>
                          <a:latin typeface="+mn-lt"/>
                          <a:ea typeface="+mn-ea"/>
                          <a:cs typeface="+mn-cs"/>
                        </a:rPr>
                        <a:t>Any document or Link imported into the course as a learning aid.  Also known as “Tab” documents in the Instructor Lead Training Templates Course. </a:t>
                      </a:r>
                      <a:endParaRPr lang="en-US" sz="1800" kern="1200" dirty="0">
                        <a:solidFill>
                          <a:schemeClr val="dk1"/>
                        </a:solidFill>
                        <a:effectLst/>
                        <a:latin typeface="+mn-lt"/>
                        <a:ea typeface="+mn-ea"/>
                        <a:cs typeface="+mn-cs"/>
                      </a:endParaRPr>
                    </a:p>
                  </a:txBody>
                  <a:tcPr/>
                </a:tc>
              </a:tr>
              <a:tr h="370840">
                <a:tc>
                  <a:txBody>
                    <a:bodyPr/>
                    <a:lstStyle/>
                    <a:p>
                      <a:endParaRPr lang="en-US" dirty="0"/>
                    </a:p>
                  </a:txBody>
                  <a:tcPr/>
                </a:tc>
                <a:tc>
                  <a:txBody>
                    <a:bodyPr/>
                    <a:lstStyle/>
                    <a:p>
                      <a:pPr lvl="0"/>
                      <a:endParaRPr lang="en-US" sz="1800" kern="1200" dirty="0" smtClean="0">
                        <a:solidFill>
                          <a:schemeClr val="dk1"/>
                        </a:solidFill>
                        <a:effectLst/>
                        <a:latin typeface="+mn-lt"/>
                        <a:ea typeface="+mn-ea"/>
                        <a:cs typeface="+mn-cs"/>
                      </a:endParaRPr>
                    </a:p>
                  </a:txBody>
                  <a:tcPr/>
                </a:tc>
              </a:tr>
            </a:tbl>
          </a:graphicData>
        </a:graphic>
      </p:graphicFrame>
    </p:spTree>
    <p:custDataLst>
      <p:tags r:id="rId1"/>
    </p:custDataLst>
    <p:extLst>
      <p:ext uri="{BB962C8B-B14F-4D97-AF65-F5344CB8AC3E}">
        <p14:creationId xmlns:p14="http://schemas.microsoft.com/office/powerpoint/2010/main" val="33031935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Content Placeholder 24"/>
          <p:cNvSpPr>
            <a:spLocks noGrp="1"/>
          </p:cNvSpPr>
          <p:nvPr>
            <p:ph idx="1"/>
          </p:nvPr>
        </p:nvSpPr>
        <p:spPr>
          <a:xfrm>
            <a:off x="182880" y="1466851"/>
            <a:ext cx="8778240" cy="2308460"/>
          </a:xfrm>
        </p:spPr>
        <p:txBody>
          <a:bodyPr/>
          <a:lstStyle/>
          <a:p>
            <a:pPr marL="457200" indent="-457200">
              <a:buFont typeface="Arial"/>
              <a:buChar char="•"/>
            </a:pPr>
            <a:r>
              <a:rPr lang="en-US" dirty="0" smtClean="0"/>
              <a:t>Resource documents are populated from the resource materials from the ILT course and the Course </a:t>
            </a:r>
            <a:r>
              <a:rPr lang="en-US" dirty="0"/>
              <a:t>G</a:t>
            </a:r>
            <a:r>
              <a:rPr lang="en-US" dirty="0" smtClean="0"/>
              <a:t>uide</a:t>
            </a:r>
          </a:p>
          <a:p>
            <a:pPr marL="457200" indent="-457200">
              <a:buFont typeface="Arial"/>
              <a:buChar char="•"/>
            </a:pPr>
            <a:r>
              <a:rPr lang="en-US" dirty="0" smtClean="0"/>
              <a:t>Additional Resource documents may be added to the course as required </a:t>
            </a:r>
          </a:p>
          <a:p>
            <a:pPr marL="457200" indent="-457200">
              <a:buFont typeface="Arial"/>
              <a:buChar char="•"/>
            </a:pPr>
            <a:endParaRPr lang="en-US" dirty="0" smtClean="0"/>
          </a:p>
          <a:p>
            <a:pPr marL="457200" indent="-457200">
              <a:buFont typeface="Arial"/>
              <a:buChar char="•"/>
            </a:pPr>
            <a:endParaRPr lang="en-US" dirty="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97</a:t>
            </a:fld>
            <a:endParaRPr lang="en-US" dirty="0"/>
          </a:p>
        </p:txBody>
      </p:sp>
      <p:sp>
        <p:nvSpPr>
          <p:cNvPr id="5" name="Title 4"/>
          <p:cNvSpPr>
            <a:spLocks noGrp="1"/>
          </p:cNvSpPr>
          <p:nvPr>
            <p:ph type="title"/>
          </p:nvPr>
        </p:nvSpPr>
        <p:spPr/>
        <p:txBody>
          <a:bodyPr/>
          <a:lstStyle/>
          <a:p>
            <a:r>
              <a:rPr lang="en-US" dirty="0" smtClean="0"/>
              <a:t>Connection Between “Tab” Document and Resource Documents</a:t>
            </a:r>
            <a:endParaRPr lang="en-US" dirty="0"/>
          </a:p>
        </p:txBody>
      </p:sp>
      <p:grpSp>
        <p:nvGrpSpPr>
          <p:cNvPr id="13" name="Group 12"/>
          <p:cNvGrpSpPr/>
          <p:nvPr/>
        </p:nvGrpSpPr>
        <p:grpSpPr>
          <a:xfrm>
            <a:off x="1786890" y="3680060"/>
            <a:ext cx="5585459" cy="1482489"/>
            <a:chOff x="1061193" y="1622441"/>
            <a:chExt cx="5121950" cy="955691"/>
          </a:xfrm>
        </p:grpSpPr>
        <p:sp>
          <p:nvSpPr>
            <p:cNvPr id="14" name="Process 13"/>
            <p:cNvSpPr/>
            <p:nvPr/>
          </p:nvSpPr>
          <p:spPr>
            <a:xfrm>
              <a:off x="1061193" y="1625632"/>
              <a:ext cx="1490381" cy="930243"/>
            </a:xfrm>
            <a:prstGeom prst="flowChartProcess">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b="1" dirty="0" smtClean="0">
                  <a:solidFill>
                    <a:schemeClr val="tx1"/>
                  </a:solidFill>
                </a:rPr>
                <a:t>Review the Course and Confirm all Reference Document are available</a:t>
              </a:r>
            </a:p>
          </p:txBody>
        </p:sp>
        <p:sp>
          <p:nvSpPr>
            <p:cNvPr id="15" name="Process 14"/>
            <p:cNvSpPr/>
            <p:nvPr/>
          </p:nvSpPr>
          <p:spPr>
            <a:xfrm>
              <a:off x="2821160" y="1625632"/>
              <a:ext cx="1629045" cy="952500"/>
            </a:xfrm>
            <a:prstGeom prst="flowChartProcess">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b="1" dirty="0">
                  <a:solidFill>
                    <a:schemeClr val="tx1"/>
                  </a:solidFill>
                </a:rPr>
                <a:t>Retitle the Course Guide as Tab 00 _Title of Course and add as a Reference Document</a:t>
              </a:r>
            </a:p>
          </p:txBody>
        </p:sp>
        <p:sp>
          <p:nvSpPr>
            <p:cNvPr id="17" name="Process 16"/>
            <p:cNvSpPr/>
            <p:nvPr/>
          </p:nvSpPr>
          <p:spPr>
            <a:xfrm>
              <a:off x="4770268" y="1622441"/>
              <a:ext cx="1412875" cy="936625"/>
            </a:xfrm>
            <a:prstGeom prst="flowChartProcess">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b="1" dirty="0">
                  <a:solidFill>
                    <a:schemeClr val="tx1"/>
                  </a:solidFill>
                </a:rPr>
                <a:t>Create Additional Reference Documents, as required, and add to the eLearning Course</a:t>
              </a:r>
            </a:p>
          </p:txBody>
        </p:sp>
        <p:cxnSp>
          <p:nvCxnSpPr>
            <p:cNvPr id="19" name="Straight Arrow Connector 18"/>
            <p:cNvCxnSpPr>
              <a:stCxn id="14" idx="3"/>
            </p:cNvCxnSpPr>
            <p:nvPr/>
          </p:nvCxnSpPr>
          <p:spPr>
            <a:xfrm flipV="1">
              <a:off x="2551574" y="2079298"/>
              <a:ext cx="269586" cy="1145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cxnSp>
        <p:nvCxnSpPr>
          <p:cNvPr id="37" name="Straight Arrow Connector 36"/>
          <p:cNvCxnSpPr>
            <a:stCxn id="15" idx="3"/>
            <a:endCxn id="17" idx="1"/>
          </p:cNvCxnSpPr>
          <p:nvPr/>
        </p:nvCxnSpPr>
        <p:spPr>
          <a:xfrm flipV="1">
            <a:off x="5482590" y="4406517"/>
            <a:ext cx="349026" cy="1726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419367693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The following documents should be brought into the Presentation:</a:t>
            </a:r>
          </a:p>
          <a:p>
            <a:pPr marL="457200" indent="-457200">
              <a:buFont typeface="Arial" panose="020B0604020202020204" pitchFamily="34" charset="0"/>
              <a:buChar char="•"/>
            </a:pPr>
            <a:r>
              <a:rPr lang="en-US" dirty="0" smtClean="0"/>
              <a:t>All documents from the ILT with the same name</a:t>
            </a:r>
          </a:p>
          <a:p>
            <a:pPr marL="457200" indent="-457200">
              <a:buFont typeface="Arial" panose="020B0604020202020204" pitchFamily="34" charset="0"/>
              <a:buChar char="•"/>
            </a:pPr>
            <a:r>
              <a:rPr lang="en-US" dirty="0" smtClean="0"/>
              <a:t>The ILT Course Guide </a:t>
            </a:r>
          </a:p>
          <a:p>
            <a:pPr marL="457200" indent="-457200">
              <a:buFont typeface="Arial" panose="020B0604020202020204" pitchFamily="34" charset="0"/>
              <a:buChar char="•"/>
            </a:pPr>
            <a:r>
              <a:rPr lang="en-US" dirty="0" smtClean="0"/>
              <a:t>Any additional materials created to support the eLearning training</a:t>
            </a:r>
          </a:p>
          <a:p>
            <a:r>
              <a:rPr lang="en-US" dirty="0" smtClean="0"/>
              <a:t>When adding a Resource document </a:t>
            </a:r>
          </a:p>
          <a:p>
            <a:pPr marL="457200" indent="-457200">
              <a:buFont typeface="Arial" panose="020B0604020202020204" pitchFamily="34" charset="0"/>
              <a:buChar char="•"/>
            </a:pPr>
            <a:r>
              <a:rPr lang="en-US" dirty="0" smtClean="0"/>
              <a:t>Do not change the name of existing documents</a:t>
            </a:r>
          </a:p>
          <a:p>
            <a:pPr marL="457200" indent="-457200">
              <a:buFont typeface="Arial" panose="020B0604020202020204" pitchFamily="34" charset="0"/>
              <a:buChar char="•"/>
            </a:pPr>
            <a:r>
              <a:rPr lang="en-US" dirty="0" smtClean="0"/>
              <a:t>If you create a Resource document use “Name of Document”</a:t>
            </a:r>
            <a:endParaRPr lang="en-US" dirty="0"/>
          </a:p>
          <a:p>
            <a:endParaRPr lang="en-US" dirty="0"/>
          </a:p>
          <a:p>
            <a:pPr marL="457200" indent="-457200">
              <a:buFont typeface="Arial" panose="020B0604020202020204" pitchFamily="34" charset="0"/>
              <a:buChar char="•"/>
            </a:pPr>
            <a:endParaRPr lang="en-US" dirty="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98</a:t>
            </a:fld>
            <a:endParaRPr lang="en-US" dirty="0"/>
          </a:p>
        </p:txBody>
      </p:sp>
      <p:sp>
        <p:nvSpPr>
          <p:cNvPr id="5" name="Title 4"/>
          <p:cNvSpPr>
            <a:spLocks noGrp="1"/>
          </p:cNvSpPr>
          <p:nvPr>
            <p:ph type="title"/>
          </p:nvPr>
        </p:nvSpPr>
        <p:spPr/>
        <p:txBody>
          <a:bodyPr/>
          <a:lstStyle/>
          <a:p>
            <a:r>
              <a:rPr lang="en-US" dirty="0" smtClean="0"/>
              <a:t>Which Document Should be Imported into the PowerPoint and Referenced</a:t>
            </a:r>
            <a:endParaRPr lang="en-US" dirty="0"/>
          </a:p>
        </p:txBody>
      </p:sp>
    </p:spTree>
    <p:custDataLst>
      <p:tags r:id="rId1"/>
    </p:custDataLst>
    <p:extLst>
      <p:ext uri="{BB962C8B-B14F-4D97-AF65-F5344CB8AC3E}">
        <p14:creationId xmlns:p14="http://schemas.microsoft.com/office/powerpoint/2010/main" val="319703693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When adding an ILT Resource document: </a:t>
            </a:r>
          </a:p>
          <a:p>
            <a:pPr marL="457200" indent="-457200">
              <a:buFont typeface="Arial" panose="020B0604020202020204" pitchFamily="34" charset="0"/>
              <a:buChar char="•"/>
            </a:pPr>
            <a:r>
              <a:rPr lang="en-US" dirty="0" smtClean="0"/>
              <a:t>Do not change the name of existing documents</a:t>
            </a:r>
          </a:p>
          <a:p>
            <a:pPr marL="457200" indent="-457200">
              <a:buFont typeface="Arial" panose="020B0604020202020204" pitchFamily="34" charset="0"/>
              <a:buChar char="•"/>
            </a:pPr>
            <a:r>
              <a:rPr lang="en-US" dirty="0" smtClean="0"/>
              <a:t>Confirm the Reference document is also referenced in the on the eLearning slide using “Name of Document”</a:t>
            </a:r>
          </a:p>
          <a:p>
            <a:r>
              <a:rPr lang="en-US" dirty="0" smtClean="0"/>
              <a:t>When adding a Resource document to support eLearning:</a:t>
            </a:r>
          </a:p>
          <a:p>
            <a:pPr marL="457200" indent="-457200">
              <a:buFont typeface="Arial" panose="020B0604020202020204" pitchFamily="34" charset="0"/>
              <a:buChar char="•"/>
            </a:pPr>
            <a:r>
              <a:rPr lang="en-US" dirty="0" smtClean="0"/>
              <a:t>Use only the name of the document and remove the “TAB_XX_”</a:t>
            </a:r>
          </a:p>
          <a:p>
            <a:pPr marL="457200" indent="-457200">
              <a:buFont typeface="Arial" panose="020B0604020202020204" pitchFamily="34" charset="0"/>
              <a:buChar char="•"/>
            </a:pPr>
            <a:r>
              <a:rPr lang="en-US" dirty="0" smtClean="0"/>
              <a:t>On the slide using the “Name of Document”</a:t>
            </a:r>
            <a:endParaRPr lang="en-US" dirty="0"/>
          </a:p>
          <a:p>
            <a:endParaRPr lang="en-US" dirty="0"/>
          </a:p>
          <a:p>
            <a:pPr marL="457200" indent="-457200">
              <a:buFont typeface="Arial" panose="020B0604020202020204" pitchFamily="34" charset="0"/>
              <a:buChar char="•"/>
            </a:pPr>
            <a:endParaRPr lang="en-US" dirty="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99</a:t>
            </a:fld>
            <a:endParaRPr lang="en-US" dirty="0"/>
          </a:p>
        </p:txBody>
      </p:sp>
      <p:sp>
        <p:nvSpPr>
          <p:cNvPr id="5" name="Title 4"/>
          <p:cNvSpPr>
            <a:spLocks noGrp="1"/>
          </p:cNvSpPr>
          <p:nvPr>
            <p:ph type="title"/>
          </p:nvPr>
        </p:nvSpPr>
        <p:spPr/>
        <p:txBody>
          <a:bodyPr/>
          <a:lstStyle/>
          <a:p>
            <a:r>
              <a:rPr lang="en-US" dirty="0" smtClean="0"/>
              <a:t>How Reference Documents are Referred to in the Presentation </a:t>
            </a:r>
            <a:endParaRPr lang="en-US" dirty="0"/>
          </a:p>
        </p:txBody>
      </p:sp>
    </p:spTree>
    <p:custDataLst>
      <p:tags r:id="rId1"/>
    </p:custDataLst>
    <p:extLst>
      <p:ext uri="{BB962C8B-B14F-4D97-AF65-F5344CB8AC3E}">
        <p14:creationId xmlns:p14="http://schemas.microsoft.com/office/powerpoint/2010/main" val="282542762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REFERENCE_ID" val="cb225a87-4ac1-4438-8c48-f1f1d7c49b48"/>
  <p:tag name="ARTICULATE_PRESENTATION_ID" val="9210"/>
  <p:tag name="ARTICULATE_REFERENCE_TYPE_1" val="1"/>
  <p:tag name="ARTICULATE_REFERENCE_1" val="C:\Users\princej\Desktop\Training Template Course Final\Tab_10_Terms and Concepts.docx"/>
  <p:tag name="ARTICULATE_REFERENCE_TITLE_1" val="Resource Document"/>
  <p:tag name="ARTICULATE_REFERENCE_ID_1" val="ef4a7f85-e0c8-415f-8bee-4fe70ff6777a"/>
  <p:tag name="ARTICULATE_REFERENCE_COUNT" val="0"/>
  <p:tag name="ARTICULATE_PLAYER_GLOSSARY_XML" val="&lt;?xml version=&quot;1.0&quot; encoding=&quot;utf-16&quot;?&gt;&lt;glossary xmlns:xsi=&quot;http://www.w3.org/2001/XMLSchema-instance&quot; xmlns:xsd=&quot;http://www.w3.org/2001/XMLSchema&quot;&gt;&lt;terms /&gt;&lt;/glossary&gt;"/>
  <p:tag name="ARTICULATE_SLIDE_COUNT" val="168"/>
  <p:tag name="ARTICULATE_PROJECT_CHECK" val="0"/>
  <p:tag name="TAG_BACKING_FORM_KEY" val="460902-c:\users\princej\desktop\06 class file\02_creating an elearning course using articulate\09212015_course_creating an elearning course using articulate_ver_01.pptx"/>
  <p:tag name="ARTICULATE_USED_PAGE_ORIENTATION" val="1"/>
  <p:tag name="ARTICULATE_USED_PAGE_SIZE" val="1"/>
  <p:tag name="ARTICULATE_PRESENTER_VERSION" val="7"/>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UDIO_ID" val="458"/>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2"/>
</p:tagLst>
</file>

<file path=ppt/tags/tag100.xml><?xml version="1.0" encoding="utf-8"?>
<p:tagLst xmlns:a="http://schemas.openxmlformats.org/drawingml/2006/main" xmlns:r="http://schemas.openxmlformats.org/officeDocument/2006/relationships" xmlns:p="http://schemas.openxmlformats.org/presentationml/2006/main">
  <p:tag name="AUDIO_ID" val="663"/>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1"/>
</p:tagLst>
</file>

<file path=ppt/tags/tag101.xml><?xml version="1.0" encoding="utf-8"?>
<p:tagLst xmlns:a="http://schemas.openxmlformats.org/drawingml/2006/main" xmlns:r="http://schemas.openxmlformats.org/officeDocument/2006/relationships" xmlns:p="http://schemas.openxmlformats.org/presentationml/2006/main">
  <p:tag name="ORIGINAL_AUDIO_FILEPATH" val="C:\Users\Public\Music\Sample Music\Sleep Away.mp3"/>
  <p:tag name="ELAPSEDTIME" val="73.902"/>
  <p:tag name="AUDIO_ID" val="783"/>
  <p:tag name="ARTICULATE_NAV_LEVEL" val="2"/>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3"/>
</p:tagLst>
</file>

<file path=ppt/tags/tag102.xml><?xml version="1.0" encoding="utf-8"?>
<p:tagLst xmlns:a="http://schemas.openxmlformats.org/drawingml/2006/main" xmlns:r="http://schemas.openxmlformats.org/officeDocument/2006/relationships" xmlns:p="http://schemas.openxmlformats.org/presentationml/2006/main">
  <p:tag name="AUDIO_ID" val="690"/>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2"/>
</p:tagLst>
</file>

<file path=ppt/tags/tag103.xml><?xml version="1.0" encoding="utf-8"?>
<p:tagLst xmlns:a="http://schemas.openxmlformats.org/drawingml/2006/main" xmlns:r="http://schemas.openxmlformats.org/officeDocument/2006/relationships" xmlns:p="http://schemas.openxmlformats.org/presentationml/2006/main">
  <p:tag name="AUDIO_ID" val="664"/>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4"/>
</p:tagLst>
</file>

<file path=ppt/tags/tag104.xml><?xml version="1.0" encoding="utf-8"?>
<p:tagLst xmlns:a="http://schemas.openxmlformats.org/drawingml/2006/main" xmlns:r="http://schemas.openxmlformats.org/officeDocument/2006/relationships" xmlns:p="http://schemas.openxmlformats.org/presentationml/2006/main">
  <p:tag name="AUDIO_ID" val="725"/>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2"/>
</p:tagLst>
</file>

<file path=ppt/tags/tag105.xml><?xml version="1.0" encoding="utf-8"?>
<p:tagLst xmlns:a="http://schemas.openxmlformats.org/drawingml/2006/main" xmlns:r="http://schemas.openxmlformats.org/officeDocument/2006/relationships" xmlns:p="http://schemas.openxmlformats.org/presentationml/2006/main">
  <p:tag name="AUDIO_ID" val="728"/>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2"/>
</p:tagLst>
</file>

<file path=ppt/tags/tag106.xml><?xml version="1.0" encoding="utf-8"?>
<p:tagLst xmlns:a="http://schemas.openxmlformats.org/drawingml/2006/main" xmlns:r="http://schemas.openxmlformats.org/officeDocument/2006/relationships" xmlns:p="http://schemas.openxmlformats.org/presentationml/2006/main">
  <p:tag name="AUDIO_ID" val="729"/>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2"/>
</p:tagLst>
</file>

<file path=ppt/tags/tag107.xml><?xml version="1.0" encoding="utf-8"?>
<p:tagLst xmlns:a="http://schemas.openxmlformats.org/drawingml/2006/main" xmlns:r="http://schemas.openxmlformats.org/officeDocument/2006/relationships" xmlns:p="http://schemas.openxmlformats.org/presentationml/2006/main">
  <p:tag name="AUDIO_ID" val="727"/>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6"/>
</p:tagLst>
</file>

<file path=ppt/tags/tag108.xml><?xml version="1.0" encoding="utf-8"?>
<p:tagLst xmlns:a="http://schemas.openxmlformats.org/drawingml/2006/main" xmlns:r="http://schemas.openxmlformats.org/officeDocument/2006/relationships" xmlns:p="http://schemas.openxmlformats.org/presentationml/2006/main">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TIMELINE" val="5.00/10.00/15.00"/>
  <p:tag name="AUDIO_ID" val="801"/>
  <p:tag name="ARTICULATE_USED_LAYOUT" val="7"/>
</p:tagLst>
</file>

<file path=ppt/tags/tag109.xml><?xml version="1.0" encoding="utf-8"?>
<p:tagLst xmlns:a="http://schemas.openxmlformats.org/drawingml/2006/main" xmlns:r="http://schemas.openxmlformats.org/officeDocument/2006/relationships" xmlns:p="http://schemas.openxmlformats.org/presentationml/2006/main">
  <p:tag name="AUDIO_ID" val="675"/>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1"/>
</p:tagLst>
</file>

<file path=ppt/tags/tag11.xml><?xml version="1.0" encoding="utf-8"?>
<p:tagLst xmlns:a="http://schemas.openxmlformats.org/drawingml/2006/main" xmlns:r="http://schemas.openxmlformats.org/officeDocument/2006/relationships" xmlns:p="http://schemas.openxmlformats.org/presentationml/2006/main">
  <p:tag name="AUDIO_ID" val="459"/>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2"/>
</p:tagLst>
</file>

<file path=ppt/tags/tag110.xml><?xml version="1.0" encoding="utf-8"?>
<p:tagLst xmlns:a="http://schemas.openxmlformats.org/drawingml/2006/main" xmlns:r="http://schemas.openxmlformats.org/officeDocument/2006/relationships" xmlns:p="http://schemas.openxmlformats.org/presentationml/2006/main">
  <p:tag name="AUDIO_ID" val="787"/>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3"/>
</p:tagLst>
</file>

<file path=ppt/tags/tag111.xml><?xml version="1.0" encoding="utf-8"?>
<p:tagLst xmlns:a="http://schemas.openxmlformats.org/drawingml/2006/main" xmlns:r="http://schemas.openxmlformats.org/officeDocument/2006/relationships" xmlns:p="http://schemas.openxmlformats.org/presentationml/2006/main">
  <p:tag name="AUDIO_ID" val="694"/>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2"/>
</p:tagLst>
</file>

<file path=ppt/tags/tag112.xml><?xml version="1.0" encoding="utf-8"?>
<p:tagLst xmlns:a="http://schemas.openxmlformats.org/drawingml/2006/main" xmlns:r="http://schemas.openxmlformats.org/officeDocument/2006/relationships" xmlns:p="http://schemas.openxmlformats.org/presentationml/2006/main">
  <p:tag name="AUDIO_ID" val="677"/>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4"/>
</p:tagLst>
</file>

<file path=ppt/tags/tag113.xml><?xml version="1.0" encoding="utf-8"?>
<p:tagLst xmlns:a="http://schemas.openxmlformats.org/drawingml/2006/main" xmlns:r="http://schemas.openxmlformats.org/officeDocument/2006/relationships" xmlns:p="http://schemas.openxmlformats.org/presentationml/2006/main">
  <p:tag name="AUDIO_ID" val="766"/>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9"/>
</p:tagLst>
</file>

<file path=ppt/tags/tag114.xml><?xml version="1.0" encoding="utf-8"?>
<p:tagLst xmlns:a="http://schemas.openxmlformats.org/drawingml/2006/main" xmlns:r="http://schemas.openxmlformats.org/officeDocument/2006/relationships" xmlns:p="http://schemas.openxmlformats.org/presentationml/2006/main">
  <p:tag name="ARTICULATE_AUDIO_RECORDED" val="1"/>
  <p:tag name="ANNOTATION_COUNT" val="0"/>
  <p:tag name="AUDIO_ID" val="769"/>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6"/>
</p:tagLst>
</file>

<file path=ppt/tags/tag11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0"/>
  <p:tag name="MARGIN_3" val="26.87504"/>
  <p:tag name="MARGIN_4" val="40.37504"/>
  <p:tag name="MARGIN_5" val="40.37504"/>
  <p:tag name="FONT_SIZE" val="11"/>
</p:tagLst>
</file>

<file path=ppt/tags/tag116.xml><?xml version="1.0" encoding="utf-8"?>
<p:tagLst xmlns:a="http://schemas.openxmlformats.org/drawingml/2006/main" xmlns:r="http://schemas.openxmlformats.org/officeDocument/2006/relationships" xmlns:p="http://schemas.openxmlformats.org/presentationml/2006/main">
  <p:tag name="AUDIO_ID" val="767"/>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9"/>
</p:tagLst>
</file>

<file path=ppt/tags/tag117.xml><?xml version="1.0" encoding="utf-8"?>
<p:tagLst xmlns:a="http://schemas.openxmlformats.org/drawingml/2006/main" xmlns:r="http://schemas.openxmlformats.org/officeDocument/2006/relationships" xmlns:p="http://schemas.openxmlformats.org/presentationml/2006/main">
  <p:tag name="AUDIO_ID" val="768"/>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2"/>
</p:tagLst>
</file>

<file path=ppt/tags/tag118.xml><?xml version="1.0" encoding="utf-8"?>
<p:tagLst xmlns:a="http://schemas.openxmlformats.org/drawingml/2006/main" xmlns:r="http://schemas.openxmlformats.org/officeDocument/2006/relationships" xmlns:p="http://schemas.openxmlformats.org/presentationml/2006/main">
  <p:tag name="AUDIO_ID" val="773"/>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9"/>
</p:tagLst>
</file>

<file path=ppt/tags/tag119.xml><?xml version="1.0" encoding="utf-8"?>
<p:tagLst xmlns:a="http://schemas.openxmlformats.org/drawingml/2006/main" xmlns:r="http://schemas.openxmlformats.org/officeDocument/2006/relationships" xmlns:p="http://schemas.openxmlformats.org/presentationml/2006/main">
  <p:tag name="ARTICULATE_AUDIO_RECORDED" val="1"/>
  <p:tag name="ANNOTATION_COUNT" val="0"/>
  <p:tag name="AUDIO_ID" val="772"/>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6"/>
</p:tagLst>
</file>

<file path=ppt/tags/tag12.xml><?xml version="1.0" encoding="utf-8"?>
<p:tagLst xmlns:a="http://schemas.openxmlformats.org/drawingml/2006/main" xmlns:r="http://schemas.openxmlformats.org/officeDocument/2006/relationships" xmlns:p="http://schemas.openxmlformats.org/presentationml/2006/main">
  <p:tag name="AUDIO_ID" val="616"/>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1"/>
</p:tagLst>
</file>

<file path=ppt/tags/tag120.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0"/>
  <p:tag name="MARGIN_3" val="26.87504"/>
  <p:tag name="MARGIN_4" val="40.37504"/>
  <p:tag name="MARGIN_5" val="40.37504"/>
  <p:tag name="FONT_SIZE" val="11"/>
</p:tagLst>
</file>

<file path=ppt/tags/tag121.xml><?xml version="1.0" encoding="utf-8"?>
<p:tagLst xmlns:a="http://schemas.openxmlformats.org/drawingml/2006/main" xmlns:r="http://schemas.openxmlformats.org/officeDocument/2006/relationships" xmlns:p="http://schemas.openxmlformats.org/presentationml/2006/main">
  <p:tag name="AUDIO_ID" val="771"/>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9"/>
</p:tagLst>
</file>

<file path=ppt/tags/tag122.xml><?xml version="1.0" encoding="utf-8"?>
<p:tagLst xmlns:a="http://schemas.openxmlformats.org/drawingml/2006/main" xmlns:r="http://schemas.openxmlformats.org/officeDocument/2006/relationships" xmlns:p="http://schemas.openxmlformats.org/presentationml/2006/main">
  <p:tag name="ARTICULATE_AUDIO_RECORDED" val="1"/>
  <p:tag name="ANNOTATION_COUNT" val="0"/>
  <p:tag name="AUDIO_ID" val="770"/>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6"/>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0"/>
  <p:tag name="MARGIN_3" val="26.87504"/>
  <p:tag name="MARGIN_4" val="40.37504"/>
  <p:tag name="MARGIN_5" val="40.37504"/>
  <p:tag name="FONT_SIZE" val="11"/>
</p:tagLst>
</file>

<file path=ppt/tags/tag124.xml><?xml version="1.0" encoding="utf-8"?>
<p:tagLst xmlns:a="http://schemas.openxmlformats.org/drawingml/2006/main" xmlns:r="http://schemas.openxmlformats.org/officeDocument/2006/relationships" xmlns:p="http://schemas.openxmlformats.org/presentationml/2006/main">
  <p:tag name="AUDIO_ID" val="759"/>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8"/>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UDIO_ID" val="808"/>
  <p:tag name="ARTICULATE_USED_LAYOUT" val="8"/>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TIMELINE" val="5.00/10.00/15.00"/>
  <p:tag name="AUDIO_ID" val="802"/>
  <p:tag name="ARTICULATE_USED_LAYOUT" val="7"/>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UDIO_ID" val="669"/>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1"/>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UDIO_ID" val="788"/>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3"/>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UDIO_ID" val="692"/>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ORIGINAL_AUDIO_FILEPATH" val="C:\Users\Public\Music\Sample Music\Sleep Away.mp3"/>
  <p:tag name="ELAPSEDTIME" val="73.902"/>
  <p:tag name="AUDIO_ID" val="774"/>
  <p:tag name="ARTICULATE_NAV_LEVEL" val="2"/>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3"/>
</p:tagLst>
</file>

<file path=ppt/tags/tag130.xml><?xml version="1.0" encoding="utf-8"?>
<p:tagLst xmlns:a="http://schemas.openxmlformats.org/drawingml/2006/main" xmlns:r="http://schemas.openxmlformats.org/officeDocument/2006/relationships" xmlns:p="http://schemas.openxmlformats.org/presentationml/2006/main">
  <p:tag name="AUDIO_ID" val="671"/>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4"/>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178"/>
  <p:tag name="BULLET_4" val="8226"/>
  <p:tag name="BULLET_5" val="8226"/>
  <p:tag name="BULLET_6" val="8226"/>
  <p:tag name="BULLET_7" val="8226"/>
  <p:tag name="BULLET_8" val="8226"/>
  <p:tag name="MARGIN_1" val="-2.147484E+09"/>
  <p:tag name="MARGIN_2" val="0"/>
  <p:tag name="MARGIN_3" val="26.87504"/>
  <p:tag name="MARGIN_4" val="40.37504"/>
  <p:tag name="MARGIN_5" val="40.37504"/>
  <p:tag name="FONT_SIZE" val="11"/>
</p:tagLst>
</file>

<file path=ppt/tags/tag132.xml><?xml version="1.0" encoding="utf-8"?>
<p:tagLst xmlns:a="http://schemas.openxmlformats.org/drawingml/2006/main" xmlns:r="http://schemas.openxmlformats.org/officeDocument/2006/relationships" xmlns:p="http://schemas.openxmlformats.org/presentationml/2006/main">
  <p:tag name="AUDIO_ID" val="760"/>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UDIO_ID" val="809"/>
  <p:tag name="ARTICULATE_USED_LAYOUT" val="2"/>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UDIO_ID" val="761"/>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8"/>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UDIO_ID" val="762"/>
  <p:tag name="ARTICULATE_AUDIO_RECORDED" val="1"/>
  <p:tag name="ANNOTATION_COUNT" val="0"/>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8"/>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MARGIN_1" val="-2.147484E+09"/>
  <p:tag name="MARGIN_2" val="0"/>
  <p:tag name="MARGIN_3" val="26.87504"/>
  <p:tag name="MARGIN_4" val="40.37504"/>
  <p:tag name="MARGIN_5" val="40.37504"/>
  <p:tag name="FONT_SIZE" val="11"/>
</p:tagLst>
</file>

<file path=ppt/tags/tag137.xml><?xml version="1.0" encoding="utf-8"?>
<p:tagLst xmlns:a="http://schemas.openxmlformats.org/drawingml/2006/main" xmlns:r="http://schemas.openxmlformats.org/officeDocument/2006/relationships" xmlns:p="http://schemas.openxmlformats.org/presentationml/2006/main">
  <p:tag name="AUDIO_ID" val="763"/>
  <p:tag name="ARTICULATE_AUDIO_RECORDED" val="1"/>
  <p:tag name="ANNOTATION_COUNT" val="0"/>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6"/>
  <p:tag name="ARTICULATE_SLIDE_THUMBNAIL_REFRESH" val="1"/>
</p:tagLst>
</file>

<file path=ppt/tags/tag138.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0"/>
  <p:tag name="MARGIN_3" val="26.87504"/>
  <p:tag name="MARGIN_4" val="40.37504"/>
  <p:tag name="MARGIN_5" val="40.37504"/>
  <p:tag name="FONT_SIZE" val="11"/>
</p:tagLst>
</file>

<file path=ppt/tags/tag139.xml><?xml version="1.0" encoding="utf-8"?>
<p:tagLst xmlns:a="http://schemas.openxmlformats.org/drawingml/2006/main" xmlns:r="http://schemas.openxmlformats.org/officeDocument/2006/relationships" xmlns:p="http://schemas.openxmlformats.org/presentationml/2006/main">
  <p:tag name="AUDIO_ID" val="797"/>
  <p:tag name="ARTICULATE_USED_LAYOUT" val="2"/>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UDIO_ID" val="521"/>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2"/>
</p:tagLst>
</file>

<file path=ppt/tags/tag140.xml><?xml version="1.0" encoding="utf-8"?>
<p:tagLst xmlns:a="http://schemas.openxmlformats.org/drawingml/2006/main" xmlns:r="http://schemas.openxmlformats.org/officeDocument/2006/relationships" xmlns:p="http://schemas.openxmlformats.org/presentationml/2006/main">
  <p:tag name="ARTICULATE_AUDIO_RECORDED" val="1"/>
  <p:tag name="ANNOTATION_COUNT" val="0"/>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UDIO_ID" val="796"/>
  <p:tag name="ARTICULATE_USED_LAYOUT" val="6"/>
  <p:tag name="ARTICULATE_SLIDE_THUMBNAIL_REFRESH" val="1"/>
</p:tagLst>
</file>

<file path=ppt/tags/tag14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0"/>
  <p:tag name="MARGIN_3" val="26.87504"/>
  <p:tag name="MARGIN_4" val="40.37504"/>
  <p:tag name="MARGIN_5" val="40.37504"/>
  <p:tag name="FONT_SIZE" val="11"/>
</p:tagLst>
</file>

<file path=ppt/tags/tag142.xml><?xml version="1.0" encoding="utf-8"?>
<p:tagLst xmlns:a="http://schemas.openxmlformats.org/drawingml/2006/main" xmlns:r="http://schemas.openxmlformats.org/officeDocument/2006/relationships" xmlns:p="http://schemas.openxmlformats.org/presentationml/2006/main">
  <p:tag name="AUDIO_ID" val="764"/>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9"/>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ARTICULATE_AUDIO_RECORDED" val="1"/>
  <p:tag name="ANNOTATION_COUNT" val="0"/>
  <p:tag name="AUDIO_ID" val="765"/>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6"/>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0"/>
  <p:tag name="MARGIN_3" val="26.87504"/>
  <p:tag name="MARGIN_4" val="40.37504"/>
  <p:tag name="MARGIN_5" val="40.37504"/>
  <p:tag name="FONT_SIZE" val="11"/>
</p:tagLst>
</file>

<file path=ppt/tags/tag145.xml><?xml version="1.0" encoding="utf-8"?>
<p:tagLst xmlns:a="http://schemas.openxmlformats.org/drawingml/2006/main" xmlns:r="http://schemas.openxmlformats.org/officeDocument/2006/relationships" xmlns:p="http://schemas.openxmlformats.org/presentationml/2006/main">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TIMELINE" val="5.00/10.00/15.00"/>
  <p:tag name="AUDIO_ID" val="803"/>
  <p:tag name="ARTICULATE_USED_LAYOUT" val="7"/>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BULLET_11" val="8226"/>
  <p:tag name="BULLET_12" val="8226"/>
  <p:tag name="BULLET_13" val="8226"/>
  <p:tag name="MARGIN_1" val="-2.147484E+09"/>
  <p:tag name="MARGIN_2" val="0"/>
  <p:tag name="MARGIN_3" val="26.87504"/>
  <p:tag name="MARGIN_4" val="40.37504"/>
  <p:tag name="MARGIN_5" val="40.37504"/>
  <p:tag name="FONT_SIZE" val="11"/>
</p:tagLst>
</file>

<file path=ppt/tags/tag147.xml><?xml version="1.0" encoding="utf-8"?>
<p:tagLst xmlns:a="http://schemas.openxmlformats.org/drawingml/2006/main" xmlns:r="http://schemas.openxmlformats.org/officeDocument/2006/relationships" xmlns:p="http://schemas.openxmlformats.org/presentationml/2006/main">
  <p:tag name="AUDIO_ID" val="657"/>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1"/>
  <p:tag name="ARTICULATE_SLIDE_THUMBNAIL_REFRESH" val="1"/>
</p:tagLst>
</file>

<file path=ppt/tags/tag148.xml><?xml version="1.0" encoding="utf-8"?>
<p:tagLst xmlns:a="http://schemas.openxmlformats.org/drawingml/2006/main" xmlns:r="http://schemas.openxmlformats.org/officeDocument/2006/relationships" xmlns:p="http://schemas.openxmlformats.org/presentationml/2006/main">
  <p:tag name="AUDIO_ID" val="789"/>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3"/>
  <p:tag name="ARTICULATE_SLIDE_THUMBNAIL_REFRESH" val="1"/>
</p:tagLst>
</file>

<file path=ppt/tags/tag149.xml><?xml version="1.0" encoding="utf-8"?>
<p:tagLst xmlns:a="http://schemas.openxmlformats.org/drawingml/2006/main" xmlns:r="http://schemas.openxmlformats.org/officeDocument/2006/relationships" xmlns:p="http://schemas.openxmlformats.org/presentationml/2006/main">
  <p:tag name="AUDIO_ID" val="688"/>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UDIO_ID" val="539"/>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4"/>
</p:tagLst>
</file>

<file path=ppt/tags/tag150.xml><?xml version="1.0" encoding="utf-8"?>
<p:tagLst xmlns:a="http://schemas.openxmlformats.org/drawingml/2006/main" xmlns:r="http://schemas.openxmlformats.org/officeDocument/2006/relationships" xmlns:p="http://schemas.openxmlformats.org/presentationml/2006/main">
  <p:tag name="AUDIO_ID" val="659"/>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4"/>
  <p:tag name="ARTICULATE_SLIDE_THUMBNAIL_REFRESH" val="1"/>
</p:tagLst>
</file>

<file path=ppt/tags/tag15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178"/>
  <p:tag name="BULLET_4" val="8226"/>
  <p:tag name="BULLET_5" val="8226"/>
  <p:tag name="BULLET_6" val="8226"/>
  <p:tag name="BULLET_7" val="8226"/>
  <p:tag name="BULLET_8" val="8226"/>
  <p:tag name="MARGIN_1" val="-2.147484E+09"/>
  <p:tag name="MARGIN_2" val="0"/>
  <p:tag name="MARGIN_3" val="26.87504"/>
  <p:tag name="MARGIN_4" val="40.37504"/>
  <p:tag name="MARGIN_5" val="40.37504"/>
  <p:tag name="FONT_SIZE" val="11"/>
</p:tagLst>
</file>

<file path=ppt/tags/tag152.xml><?xml version="1.0" encoding="utf-8"?>
<p:tagLst xmlns:a="http://schemas.openxmlformats.org/drawingml/2006/main" xmlns:r="http://schemas.openxmlformats.org/officeDocument/2006/relationships" xmlns:p="http://schemas.openxmlformats.org/presentationml/2006/main">
  <p:tag name="AUDIO_ID" val="754"/>
  <p:tag name="ARTICULATE_AUDIO_RECORDED" val="1"/>
  <p:tag name="ANNOTATION_TYPE_3" val="0"/>
  <p:tag name="ANNOTATION_START_3" val="7.4"/>
  <p:tag name="ANNOTATION_TOP_3" val="224"/>
  <p:tag name="ANNOTATION_LEFT_3" val="61"/>
  <p:tag name="ANNOTATION_WIDTH_3" val="149"/>
  <p:tag name="ANNOTATION_HEIGHT_3" val="150"/>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720"/>
  <p:tag name="ANNOTATION_TYPE_1" val="0"/>
  <p:tag name="ANNOTATION_START_1" val="2.6"/>
  <p:tag name="ANNOTATION_END_1" val="5.3"/>
  <p:tag name="ANNOTATION_TOP_1" val="225"/>
  <p:tag name="ANNOTATION_LEFT_1" val="67"/>
  <p:tag name="ANNOTATION_WIDTH_1" val="149"/>
  <p:tag name="ANNOTATION_HEIGHT_1" val="150"/>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720"/>
  <p:tag name="ANNOTATION_TYPE_2" val="0"/>
  <p:tag name="ANNOTATION_START_2" val="5.3"/>
  <p:tag name="ANNOTATION_TOP_2" val="282"/>
  <p:tag name="ANNOTATION_LEFT_2" val="60"/>
  <p:tag name="ANNOTATION_WIDTH_2" val="149"/>
  <p:tag name="ANNOTATION_HEIGHT_2" val="150"/>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720"/>
  <p:tag name="ANNOTATION_COUNT" val="2"/>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15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MARGIN_1" val="-2.147484E+09"/>
  <p:tag name="MARGIN_2" val="0"/>
  <p:tag name="MARGIN_3" val="26.87504"/>
  <p:tag name="MARGIN_4" val="40.37504"/>
  <p:tag name="MARGIN_5" val="40.37504"/>
  <p:tag name="FONT_SIZE" val="11"/>
</p:tagLst>
</file>

<file path=ppt/tags/tag154.xml><?xml version="1.0" encoding="utf-8"?>
<p:tagLst xmlns:a="http://schemas.openxmlformats.org/drawingml/2006/main" xmlns:r="http://schemas.openxmlformats.org/officeDocument/2006/relationships" xmlns:p="http://schemas.openxmlformats.org/presentationml/2006/main">
  <p:tag name="AUDIO_ID" val="755"/>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8"/>
  <p:tag name="ARTICULATE_SLIDE_THUMBNAIL_REFRESH" val="1"/>
</p:tagLst>
</file>

<file path=ppt/tags/tag155.xml><?xml version="1.0" encoding="utf-8"?>
<p:tagLst xmlns:a="http://schemas.openxmlformats.org/drawingml/2006/main" xmlns:r="http://schemas.openxmlformats.org/officeDocument/2006/relationships" xmlns:p="http://schemas.openxmlformats.org/presentationml/2006/main">
  <p:tag name="AUDIO_ID" val="756"/>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156.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0"/>
  <p:tag name="MARGIN_3" val="26.87504"/>
  <p:tag name="MARGIN_4" val="40.37504"/>
  <p:tag name="MARGIN_5" val="40.37504"/>
  <p:tag name="FONT_SIZE" val="11"/>
</p:tagLst>
</file>

<file path=ppt/tags/tag157.xml><?xml version="1.0" encoding="utf-8"?>
<p:tagLst xmlns:a="http://schemas.openxmlformats.org/drawingml/2006/main" xmlns:r="http://schemas.openxmlformats.org/officeDocument/2006/relationships" xmlns:p="http://schemas.openxmlformats.org/presentationml/2006/main">
  <p:tag name="AUDIO_ID" val="757"/>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9"/>
  <p:tag name="ARTICULATE_SLIDE_THUMBNAIL_REFRESH" val="1"/>
</p:tagLst>
</file>

<file path=ppt/tags/tag158.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BULLET_11" val="8226"/>
  <p:tag name="BULLET_12" val="8226"/>
  <p:tag name="BULLET_13" val="8226"/>
  <p:tag name="MARGIN_1" val="-2.147484E+09"/>
  <p:tag name="MARGIN_2" val="18"/>
  <p:tag name="MARGIN_3" val="26.87504"/>
  <p:tag name="MARGIN_4" val="40.37504"/>
  <p:tag name="MARGIN_5" val="40.37504"/>
  <p:tag name="FONT_SIZE" val="11"/>
</p:tagLst>
</file>

<file path=ppt/tags/tag159.xml><?xml version="1.0" encoding="utf-8"?>
<p:tagLst xmlns:a="http://schemas.openxmlformats.org/drawingml/2006/main" xmlns:r="http://schemas.openxmlformats.org/officeDocument/2006/relationships" xmlns:p="http://schemas.openxmlformats.org/presentationml/2006/main">
  <p:tag name="ANNOTATION_TYPE_1" val="0"/>
  <p:tag name="ANNOTATION_START_1" val="2.1"/>
  <p:tag name="ANNOTATION_TOP_1" val="170"/>
  <p:tag name="ANNOTATION_LEFT_1" val="180"/>
  <p:tag name="ANNOTATION_WIDTH_1" val="149"/>
  <p:tag name="ANNOTATION_HEIGHT_1" val="150"/>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16777215"/>
  <p:tag name="ANNOTATION_FILL_COLOR_1" val="255"/>
  <p:tag name="ANNOTATION_FILL_ALPHA_1" val="100"/>
  <p:tag name="ANNOTATION_BORDER_WIDTH_1" val="2"/>
  <p:tag name="ANNOTATION_SLIDE_WIDTH_1" val="960"/>
  <p:tag name="ANNOTATION_SLIDE_HEIGHT_1" val="720"/>
  <p:tag name="ANNOTATION_COUNT" val="1"/>
  <p:tag name="AUDIO_ID" val="758"/>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6"/>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UDIO_ID" val="544"/>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4"/>
</p:tagLst>
</file>

<file path=ppt/tags/tag160.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MARGIN_1" val="0"/>
  <p:tag name="MARGIN_2" val="0"/>
  <p:tag name="MARGIN_3" val="26.87504"/>
  <p:tag name="MARGIN_4" val="40.37504"/>
  <p:tag name="MARGIN_5" val="40.37504"/>
  <p:tag name="FONT_SIZE" val="11"/>
</p:tagLst>
</file>

<file path=ppt/tags/tag161.xml><?xml version="1.0" encoding="utf-8"?>
<p:tagLst xmlns:a="http://schemas.openxmlformats.org/drawingml/2006/main" xmlns:r="http://schemas.openxmlformats.org/officeDocument/2006/relationships" xmlns:p="http://schemas.openxmlformats.org/presentationml/2006/main">
  <p:tag name="AUDIO_ID" val="666"/>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1"/>
  <p:tag name="ARTICULATE_SLIDE_THUMBNAIL_REFRESH" val="1"/>
</p:tagLst>
</file>

<file path=ppt/tags/tag162.xml><?xml version="1.0" encoding="utf-8"?>
<p:tagLst xmlns:a="http://schemas.openxmlformats.org/drawingml/2006/main" xmlns:r="http://schemas.openxmlformats.org/officeDocument/2006/relationships" xmlns:p="http://schemas.openxmlformats.org/presentationml/2006/main">
  <p:tag name="AUDIO_ID" val="790"/>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3"/>
  <p:tag name="ARTICULATE_SLIDE_THUMBNAIL_REFRESH" val="1"/>
</p:tagLst>
</file>

<file path=ppt/tags/tag163.xml><?xml version="1.0" encoding="utf-8"?>
<p:tagLst xmlns:a="http://schemas.openxmlformats.org/drawingml/2006/main" xmlns:r="http://schemas.openxmlformats.org/officeDocument/2006/relationships" xmlns:p="http://schemas.openxmlformats.org/presentationml/2006/main">
  <p:tag name="AUDIO_ID" val="691"/>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164.xml><?xml version="1.0" encoding="utf-8"?>
<p:tagLst xmlns:a="http://schemas.openxmlformats.org/drawingml/2006/main" xmlns:r="http://schemas.openxmlformats.org/officeDocument/2006/relationships" xmlns:p="http://schemas.openxmlformats.org/presentationml/2006/main">
  <p:tag name="AUDIO_ID" val="668"/>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4"/>
  <p:tag name="ARTICULATE_SLIDE_THUMBNAIL_REFRESH" val="1"/>
</p:tagLst>
</file>

<file path=ppt/tags/tag165.xml><?xml version="1.0" encoding="utf-8"?>
<p:tagLst xmlns:a="http://schemas.openxmlformats.org/drawingml/2006/main" xmlns:r="http://schemas.openxmlformats.org/officeDocument/2006/relationships" xmlns:p="http://schemas.openxmlformats.org/presentationml/2006/main">
  <p:tag name="AUDIO_ID" val="731"/>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166.xml><?xml version="1.0" encoding="utf-8"?>
<p:tagLst xmlns:a="http://schemas.openxmlformats.org/drawingml/2006/main" xmlns:r="http://schemas.openxmlformats.org/officeDocument/2006/relationships" xmlns:p="http://schemas.openxmlformats.org/presentationml/2006/main">
  <p:tag name="AUDIO_ID" val="733"/>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9"/>
  <p:tag name="ARTICULATE_SLIDE_THUMBNAIL_REFRESH" val="1"/>
</p:tagLst>
</file>

<file path=ppt/tags/tag167.xml><?xml version="1.0" encoding="utf-8"?>
<p:tagLst xmlns:a="http://schemas.openxmlformats.org/drawingml/2006/main" xmlns:r="http://schemas.openxmlformats.org/officeDocument/2006/relationships" xmlns:p="http://schemas.openxmlformats.org/presentationml/2006/main">
  <p:tag name="AUDIO_ID" val="732"/>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8"/>
  <p:tag name="ARTICULATE_SLIDE_THUMBNAIL_REFRESH" val="1"/>
</p:tagLst>
</file>

<file path=ppt/tags/tag168.xml><?xml version="1.0" encoding="utf-8"?>
<p:tagLst xmlns:a="http://schemas.openxmlformats.org/drawingml/2006/main" xmlns:r="http://schemas.openxmlformats.org/officeDocument/2006/relationships" xmlns:p="http://schemas.openxmlformats.org/presentationml/2006/main">
  <p:tag name="AUDIO_ID" val="748"/>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9"/>
  <p:tag name="ARTICULATE_SLIDE_THUMBNAIL_REFRESH" val="1"/>
</p:tagLst>
</file>

<file path=ppt/tags/tag169.xml><?xml version="1.0" encoding="utf-8"?>
<p:tagLst xmlns:a="http://schemas.openxmlformats.org/drawingml/2006/main" xmlns:r="http://schemas.openxmlformats.org/officeDocument/2006/relationships" xmlns:p="http://schemas.openxmlformats.org/presentationml/2006/main">
  <p:tag name="AUDIO_ID" val="746"/>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8"/>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UDIO_ID" val="621"/>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9"/>
</p:tagLst>
</file>

<file path=ppt/tags/tag170.xml><?xml version="1.0" encoding="utf-8"?>
<p:tagLst xmlns:a="http://schemas.openxmlformats.org/drawingml/2006/main" xmlns:r="http://schemas.openxmlformats.org/officeDocument/2006/relationships" xmlns:p="http://schemas.openxmlformats.org/presentationml/2006/main">
  <p:tag name="AUDIO_ID" val="747"/>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6"/>
  <p:tag name="ARTICULATE_SLIDE_THUMBNAIL_REFRESH" val="1"/>
</p:tagLst>
</file>

<file path=ppt/tags/tag171.xml><?xml version="1.0" encoding="utf-8"?>
<p:tagLst xmlns:a="http://schemas.openxmlformats.org/drawingml/2006/main" xmlns:r="http://schemas.openxmlformats.org/officeDocument/2006/relationships" xmlns:p="http://schemas.openxmlformats.org/presentationml/2006/main">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TIMELINE" val="5.00/10.00/15.00"/>
  <p:tag name="AUDIO_ID" val="804"/>
  <p:tag name="ARTICULATE_USED_LAYOUT" val="7"/>
  <p:tag name="ARTICULATE_SLIDE_THUMBNAIL_REFRESH" val="1"/>
</p:tagLst>
</file>

<file path=ppt/tags/tag172.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BULLET_11" val="8226"/>
  <p:tag name="BULLET_12" val="8226"/>
  <p:tag name="BULLET_13" val="8226"/>
  <p:tag name="MARGIN_1" val="-2.147484E+09"/>
  <p:tag name="MARGIN_2" val="0"/>
  <p:tag name="MARGIN_3" val="26.87504"/>
  <p:tag name="MARGIN_4" val="40.37504"/>
  <p:tag name="MARGIN_5" val="40.37504"/>
  <p:tag name="FONT_SIZE" val="11"/>
</p:tagLst>
</file>

<file path=ppt/tags/tag173.xml><?xml version="1.0" encoding="utf-8"?>
<p:tagLst xmlns:a="http://schemas.openxmlformats.org/drawingml/2006/main" xmlns:r="http://schemas.openxmlformats.org/officeDocument/2006/relationships" xmlns:p="http://schemas.openxmlformats.org/presentationml/2006/main">
  <p:tag name="AUDIO_ID" val="678"/>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1"/>
  <p:tag name="ARTICULATE_SLIDE_THUMBNAIL_REFRESH" val="1"/>
</p:tagLst>
</file>

<file path=ppt/tags/tag174.xml><?xml version="1.0" encoding="utf-8"?>
<p:tagLst xmlns:a="http://schemas.openxmlformats.org/drawingml/2006/main" xmlns:r="http://schemas.openxmlformats.org/officeDocument/2006/relationships" xmlns:p="http://schemas.openxmlformats.org/presentationml/2006/main">
  <p:tag name="AUDIO_ID" val="791"/>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3"/>
  <p:tag name="ARTICULATE_SLIDE_THUMBNAIL_REFRESH" val="1"/>
</p:tagLst>
</file>

<file path=ppt/tags/tag175.xml><?xml version="1.0" encoding="utf-8"?>
<p:tagLst xmlns:a="http://schemas.openxmlformats.org/drawingml/2006/main" xmlns:r="http://schemas.openxmlformats.org/officeDocument/2006/relationships" xmlns:p="http://schemas.openxmlformats.org/presentationml/2006/main">
  <p:tag name="AUDIO_ID" val="695"/>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2"/>
</p:tagLst>
</file>

<file path=ppt/tags/tag176.xml><?xml version="1.0" encoding="utf-8"?>
<p:tagLst xmlns:a="http://schemas.openxmlformats.org/drawingml/2006/main" xmlns:r="http://schemas.openxmlformats.org/officeDocument/2006/relationships" xmlns:p="http://schemas.openxmlformats.org/presentationml/2006/main">
  <p:tag name="AUDIO_ID" val="680"/>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4"/>
</p:tagLst>
</file>

<file path=ppt/tags/tag177.xml><?xml version="1.0" encoding="utf-8"?>
<p:tagLst xmlns:a="http://schemas.openxmlformats.org/drawingml/2006/main" xmlns:r="http://schemas.openxmlformats.org/officeDocument/2006/relationships" xmlns:p="http://schemas.openxmlformats.org/presentationml/2006/main">
  <p:tag name="AUDIO_ID" val="696"/>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2"/>
</p:tagLst>
</file>

<file path=ppt/tags/tag178.xml><?xml version="1.0" encoding="utf-8"?>
<p:tagLst xmlns:a="http://schemas.openxmlformats.org/drawingml/2006/main" xmlns:r="http://schemas.openxmlformats.org/officeDocument/2006/relationships" xmlns:p="http://schemas.openxmlformats.org/presentationml/2006/main">
  <p:tag name="CHILD_ITEM_TEXT2" val="Confirm you have the correct template for the type of course "/>
  <p:tag name="CHILD_ITEM_TEXT5" val="Preview the entire course looking for errors "/>
  <p:tag name="CHILD_ITEM_TEXT8" val="Select Publish to publish to LMS or Word (Storyboard) "/>
  <p:tag name="CHILD_ITEM_TEXT10" val="Work with OED to upload or have  Word Storyboard reviewed"/>
</p:tagLst>
</file>

<file path=ppt/tags/tag179.xml><?xml version="1.0" encoding="utf-8"?>
<p:tagLst xmlns:a="http://schemas.openxmlformats.org/drawingml/2006/main" xmlns:r="http://schemas.openxmlformats.org/officeDocument/2006/relationships" xmlns:p="http://schemas.openxmlformats.org/presentationml/2006/main">
  <p:tag name="AUDIO_ID" val="697"/>
  <p:tag name="ARTICULATE_AUDIO_RECORDED" val="1"/>
  <p:tag name="ANNOTATION_COUNT" val="0"/>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2"/>
</p:tagLst>
</file>

<file path=ppt/tags/tag18.xml><?xml version="1.0" encoding="utf-8"?>
<p:tagLst xmlns:a="http://schemas.openxmlformats.org/drawingml/2006/main" xmlns:r="http://schemas.openxmlformats.org/officeDocument/2006/relationships" xmlns:p="http://schemas.openxmlformats.org/presentationml/2006/main">
  <p:tag name="AUDIO_ID" val="622"/>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9"/>
</p:tagLst>
</file>

<file path=ppt/tags/tag180.xml><?xml version="1.0" encoding="utf-8"?>
<p:tagLst xmlns:a="http://schemas.openxmlformats.org/drawingml/2006/main" xmlns:r="http://schemas.openxmlformats.org/officeDocument/2006/relationships" xmlns:p="http://schemas.openxmlformats.org/presentationml/2006/main">
  <p:tag name="AUDIO_ID" val="744"/>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6"/>
</p:tagLst>
</file>

<file path=ppt/tags/tag181.xml><?xml version="1.0" encoding="utf-8"?>
<p:tagLst xmlns:a="http://schemas.openxmlformats.org/drawingml/2006/main" xmlns:r="http://schemas.openxmlformats.org/officeDocument/2006/relationships" xmlns:p="http://schemas.openxmlformats.org/presentationml/2006/main">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UDIO_ID" val="793"/>
  <p:tag name="ARTICULATE_USED_LAYOUT" val="8"/>
</p:tagLst>
</file>

<file path=ppt/tags/tag182.xml><?xml version="1.0" encoding="utf-8"?>
<p:tagLst xmlns:a="http://schemas.openxmlformats.org/drawingml/2006/main" xmlns:r="http://schemas.openxmlformats.org/officeDocument/2006/relationships" xmlns:p="http://schemas.openxmlformats.org/presentationml/2006/main">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UDIO_ID" val="794"/>
  <p:tag name="ARTICULATE_USED_LAYOUT" val="8"/>
</p:tagLst>
</file>

<file path=ppt/tags/tag183.xml><?xml version="1.0" encoding="utf-8"?>
<p:tagLst xmlns:a="http://schemas.openxmlformats.org/drawingml/2006/main" xmlns:r="http://schemas.openxmlformats.org/officeDocument/2006/relationships" xmlns:p="http://schemas.openxmlformats.org/presentationml/2006/main">
  <p:tag name="AUDIO_ID" val="745"/>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6"/>
</p:tagLst>
</file>

<file path=ppt/tags/tag184.xml><?xml version="1.0" encoding="utf-8"?>
<p:tagLst xmlns:a="http://schemas.openxmlformats.org/drawingml/2006/main" xmlns:r="http://schemas.openxmlformats.org/officeDocument/2006/relationships" xmlns:p="http://schemas.openxmlformats.org/presentationml/2006/main">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TIMELINE" val="5.00/10.00/15.00"/>
  <p:tag name="AUDIO_ID" val="805"/>
  <p:tag name="ARTICULATE_USED_LAYOUT" val="7"/>
</p:tagLst>
</file>

<file path=ppt/tags/tag18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BULLET_11" val="8226"/>
  <p:tag name="BULLET_12" val="8226"/>
  <p:tag name="BULLET_13" val="8226"/>
  <p:tag name="MARGIN_1" val="-2.147484E+09"/>
  <p:tag name="MARGIN_2" val="0"/>
  <p:tag name="MARGIN_3" val="26.87504"/>
  <p:tag name="MARGIN_4" val="40.37504"/>
  <p:tag name="MARGIN_5" val="40.37504"/>
  <p:tag name="FONT_SIZE" val="11"/>
</p:tagLst>
</file>

<file path=ppt/tags/tag186.xml><?xml version="1.0" encoding="utf-8"?>
<p:tagLst xmlns:a="http://schemas.openxmlformats.org/drawingml/2006/main" xmlns:r="http://schemas.openxmlformats.org/officeDocument/2006/relationships" xmlns:p="http://schemas.openxmlformats.org/presentationml/2006/main">
  <p:tag name="AUDIO_ID" val="785"/>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1"/>
</p:tagLst>
</file>

<file path=ppt/tags/tag187.xml><?xml version="1.0" encoding="utf-8"?>
<p:tagLst xmlns:a="http://schemas.openxmlformats.org/drawingml/2006/main" xmlns:r="http://schemas.openxmlformats.org/officeDocument/2006/relationships" xmlns:p="http://schemas.openxmlformats.org/presentationml/2006/main">
  <p:tag name="AUDIO_ID" val="784"/>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3"/>
</p:tagLst>
</file>

<file path=ppt/tags/tag188.xml><?xml version="1.0" encoding="utf-8"?>
<p:tagLst xmlns:a="http://schemas.openxmlformats.org/drawingml/2006/main" xmlns:r="http://schemas.openxmlformats.org/officeDocument/2006/relationships" xmlns:p="http://schemas.openxmlformats.org/presentationml/2006/main">
  <p:tag name="AUDIO_ID" val="477"/>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2"/>
</p:tagLst>
</file>

<file path=ppt/tags/tag189.xml><?xml version="1.0" encoding="utf-8"?>
<p:tagLst xmlns:a="http://schemas.openxmlformats.org/drawingml/2006/main" xmlns:r="http://schemas.openxmlformats.org/officeDocument/2006/relationships" xmlns:p="http://schemas.openxmlformats.org/presentationml/2006/main">
  <p:tag name="AUDIO_ID" val="479"/>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2"/>
</p:tagLst>
</file>

<file path=ppt/tags/tag19.xml><?xml version="1.0" encoding="utf-8"?>
<p:tagLst xmlns:a="http://schemas.openxmlformats.org/drawingml/2006/main" xmlns:r="http://schemas.openxmlformats.org/officeDocument/2006/relationships" xmlns:p="http://schemas.openxmlformats.org/presentationml/2006/main">
  <p:tag name="CHILD_ITEM_TEXT1" val="Need Assessment"/>
  <p:tag name="CHILD_ITEM_TEXT2" val="Design"/>
  <p:tag name="CHILD_ITEM_TEXT3" val="Development"/>
  <p:tag name="CHILD_ITEM_TEXT4" val="Implement"/>
  <p:tag name="CHILD_ITEM_TEXT5" val="Evaluate"/>
</p:tagLst>
</file>

<file path=ppt/tags/tag190.xml><?xml version="1.0" encoding="utf-8"?>
<p:tagLst xmlns:a="http://schemas.openxmlformats.org/drawingml/2006/main" xmlns:r="http://schemas.openxmlformats.org/officeDocument/2006/relationships" xmlns:p="http://schemas.openxmlformats.org/presentationml/2006/main">
  <p:tag name="AUDIO_ID" val="614"/>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2"/>
</p:tagLst>
</file>

<file path=ppt/tags/tag191.xml><?xml version="1.0" encoding="utf-8"?>
<p:tagLst xmlns:a="http://schemas.openxmlformats.org/drawingml/2006/main" xmlns:r="http://schemas.openxmlformats.org/officeDocument/2006/relationships" xmlns:p="http://schemas.openxmlformats.org/presentationml/2006/main">
  <p:tag name="AUDIO_ID" val="480"/>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2"/>
</p:tagLst>
</file>

<file path=ppt/tags/tag192.xml><?xml version="1.0" encoding="utf-8"?>
<p:tagLst xmlns:a="http://schemas.openxmlformats.org/drawingml/2006/main" xmlns:r="http://schemas.openxmlformats.org/officeDocument/2006/relationships" xmlns:p="http://schemas.openxmlformats.org/presentationml/2006/main">
  <p:tag name="AUDIO_ID" val="482"/>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2"/>
</p:tagLst>
</file>

<file path=ppt/tags/tag193.xml><?xml version="1.0" encoding="utf-8"?>
<p:tagLst xmlns:a="http://schemas.openxmlformats.org/drawingml/2006/main" xmlns:r="http://schemas.openxmlformats.org/officeDocument/2006/relationships" xmlns:p="http://schemas.openxmlformats.org/presentationml/2006/main">
  <p:tag name="DUPLICATEID" val="d45c052f5b7f467a8185b78cc7f8e161"/>
</p:tagLst>
</file>

<file path=ppt/tags/tag194.xml><?xml version="1.0" encoding="utf-8"?>
<p:tagLst xmlns:a="http://schemas.openxmlformats.org/drawingml/2006/main" xmlns:r="http://schemas.openxmlformats.org/officeDocument/2006/relationships" xmlns:p="http://schemas.openxmlformats.org/presentationml/2006/main">
  <p:tag name="DUPLICATEID" val="847ad00c754244d68a86cee762cc4077"/>
</p:tagLst>
</file>

<file path=ppt/tags/tag195.xml><?xml version="1.0" encoding="utf-8"?>
<p:tagLst xmlns:a="http://schemas.openxmlformats.org/drawingml/2006/main" xmlns:r="http://schemas.openxmlformats.org/officeDocument/2006/relationships" xmlns:p="http://schemas.openxmlformats.org/presentationml/2006/main">
  <p:tag name="DUPLICATEID" val="7e7528940af641f5b2ae93dbdfbbb5d7"/>
</p:tagLst>
</file>

<file path=ppt/tags/tag2.xml><?xml version="1.0" encoding="utf-8"?>
<p:tagLst xmlns:a="http://schemas.openxmlformats.org/drawingml/2006/main" xmlns:r="http://schemas.openxmlformats.org/officeDocument/2006/relationships" xmlns:p="http://schemas.openxmlformats.org/presentationml/2006/main">
  <p:tag name="AUDIO_ID" val="538"/>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1"/>
</p:tagLst>
</file>

<file path=ppt/tags/tag20.xml><?xml version="1.0" encoding="utf-8"?>
<p:tagLst xmlns:a="http://schemas.openxmlformats.org/drawingml/2006/main" xmlns:r="http://schemas.openxmlformats.org/officeDocument/2006/relationships" xmlns:p="http://schemas.openxmlformats.org/presentationml/2006/main">
  <p:tag name="AUDIO_ID" val="623"/>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9"/>
</p:tagLst>
</file>

<file path=ppt/tags/tag21.xml><?xml version="1.0" encoding="utf-8"?>
<p:tagLst xmlns:a="http://schemas.openxmlformats.org/drawingml/2006/main" xmlns:r="http://schemas.openxmlformats.org/officeDocument/2006/relationships" xmlns:p="http://schemas.openxmlformats.org/presentationml/2006/main">
  <p:tag name="AUDIO_ID" val="542"/>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9"/>
</p:tagLst>
</file>

<file path=ppt/tags/tag22.xml><?xml version="1.0" encoding="utf-8"?>
<p:tagLst xmlns:a="http://schemas.openxmlformats.org/drawingml/2006/main" xmlns:r="http://schemas.openxmlformats.org/officeDocument/2006/relationships" xmlns:p="http://schemas.openxmlformats.org/presentationml/2006/main">
  <p:tag name="CHILD_ITEM_TEXT1" val="Evaluate "/>
  <p:tag name="CHILD_ITEM_TEXT2" val="Design"/>
  <p:tag name="CHILD_ITEM_TEXT3" val="Development"/>
  <p:tag name="CHILD_ITEM_TEXT4" val="Implement"/>
</p:tagLst>
</file>

<file path=ppt/tags/tag23.xml><?xml version="1.0" encoding="utf-8"?>
<p:tagLst xmlns:a="http://schemas.openxmlformats.org/drawingml/2006/main" xmlns:r="http://schemas.openxmlformats.org/officeDocument/2006/relationships" xmlns:p="http://schemas.openxmlformats.org/presentationml/2006/main">
  <p:tag name="AUDIO_ID" val="620"/>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9"/>
</p:tagLst>
</file>

<file path=ppt/tags/tag24.xml><?xml version="1.0" encoding="utf-8"?>
<p:tagLst xmlns:a="http://schemas.openxmlformats.org/drawingml/2006/main" xmlns:r="http://schemas.openxmlformats.org/officeDocument/2006/relationships" xmlns:p="http://schemas.openxmlformats.org/presentationml/2006/main">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UDIO_ID" val="806"/>
  <p:tag name="ARTICULATE_USED_LAYOUT" val="9"/>
</p:tagLst>
</file>

<file path=ppt/tags/tag25.xml><?xml version="1.0" encoding="utf-8"?>
<p:tagLst xmlns:a="http://schemas.openxmlformats.org/drawingml/2006/main" xmlns:r="http://schemas.openxmlformats.org/officeDocument/2006/relationships" xmlns:p="http://schemas.openxmlformats.org/presentationml/2006/main">
  <p:tag name="AUDIO_ID" val="632"/>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8"/>
</p:tagLst>
</file>

<file path=ppt/tags/tag26.xml><?xml version="1.0" encoding="utf-8"?>
<p:tagLst xmlns:a="http://schemas.openxmlformats.org/drawingml/2006/main" xmlns:r="http://schemas.openxmlformats.org/officeDocument/2006/relationships" xmlns:p="http://schemas.openxmlformats.org/presentationml/2006/main">
  <p:tag name="AUDIO_ID" val="792"/>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8"/>
</p:tagLst>
</file>

<file path=ppt/tags/tag27.xml><?xml version="1.0" encoding="utf-8"?>
<p:tagLst xmlns:a="http://schemas.openxmlformats.org/drawingml/2006/main" xmlns:r="http://schemas.openxmlformats.org/officeDocument/2006/relationships" xmlns:p="http://schemas.openxmlformats.org/presentationml/2006/main">
  <p:tag name="AUDIO_ID" val="633"/>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2"/>
</p:tagLst>
</file>

<file path=ppt/tags/tag28.xml><?xml version="1.0" encoding="utf-8"?>
<p:tagLst xmlns:a="http://schemas.openxmlformats.org/drawingml/2006/main" xmlns:r="http://schemas.openxmlformats.org/officeDocument/2006/relationships" xmlns:p="http://schemas.openxmlformats.org/presentationml/2006/main">
  <p:tag name="AUDIO_ID" val="624"/>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10"/>
</p:tagLst>
</file>

<file path=ppt/tags/tag29.xml><?xml version="1.0" encoding="utf-8"?>
<p:tagLst xmlns:a="http://schemas.openxmlformats.org/drawingml/2006/main" xmlns:r="http://schemas.openxmlformats.org/officeDocument/2006/relationships" xmlns:p="http://schemas.openxmlformats.org/presentationml/2006/main">
  <p:tag name="AUDIO_ID" val="522"/>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TIMELINE" val="5.00/10.00/15.00"/>
  <p:tag name="ARTICULATE_USED_LAYOUT" val="7"/>
</p:tagLst>
</file>

<file path=ppt/tags/tag3.xml><?xml version="1.0" encoding="utf-8"?>
<p:tagLst xmlns:a="http://schemas.openxmlformats.org/drawingml/2006/main" xmlns:r="http://schemas.openxmlformats.org/officeDocument/2006/relationships" xmlns:p="http://schemas.openxmlformats.org/presentationml/2006/main">
  <p:tag name="AUDIO_ID" val="516"/>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1"/>
</p:tagLst>
</file>

<file path=ppt/tags/tag30.xml><?xml version="1.0" encoding="utf-8"?>
<p:tagLst xmlns:a="http://schemas.openxmlformats.org/drawingml/2006/main" xmlns:r="http://schemas.openxmlformats.org/officeDocument/2006/relationships" xmlns:p="http://schemas.openxmlformats.org/presentationml/2006/main">
  <p:tag name="AUDIO_ID" val="570"/>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1"/>
</p:tagLst>
</file>

<file path=ppt/tags/tag31.xml><?xml version="1.0" encoding="utf-8"?>
<p:tagLst xmlns:a="http://schemas.openxmlformats.org/drawingml/2006/main" xmlns:r="http://schemas.openxmlformats.org/officeDocument/2006/relationships" xmlns:p="http://schemas.openxmlformats.org/presentationml/2006/main">
  <p:tag name="ORIGINAL_AUDIO_FILEPATH" val="C:\Users\Public\Music\Sample Music\Sleep Away.mp3"/>
  <p:tag name="ELAPSEDTIME" val="73.902"/>
  <p:tag name="AUDIO_ID" val="777"/>
  <p:tag name="ARTICULATE_NAV_LEVEL" val="2"/>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3"/>
</p:tagLst>
</file>

<file path=ppt/tags/tag32.xml><?xml version="1.0" encoding="utf-8"?>
<p:tagLst xmlns:a="http://schemas.openxmlformats.org/drawingml/2006/main" xmlns:r="http://schemas.openxmlformats.org/officeDocument/2006/relationships" xmlns:p="http://schemas.openxmlformats.org/presentationml/2006/main">
  <p:tag name="AUDIO_ID" val="634"/>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2"/>
</p:tagLst>
</file>

<file path=ppt/tags/tag33.xml><?xml version="1.0" encoding="utf-8"?>
<p:tagLst xmlns:a="http://schemas.openxmlformats.org/drawingml/2006/main" xmlns:r="http://schemas.openxmlformats.org/officeDocument/2006/relationships" xmlns:p="http://schemas.openxmlformats.org/presentationml/2006/main">
  <p:tag name="AUDIO_ID" val="637"/>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4"/>
</p:tagLst>
</file>

<file path=ppt/tags/tag34.xml><?xml version="1.0" encoding="utf-8"?>
<p:tagLst xmlns:a="http://schemas.openxmlformats.org/drawingml/2006/main" xmlns:r="http://schemas.openxmlformats.org/officeDocument/2006/relationships" xmlns:p="http://schemas.openxmlformats.org/presentationml/2006/main">
  <p:tag name="AUDIO_ID" val="644"/>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4"/>
</p:tagLst>
</file>

<file path=ppt/tags/tag35.xml><?xml version="1.0" encoding="utf-8"?>
<p:tagLst xmlns:a="http://schemas.openxmlformats.org/drawingml/2006/main" xmlns:r="http://schemas.openxmlformats.org/officeDocument/2006/relationships" xmlns:p="http://schemas.openxmlformats.org/presentationml/2006/main">
  <p:tag name="AUDIO_ID" val="641"/>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8"/>
</p:tagLst>
</file>

<file path=ppt/tags/tag36.xml><?xml version="1.0" encoding="utf-8"?>
<p:tagLst xmlns:a="http://schemas.openxmlformats.org/drawingml/2006/main" xmlns:r="http://schemas.openxmlformats.org/officeDocument/2006/relationships" xmlns:p="http://schemas.openxmlformats.org/presentationml/2006/main">
  <p:tag name="AUDIO_ID" val="628"/>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8"/>
</p:tagLst>
</file>

<file path=ppt/tags/tag37.xml><?xml version="1.0" encoding="utf-8"?>
<p:tagLst xmlns:a="http://schemas.openxmlformats.org/drawingml/2006/main" xmlns:r="http://schemas.openxmlformats.org/officeDocument/2006/relationships" xmlns:p="http://schemas.openxmlformats.org/presentationml/2006/main">
  <p:tag name="AUDIO_ID" val="553"/>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2"/>
</p:tagLst>
</file>

<file path=ppt/tags/tag38.xml><?xml version="1.0" encoding="utf-8"?>
<p:tagLst xmlns:a="http://schemas.openxmlformats.org/drawingml/2006/main" xmlns:r="http://schemas.openxmlformats.org/officeDocument/2006/relationships" xmlns:p="http://schemas.openxmlformats.org/presentationml/2006/main">
  <p:tag name="AUDIO_ID" val="555"/>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9"/>
</p:tagLst>
</file>

<file path=ppt/tags/tag39.xml><?xml version="1.0" encoding="utf-8"?>
<p:tagLst xmlns:a="http://schemas.openxmlformats.org/drawingml/2006/main" xmlns:r="http://schemas.openxmlformats.org/officeDocument/2006/relationships" xmlns:p="http://schemas.openxmlformats.org/presentationml/2006/main">
  <p:tag name="AUDIO_ID" val="642"/>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9"/>
</p:tagLst>
</file>

<file path=ppt/tags/tag4.xml><?xml version="1.0" encoding="utf-8"?>
<p:tagLst xmlns:a="http://schemas.openxmlformats.org/drawingml/2006/main" xmlns:r="http://schemas.openxmlformats.org/officeDocument/2006/relationships" xmlns:p="http://schemas.openxmlformats.org/presentationml/2006/main">
  <p:tag name="AUDIO_ID" val="617"/>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1"/>
</p:tagLst>
</file>

<file path=ppt/tags/tag40.xml><?xml version="1.0" encoding="utf-8"?>
<p:tagLst xmlns:a="http://schemas.openxmlformats.org/drawingml/2006/main" xmlns:r="http://schemas.openxmlformats.org/officeDocument/2006/relationships" xmlns:p="http://schemas.openxmlformats.org/presentationml/2006/main">
  <p:tag name="AUDIO_ID" val="643"/>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9"/>
</p:tagLst>
</file>

<file path=ppt/tags/tag41.xml><?xml version="1.0" encoding="utf-8"?>
<p:tagLst xmlns:a="http://schemas.openxmlformats.org/drawingml/2006/main" xmlns:r="http://schemas.openxmlformats.org/officeDocument/2006/relationships" xmlns:p="http://schemas.openxmlformats.org/presentationml/2006/main">
  <p:tag name="AUDIO_ID" val="645"/>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2"/>
</p:tagLst>
</file>

<file path=ppt/tags/tag42.xml><?xml version="1.0" encoding="utf-8"?>
<p:tagLst xmlns:a="http://schemas.openxmlformats.org/drawingml/2006/main" xmlns:r="http://schemas.openxmlformats.org/officeDocument/2006/relationships" xmlns:p="http://schemas.openxmlformats.org/presentationml/2006/main">
  <p:tag name="AUDIO_ID" val="646"/>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8"/>
</p:tagLst>
</file>

<file path=ppt/tags/tag43.xml><?xml version="1.0" encoding="utf-8"?>
<p:tagLst xmlns:a="http://schemas.openxmlformats.org/drawingml/2006/main" xmlns:r="http://schemas.openxmlformats.org/officeDocument/2006/relationships" xmlns:p="http://schemas.openxmlformats.org/presentationml/2006/main">
  <p:tag name="AUDIO_ID" val="647"/>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9"/>
</p:tagLst>
</file>

<file path=ppt/tags/tag44.xml><?xml version="1.0" encoding="utf-8"?>
<p:tagLst xmlns:a="http://schemas.openxmlformats.org/drawingml/2006/main" xmlns:r="http://schemas.openxmlformats.org/officeDocument/2006/relationships" xmlns:p="http://schemas.openxmlformats.org/presentationml/2006/main">
  <p:tag name="AUDIO_ID" val="648"/>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9"/>
</p:tagLst>
</file>

<file path=ppt/tags/tag45.xml><?xml version="1.0" encoding="utf-8"?>
<p:tagLst xmlns:a="http://schemas.openxmlformats.org/drawingml/2006/main" xmlns:r="http://schemas.openxmlformats.org/officeDocument/2006/relationships" xmlns:p="http://schemas.openxmlformats.org/presentationml/2006/main">
  <p:tag name="AUDIO_ID" val="649"/>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2"/>
</p:tagLst>
</file>

<file path=ppt/tags/tag46.xml><?xml version="1.0" encoding="utf-8"?>
<p:tagLst xmlns:a="http://schemas.openxmlformats.org/drawingml/2006/main" xmlns:r="http://schemas.openxmlformats.org/officeDocument/2006/relationships" xmlns:p="http://schemas.openxmlformats.org/presentationml/2006/main">
  <p:tag name="AUDIO_ID" val="650"/>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9"/>
</p:tagLst>
</file>

<file path=ppt/tags/tag47.xml><?xml version="1.0" encoding="utf-8"?>
<p:tagLst xmlns:a="http://schemas.openxmlformats.org/drawingml/2006/main" xmlns:r="http://schemas.openxmlformats.org/officeDocument/2006/relationships" xmlns:p="http://schemas.openxmlformats.org/presentationml/2006/main">
  <p:tag name="AUDIO_ID" val="589"/>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8"/>
</p:tagLst>
</file>

<file path=ppt/tags/tag48.xml><?xml version="1.0" encoding="utf-8"?>
<p:tagLst xmlns:a="http://schemas.openxmlformats.org/drawingml/2006/main" xmlns:r="http://schemas.openxmlformats.org/officeDocument/2006/relationships" xmlns:p="http://schemas.openxmlformats.org/presentationml/2006/main">
  <p:tag name="CHILD_ITEM_TEXT1" val="Self-review Using Checklist"/>
  <p:tag name="CHILD_ITEM_TEXT2" val="SME Review"/>
  <p:tag name="CHILD_ITEM_TEXT3" val="SME Review Changes Made"/>
  <p:tag name="CHILD_ITEM_TEXT4" val="Training Evaluation Review"/>
  <p:tag name="CHILD_ITEM_TEXT5" val="Training Evaluator Changes Made"/>
</p:tagLst>
</file>

<file path=ppt/tags/tag49.xml><?xml version="1.0" encoding="utf-8"?>
<p:tagLst xmlns:a="http://schemas.openxmlformats.org/drawingml/2006/main" xmlns:r="http://schemas.openxmlformats.org/officeDocument/2006/relationships" xmlns:p="http://schemas.openxmlformats.org/presentationml/2006/main">
  <p:tag name="AUDIO_ID" val="629"/>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5"/>
</p:tagLst>
</file>

<file path=ppt/tags/tag5.xml><?xml version="1.0" encoding="utf-8"?>
<p:tagLst xmlns:a="http://schemas.openxmlformats.org/drawingml/2006/main" xmlns:r="http://schemas.openxmlformats.org/officeDocument/2006/relationships" xmlns:p="http://schemas.openxmlformats.org/presentationml/2006/main">
  <p:tag name="AUDIO_ID" val="354"/>
  <p:tag name="ORIGINAL_AUDIO_FILEPATH" val="C:\Users\Public\Music\Sample Music\Sleep Away.mp3"/>
  <p:tag name="ELAPSEDTIME" val="73.902"/>
  <p:tag name="ARTICULATE_NAV_LEVEL" val="2"/>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3"/>
</p:tagLst>
</file>

<file path=ppt/tags/tag50.xml><?xml version="1.0" encoding="utf-8"?>
<p:tagLst xmlns:a="http://schemas.openxmlformats.org/drawingml/2006/main" xmlns:r="http://schemas.openxmlformats.org/officeDocument/2006/relationships" xmlns:p="http://schemas.openxmlformats.org/presentationml/2006/main">
  <p:tag name="AUDIO_ID" val="630"/>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2"/>
</p:tagLst>
</file>

<file path=ppt/tags/tag51.xml><?xml version="1.0" encoding="utf-8"?>
<p:tagLst xmlns:a="http://schemas.openxmlformats.org/drawingml/2006/main" xmlns:r="http://schemas.openxmlformats.org/officeDocument/2006/relationships" xmlns:p="http://schemas.openxmlformats.org/presentationml/2006/main">
  <p:tag name="AUDIO_ID" val="635"/>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9"/>
</p:tagLst>
</file>

<file path=ppt/tags/tag52.xml><?xml version="1.0" encoding="utf-8"?>
<p:tagLst xmlns:a="http://schemas.openxmlformats.org/drawingml/2006/main" xmlns:r="http://schemas.openxmlformats.org/officeDocument/2006/relationships" xmlns:p="http://schemas.openxmlformats.org/presentationml/2006/main">
  <p:tag name="AUDIO_ID" val="631"/>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TIMELINE" val="5.00"/>
  <p:tag name="ARTICULATE_USED_LAYOUT" val="7"/>
</p:tagLst>
</file>

<file path=ppt/tags/tag53.xml><?xml version="1.0" encoding="utf-8"?>
<p:tagLst xmlns:a="http://schemas.openxmlformats.org/drawingml/2006/main" xmlns:r="http://schemas.openxmlformats.org/officeDocument/2006/relationships" xmlns:p="http://schemas.openxmlformats.org/presentationml/2006/main">
  <p:tag name="AUDIO_ID" val="529"/>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7"/>
</p:tagLst>
</file>

<file path=ppt/tags/tag54.xml><?xml version="1.0" encoding="utf-8"?>
<p:tagLst xmlns:a="http://schemas.openxmlformats.org/drawingml/2006/main" xmlns:r="http://schemas.openxmlformats.org/officeDocument/2006/relationships" xmlns:p="http://schemas.openxmlformats.org/presentationml/2006/main">
  <p:tag name="AUDIO_ID" val="639"/>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1"/>
</p:tagLst>
</file>

<file path=ppt/tags/tag55.xml><?xml version="1.0" encoding="utf-8"?>
<p:tagLst xmlns:a="http://schemas.openxmlformats.org/drawingml/2006/main" xmlns:r="http://schemas.openxmlformats.org/officeDocument/2006/relationships" xmlns:p="http://schemas.openxmlformats.org/presentationml/2006/main">
  <p:tag name="ORIGINAL_AUDIO_FILEPATH" val="C:\Users\Public\Music\Sample Music\Sleep Away.mp3"/>
  <p:tag name="ELAPSEDTIME" val="73.902"/>
  <p:tag name="AUDIO_ID" val="779"/>
  <p:tag name="ARTICULATE_NAV_LEVEL" val="2"/>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3"/>
</p:tagLst>
</file>

<file path=ppt/tags/tag56.xml><?xml version="1.0" encoding="utf-8"?>
<p:tagLst xmlns:a="http://schemas.openxmlformats.org/drawingml/2006/main" xmlns:r="http://schemas.openxmlformats.org/officeDocument/2006/relationships" xmlns:p="http://schemas.openxmlformats.org/presentationml/2006/main">
  <p:tag name="AUDIO_ID" val="685"/>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2"/>
</p:tagLst>
</file>

<file path=ppt/tags/tag57.xml><?xml version="1.0" encoding="utf-8"?>
<p:tagLst xmlns:a="http://schemas.openxmlformats.org/drawingml/2006/main" xmlns:r="http://schemas.openxmlformats.org/officeDocument/2006/relationships" xmlns:p="http://schemas.openxmlformats.org/presentationml/2006/main">
  <p:tag name="AUDIO_ID" val="653"/>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4"/>
</p:tagLst>
</file>

<file path=ppt/tags/tag58.xml><?xml version="1.0" encoding="utf-8"?>
<p:tagLst xmlns:a="http://schemas.openxmlformats.org/drawingml/2006/main" xmlns:r="http://schemas.openxmlformats.org/officeDocument/2006/relationships" xmlns:p="http://schemas.openxmlformats.org/presentationml/2006/main">
  <p:tag name="AUDIO_ID" val="655"/>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4"/>
</p:tagLst>
</file>

<file path=ppt/tags/tag59.xml><?xml version="1.0" encoding="utf-8"?>
<p:tagLst xmlns:a="http://schemas.openxmlformats.org/drawingml/2006/main" xmlns:r="http://schemas.openxmlformats.org/officeDocument/2006/relationships" xmlns:p="http://schemas.openxmlformats.org/presentationml/2006/main">
  <p:tag name="AUDIO_ID" val="703"/>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2"/>
</p:tagLst>
</file>

<file path=ppt/tags/tag6.xml><?xml version="1.0" encoding="utf-8"?>
<p:tagLst xmlns:a="http://schemas.openxmlformats.org/drawingml/2006/main" xmlns:r="http://schemas.openxmlformats.org/officeDocument/2006/relationships" xmlns:p="http://schemas.openxmlformats.org/presentationml/2006/main">
  <p:tag name="AUDIO_ID" val="613"/>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3"/>
</p:tagLst>
</file>

<file path=ppt/tags/tag60.xml><?xml version="1.0" encoding="utf-8"?>
<p:tagLst xmlns:a="http://schemas.openxmlformats.org/drawingml/2006/main" xmlns:r="http://schemas.openxmlformats.org/officeDocument/2006/relationships" xmlns:p="http://schemas.openxmlformats.org/presentationml/2006/main">
  <p:tag name="AUDIO_ID" val="743"/>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2"/>
</p:tagLst>
</file>

<file path=ppt/tags/tag61.xml><?xml version="1.0" encoding="utf-8"?>
<p:tagLst xmlns:a="http://schemas.openxmlformats.org/drawingml/2006/main" xmlns:r="http://schemas.openxmlformats.org/officeDocument/2006/relationships" xmlns:p="http://schemas.openxmlformats.org/presentationml/2006/main">
  <p:tag name="AUDIO_ID" val="704"/>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10"/>
</p:tagLst>
</file>

<file path=ppt/tags/tag62.xml><?xml version="1.0" encoding="utf-8"?>
<p:tagLst xmlns:a="http://schemas.openxmlformats.org/drawingml/2006/main" xmlns:r="http://schemas.openxmlformats.org/officeDocument/2006/relationships" xmlns:p="http://schemas.openxmlformats.org/presentationml/2006/main">
  <p:tag name="AUDIO_ID" val="705"/>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2"/>
</p:tagLst>
</file>

<file path=ppt/tags/tag63.xml><?xml version="1.0" encoding="utf-8"?>
<p:tagLst xmlns:a="http://schemas.openxmlformats.org/drawingml/2006/main" xmlns:r="http://schemas.openxmlformats.org/officeDocument/2006/relationships" xmlns:p="http://schemas.openxmlformats.org/presentationml/2006/main">
  <p:tag name="AUDIO_ID" val="681"/>
  <p:tag name="ARTICULATE_AUDIO_RECORDED" val="1"/>
  <p:tag name="ANNOTATION_TYPE_3" val="0"/>
  <p:tag name="ANNOTATION_START_3" val="11.0"/>
  <p:tag name="ANNOTATION_END_3" val="-1.0"/>
  <p:tag name="ANNOTATION_TOP_3" val="255"/>
  <p:tag name="ANNOTATION_LEFT_3" val="686"/>
  <p:tag name="ANNOTATION_WIDTH_3" val="149"/>
  <p:tag name="ANNOTATION_HEIGHT_3" val="150"/>
  <p:tag name="ANNOTATION_ANIMATION_3" val="4"/>
  <p:tag name="ANNOTATION_ROTATION_3" val="0"/>
  <p:tag name="ANNOTATION_SUB_TYPE_3" val="3"/>
  <p:tag name="ANNOTATION_LOOP_COUNT_3" val="1"/>
  <p:tag name="ANNOTATION_BOX_RADIUS_3" val="0"/>
  <p:tag name="ANNOTATION_SCALE_3" val="100"/>
  <p:tag name="ANNOTATION_BORDER_ALPHA_3" val="100"/>
  <p:tag name="ANNOTATION_BORDER_COLOR_3" val="16777215"/>
  <p:tag name="ANNOTATION_FILL_COLOR_3" val="3969653"/>
  <p:tag name="ANNOTATION_FILL_ALPHA_3" val="100"/>
  <p:tag name="ANNOTATION_BORDER_WIDTH_3" val="2"/>
  <p:tag name="ANNOTATION_SLIDE_WIDTH_3" val="960"/>
  <p:tag name="ANNOTATION_SLIDE_HEIGHT_3" val="720"/>
  <p:tag name="ANNOTATION_TYPE_4" val="0"/>
  <p:tag name="ANNOTATION_START_4" val="13.7"/>
  <p:tag name="ANNOTATION_TOP_4" val="256"/>
  <p:tag name="ANNOTATION_LEFT_4" val="869"/>
  <p:tag name="ANNOTATION_WIDTH_4" val="149"/>
  <p:tag name="ANNOTATION_HEIGHT_4" val="150"/>
  <p:tag name="ANNOTATION_ANIMATION_4" val="4"/>
  <p:tag name="ANNOTATION_ROTATION_4" val="0"/>
  <p:tag name="ANNOTATION_SUB_TYPE_4" val="3"/>
  <p:tag name="ANNOTATION_LOOP_COUNT_4" val="1"/>
  <p:tag name="ANNOTATION_BOX_RADIUS_4" val="0"/>
  <p:tag name="ANNOTATION_SCALE_4" val="100"/>
  <p:tag name="ANNOTATION_BORDER_ALPHA_4" val="100"/>
  <p:tag name="ANNOTATION_BORDER_COLOR_4" val="16777215"/>
  <p:tag name="ANNOTATION_FILL_COLOR_4" val="3969653"/>
  <p:tag name="ANNOTATION_FILL_ALPHA_4" val="100"/>
  <p:tag name="ANNOTATION_BORDER_WIDTH_4" val="2"/>
  <p:tag name="ANNOTATION_SLIDE_WIDTH_4" val="960"/>
  <p:tag name="ANNOTATION_SLIDE_HEIGHT_4" val="720"/>
  <p:tag name="ANNOTATION_TYPE_1" val="0"/>
  <p:tag name="ANNOTATION_START_1" val="3.1"/>
  <p:tag name="ANNOTATION_END_1" val="-1.0"/>
  <p:tag name="ANNOTATION_TOP_1" val="381"/>
  <p:tag name="ANNOTATION_LEFT_1" val="831"/>
  <p:tag name="ANNOTATION_WIDTH_1" val="149"/>
  <p:tag name="ANNOTATION_HEIGHT_1" val="150"/>
  <p:tag name="ANNOTATION_ANIMATION_1" val="3"/>
  <p:tag name="ANNOTATION_ROTATION_1" val="180"/>
  <p:tag name="ANNOTATION_SUB_TYPE_1" val="2"/>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720"/>
  <p:tag name="ANNOTATION_TYPE_2" val="0"/>
  <p:tag name="ANNOTATION_START_2" val="5.0"/>
  <p:tag name="ANNOTATION_TOP_2" val="525"/>
  <p:tag name="ANNOTATION_LEFT_2" val="866"/>
  <p:tag name="ANNOTATION_WIDTH_2" val="149"/>
  <p:tag name="ANNOTATION_HEIGHT_2" val="150"/>
  <p:tag name="ANNOTATION_ANIMATION_2" val="3"/>
  <p:tag name="ANNOTATION_ROTATION_2" val="180"/>
  <p:tag name="ANNOTATION_SUB_TYPE_2" val="2"/>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720"/>
  <p:tag name="ANNOTATION_COUNT" val="2"/>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2"/>
</p:tagLst>
</file>

<file path=ppt/tags/tag64.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MARGIN_1" val="-2.147484E+09"/>
  <p:tag name="MARGIN_2" val="0"/>
  <p:tag name="MARGIN_3" val="26.87504"/>
  <p:tag name="MARGIN_4" val="40.37504"/>
  <p:tag name="MARGIN_5" val="40.37504"/>
  <p:tag name="FONT_SIZE" val="11"/>
</p:tagLst>
</file>

<file path=ppt/tags/tag65.xml><?xml version="1.0" encoding="utf-8"?>
<p:tagLst xmlns:a="http://schemas.openxmlformats.org/drawingml/2006/main" xmlns:r="http://schemas.openxmlformats.org/officeDocument/2006/relationships" xmlns:p="http://schemas.openxmlformats.org/presentationml/2006/main">
  <p:tag name="AUDIO_ID" val="699"/>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9"/>
</p:tagLst>
</file>

<file path=ppt/tags/tag66.xml><?xml version="1.0" encoding="utf-8"?>
<p:tagLst xmlns:a="http://schemas.openxmlformats.org/drawingml/2006/main" xmlns:r="http://schemas.openxmlformats.org/officeDocument/2006/relationships" xmlns:p="http://schemas.openxmlformats.org/presentationml/2006/main">
  <p:tag name="AUDIO_ID" val="701"/>
  <p:tag name="ARTICULATE_NAV_LEVEL" val="1"/>
  <p:tag name="ARTICULATE_SLIDE_PRESENTER_GUID" val="7400d281-38d8-47b1-82ed-ed90c4d0ebac"/>
  <p:tag name="ARTICULATE_SLIDE_PAUSE" val="1"/>
  <p:tag name="ARTICULATE_LOCK_SLIDE" val="0"/>
  <p:tag name="ARTICULATE_HIDE_SLIDE" val="0"/>
  <p:tag name="ARTICULATE_PLAYER_CONTROL_PREVIOUS" val="True"/>
  <p:tag name="ARTICULATE_PLAYER_CONTROL_NEXT" val="True"/>
  <p:tag name="ARTICULATE_USED_LAYOUT" val="8"/>
</p:tagLst>
</file>

<file path=ppt/tags/tag67.xml><?xml version="1.0" encoding="utf-8"?>
<p:tagLst xmlns:a="http://schemas.openxmlformats.org/drawingml/2006/main" xmlns:r="http://schemas.openxmlformats.org/officeDocument/2006/relationships" xmlns:p="http://schemas.openxmlformats.org/presentationml/2006/main">
  <p:tag name="AUDIO_ID" val="702"/>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9"/>
</p:tagLst>
</file>

<file path=ppt/tags/tag68.xml><?xml version="1.0" encoding="utf-8"?>
<p:tagLst xmlns:a="http://schemas.openxmlformats.org/drawingml/2006/main" xmlns:r="http://schemas.openxmlformats.org/officeDocument/2006/relationships" xmlns:p="http://schemas.openxmlformats.org/presentationml/2006/main">
  <p:tag name="AUDIO_ID" val="741"/>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9"/>
</p:tagLst>
</file>

<file path=ppt/tags/tag69.xml><?xml version="1.0" encoding="utf-8"?>
<p:tagLst xmlns:a="http://schemas.openxmlformats.org/drawingml/2006/main" xmlns:r="http://schemas.openxmlformats.org/officeDocument/2006/relationships" xmlns:p="http://schemas.openxmlformats.org/presentationml/2006/main">
  <p:tag name="AUDIO_ID" val="700"/>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9"/>
</p:tagLst>
</file>

<file path=ppt/tags/tag7.xml><?xml version="1.0" encoding="utf-8"?>
<p:tagLst xmlns:a="http://schemas.openxmlformats.org/drawingml/2006/main" xmlns:r="http://schemas.openxmlformats.org/officeDocument/2006/relationships" xmlns:p="http://schemas.openxmlformats.org/presentationml/2006/main">
  <p:tag name="AUDIO_ID" val="456"/>
  <p:tag name="ARTICULATE_AUDIO_RECORDED" val="1"/>
  <p:tag name="ANNOTATION_TYPE_4" val="0"/>
  <p:tag name="ANNOTATION_START_4" val="2.0"/>
  <p:tag name="ANNOTATION_END_4" val="-1.0"/>
  <p:tag name="ANNOTATION_TOP_4" val="223"/>
  <p:tag name="ANNOTATION_LEFT_4" val="343"/>
  <p:tag name="ANNOTATION_WIDTH_4" val="204"/>
  <p:tag name="ANNOTATION_HEIGHT_4" val="204"/>
  <p:tag name="ANNOTATION_ANIMATION_4" val="4"/>
  <p:tag name="ANNOTATION_ROTATION_4" val="0"/>
  <p:tag name="ANNOTATION_SUB_TYPE_4" val="3"/>
  <p:tag name="ANNOTATION_LOOP_COUNT_4" val="1"/>
  <p:tag name="ANNOTATION_BOX_RADIUS_4" val="0"/>
  <p:tag name="ANNOTATION_SCALE_4" val="100"/>
  <p:tag name="ANNOTATION_BORDER_ALPHA_4" val="100"/>
  <p:tag name="ANNOTATION_BORDER_COLOR_4" val="16777215"/>
  <p:tag name="ANNOTATION_FILL_COLOR_4" val="3969653"/>
  <p:tag name="ANNOTATION_FILL_ALPHA_4" val="100"/>
  <p:tag name="ANNOTATION_BORDER_WIDTH_4" val="2"/>
  <p:tag name="ANNOTATION_SLIDE_WIDTH_4" val="960"/>
  <p:tag name="ANNOTATION_SLIDE_HEIGHT_4" val="720"/>
  <p:tag name="ANNOTATION_TYPE_5" val="0"/>
  <p:tag name="ANNOTATION_START_5" val="2.0"/>
  <p:tag name="ANNOTATION_END_5" val="-1.0"/>
  <p:tag name="ANNOTATION_TOP_5" val="223"/>
  <p:tag name="ANNOTATION_LEFT_5" val="343"/>
  <p:tag name="ANNOTATION_WIDTH_5" val="204"/>
  <p:tag name="ANNOTATION_HEIGHT_5" val="204"/>
  <p:tag name="ANNOTATION_ANIMATION_5" val="4"/>
  <p:tag name="ANNOTATION_ROTATION_5" val="0"/>
  <p:tag name="ANNOTATION_SUB_TYPE_5" val="3"/>
  <p:tag name="ANNOTATION_LOOP_COUNT_5" val="1"/>
  <p:tag name="ANNOTATION_BOX_RADIUS_5" val="0"/>
  <p:tag name="ANNOTATION_SCALE_5" val="100"/>
  <p:tag name="ANNOTATION_BORDER_ALPHA_5" val="100"/>
  <p:tag name="ANNOTATION_BORDER_COLOR_5" val="16777215"/>
  <p:tag name="ANNOTATION_FILL_COLOR_5" val="3969653"/>
  <p:tag name="ANNOTATION_FILL_ALPHA_5" val="100"/>
  <p:tag name="ANNOTATION_BORDER_WIDTH_5" val="2"/>
  <p:tag name="ANNOTATION_SLIDE_WIDTH_5" val="960"/>
  <p:tag name="ANNOTATION_SLIDE_HEIGHT_5" val="720"/>
  <p:tag name="ANNOTATION_TYPE_6" val="0"/>
  <p:tag name="ANNOTATION_START_6" val="4.0"/>
  <p:tag name="ANNOTATION_TOP_6" val="447"/>
  <p:tag name="ANNOTATION_LEFT_6" val="516"/>
  <p:tag name="ANNOTATION_WIDTH_6" val="204"/>
  <p:tag name="ANNOTATION_HEIGHT_6" val="204"/>
  <p:tag name="ANNOTATION_ANIMATION_6" val="4"/>
  <p:tag name="ANNOTATION_ROTATION_6" val="0"/>
  <p:tag name="ANNOTATION_SUB_TYPE_6" val="3"/>
  <p:tag name="ANNOTATION_LOOP_COUNT_6" val="1"/>
  <p:tag name="ANNOTATION_BOX_RADIUS_6" val="0"/>
  <p:tag name="ANNOTATION_SCALE_6" val="100"/>
  <p:tag name="ANNOTATION_BORDER_ALPHA_6" val="100"/>
  <p:tag name="ANNOTATION_BORDER_COLOR_6" val="16777215"/>
  <p:tag name="ANNOTATION_FILL_COLOR_6" val="3969653"/>
  <p:tag name="ANNOTATION_FILL_ALPHA_6" val="100"/>
  <p:tag name="ANNOTATION_BORDER_WIDTH_6" val="2"/>
  <p:tag name="ANNOTATION_SLIDE_WIDTH_6" val="960"/>
  <p:tag name="ANNOTATION_SLIDE_HEIGHT_6" val="720"/>
  <p:tag name="ANNOTATION_TYPE_1" val="0"/>
  <p:tag name="ANNOTATION_START_1" val="3.1"/>
  <p:tag name="ANNOTATION_END_1" val="-1.0"/>
  <p:tag name="ANNOTATION_TOP_1" val="250"/>
  <p:tag name="ANNOTATION_LEFT_1" val="274"/>
  <p:tag name="ANNOTATION_WIDTH_1" val="204"/>
  <p:tag name="ANNOTATION_HEIGHT_1" val="204"/>
  <p:tag name="ANNOTATION_ANIMATION_1" val="4"/>
  <p:tag name="ANNOTATION_ROTATION_1" val="0"/>
  <p:tag name="ANNOTATION_SUB_TYPE_1" val="3"/>
  <p:tag name="ANNOTATION_LOOP_COUNT_1" val="1"/>
  <p:tag name="ANNOTATION_BOX_RADIUS_1" val="0"/>
  <p:tag name="ANNOTATION_SCALE_1" val="100"/>
  <p:tag name="ANNOTATION_BORDER_ALPHA_1" val="100"/>
  <p:tag name="ANNOTATION_BORDER_COLOR_1" val="16777215"/>
  <p:tag name="ANNOTATION_FILL_COLOR_1" val="3969653"/>
  <p:tag name="ANNOTATION_FILL_ALPHA_1" val="100"/>
  <p:tag name="ANNOTATION_BORDER_WIDTH_1" val="2"/>
  <p:tag name="ANNOTATION_SLIDE_WIDTH_1" val="960"/>
  <p:tag name="ANNOTATION_SLIDE_HEIGHT_1" val="720"/>
  <p:tag name="ANNOTATION_TYPE_2" val="0"/>
  <p:tag name="ANNOTATION_START_2" val="5.8"/>
  <p:tag name="ANNOTATION_END_2" val="-1.0"/>
  <p:tag name="ANNOTATION_TOP_2" val="405"/>
  <p:tag name="ANNOTATION_LEFT_2" val="266"/>
  <p:tag name="ANNOTATION_WIDTH_2" val="204"/>
  <p:tag name="ANNOTATION_HEIGHT_2" val="204"/>
  <p:tag name="ANNOTATION_ANIMATION_2" val="4"/>
  <p:tag name="ANNOTATION_ROTATION_2" val="0"/>
  <p:tag name="ANNOTATION_SUB_TYPE_2" val="3"/>
  <p:tag name="ANNOTATION_LOOP_COUNT_2" val="1"/>
  <p:tag name="ANNOTATION_BOX_RADIUS_2" val="0"/>
  <p:tag name="ANNOTATION_SCALE_2" val="100"/>
  <p:tag name="ANNOTATION_BORDER_ALPHA_2" val="100"/>
  <p:tag name="ANNOTATION_BORDER_COLOR_2" val="16777215"/>
  <p:tag name="ANNOTATION_FILL_COLOR_2" val="3969653"/>
  <p:tag name="ANNOTATION_FILL_ALPHA_2" val="100"/>
  <p:tag name="ANNOTATION_BORDER_WIDTH_2" val="2"/>
  <p:tag name="ANNOTATION_SLIDE_WIDTH_2" val="960"/>
  <p:tag name="ANNOTATION_SLIDE_HEIGHT_2" val="720"/>
  <p:tag name="ANNOTATION_TYPE_3" val="0"/>
  <p:tag name="ANNOTATION_START_3" val="8.2"/>
  <p:tag name="ANNOTATION_TOP_3" val="573"/>
  <p:tag name="ANNOTATION_LEFT_3" val="248"/>
  <p:tag name="ANNOTATION_WIDTH_3" val="204"/>
  <p:tag name="ANNOTATION_HEIGHT_3" val="204"/>
  <p:tag name="ANNOTATION_ANIMATION_3" val="4"/>
  <p:tag name="ANNOTATION_ROTATION_3" val="0"/>
  <p:tag name="ANNOTATION_SUB_TYPE_3" val="3"/>
  <p:tag name="ANNOTATION_LOOP_COUNT_3" val="1"/>
  <p:tag name="ANNOTATION_BOX_RADIUS_3" val="0"/>
  <p:tag name="ANNOTATION_SCALE_3" val="100"/>
  <p:tag name="ANNOTATION_BORDER_ALPHA_3" val="100"/>
  <p:tag name="ANNOTATION_BORDER_COLOR_3" val="16777215"/>
  <p:tag name="ANNOTATION_FILL_COLOR_3" val="3969653"/>
  <p:tag name="ANNOTATION_FILL_ALPHA_3" val="100"/>
  <p:tag name="ANNOTATION_BORDER_WIDTH_3" val="2"/>
  <p:tag name="ANNOTATION_SLIDE_WIDTH_3" val="960"/>
  <p:tag name="ANNOTATION_SLIDE_HEIGHT_3" val="720"/>
  <p:tag name="ANNOTATION_COUNT" val="3"/>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2"/>
</p:tagLst>
</file>

<file path=ppt/tags/tag70.xml><?xml version="1.0" encoding="utf-8"?>
<p:tagLst xmlns:a="http://schemas.openxmlformats.org/drawingml/2006/main" xmlns:r="http://schemas.openxmlformats.org/officeDocument/2006/relationships" xmlns:p="http://schemas.openxmlformats.org/presentationml/2006/main">
  <p:tag name="AUDIO_ID" val="706"/>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2"/>
</p:tagLst>
</file>

<file path=ppt/tags/tag71.xml><?xml version="1.0" encoding="utf-8"?>
<p:tagLst xmlns:a="http://schemas.openxmlformats.org/drawingml/2006/main" xmlns:r="http://schemas.openxmlformats.org/officeDocument/2006/relationships" xmlns:p="http://schemas.openxmlformats.org/presentationml/2006/main">
  <p:tag name="AUDIO_ID" val="708"/>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2"/>
</p:tagLst>
</file>

<file path=ppt/tags/tag72.xml><?xml version="1.0" encoding="utf-8"?>
<p:tagLst xmlns:a="http://schemas.openxmlformats.org/drawingml/2006/main" xmlns:r="http://schemas.openxmlformats.org/officeDocument/2006/relationships" xmlns:p="http://schemas.openxmlformats.org/presentationml/2006/main">
  <p:tag name="AUDIO_ID" val="707"/>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2"/>
</p:tagLst>
</file>

<file path=ppt/tags/tag73.xml><?xml version="1.0" encoding="utf-8"?>
<p:tagLst xmlns:a="http://schemas.openxmlformats.org/drawingml/2006/main" xmlns:r="http://schemas.openxmlformats.org/officeDocument/2006/relationships" xmlns:p="http://schemas.openxmlformats.org/presentationml/2006/main">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TIMELINE" val="5.00/10.00/15.00"/>
  <p:tag name="AUDIO_ID" val="798"/>
  <p:tag name="ARTICULATE_USED_LAYOUT" val="7"/>
</p:tagLst>
</file>

<file path=ppt/tags/tag74.xml><?xml version="1.0" encoding="utf-8"?>
<p:tagLst xmlns:a="http://schemas.openxmlformats.org/drawingml/2006/main" xmlns:r="http://schemas.openxmlformats.org/officeDocument/2006/relationships" xmlns:p="http://schemas.openxmlformats.org/presentationml/2006/main">
  <p:tag name="AUDIO_ID" val="651"/>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1"/>
</p:tagLst>
</file>

<file path=ppt/tags/tag75.xml><?xml version="1.0" encoding="utf-8"?>
<p:tagLst xmlns:a="http://schemas.openxmlformats.org/drawingml/2006/main" xmlns:r="http://schemas.openxmlformats.org/officeDocument/2006/relationships" xmlns:p="http://schemas.openxmlformats.org/presentationml/2006/main">
  <p:tag name="ORIGINAL_AUDIO_FILEPATH" val="C:\Users\Public\Music\Sample Music\Sleep Away.mp3"/>
  <p:tag name="ELAPSEDTIME" val="73.902"/>
  <p:tag name="AUDIO_ID" val="780"/>
  <p:tag name="ARTICULATE_NAV_LEVEL" val="2"/>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3"/>
</p:tagLst>
</file>

<file path=ppt/tags/tag76.xml><?xml version="1.0" encoding="utf-8"?>
<p:tagLst xmlns:a="http://schemas.openxmlformats.org/drawingml/2006/main" xmlns:r="http://schemas.openxmlformats.org/officeDocument/2006/relationships" xmlns:p="http://schemas.openxmlformats.org/presentationml/2006/main">
  <p:tag name="AUDIO_ID" val="687"/>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2"/>
</p:tagLst>
</file>

<file path=ppt/tags/tag7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2.147484E+09"/>
  <p:tag name="MARGIN_2" val="0"/>
  <p:tag name="MARGIN_3" val="26.87504"/>
  <p:tag name="MARGIN_4" val="40.37504"/>
  <p:tag name="MARGIN_5" val="40.37504"/>
  <p:tag name="FONT_SIZE" val="11"/>
</p:tagLst>
</file>

<file path=ppt/tags/tag78.xml><?xml version="1.0" encoding="utf-8"?>
<p:tagLst xmlns:a="http://schemas.openxmlformats.org/drawingml/2006/main" xmlns:r="http://schemas.openxmlformats.org/officeDocument/2006/relationships" xmlns:p="http://schemas.openxmlformats.org/presentationml/2006/main">
  <p:tag name="AUDIO_ID" val="656"/>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4"/>
</p:tagLst>
</file>

<file path=ppt/tags/tag79.xml><?xml version="1.0" encoding="utf-8"?>
<p:tagLst xmlns:a="http://schemas.openxmlformats.org/drawingml/2006/main" xmlns:r="http://schemas.openxmlformats.org/officeDocument/2006/relationships" xmlns:p="http://schemas.openxmlformats.org/presentationml/2006/main">
  <p:tag name="AUDIO_ID" val="742"/>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2"/>
</p:tagLst>
</file>

<file path=ppt/tags/tag8.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0"/>
  <p:tag name="MARGIN_3" val="26.87504"/>
  <p:tag name="MARGIN_4" val="40.37504"/>
  <p:tag name="MARGIN_5" val="40.37504"/>
  <p:tag name="FONT_SIZE" val="11"/>
</p:tagLst>
</file>

<file path=ppt/tags/tag80.xml><?xml version="1.0" encoding="utf-8"?>
<p:tagLst xmlns:a="http://schemas.openxmlformats.org/drawingml/2006/main" xmlns:r="http://schemas.openxmlformats.org/officeDocument/2006/relationships" xmlns:p="http://schemas.openxmlformats.org/presentationml/2006/main">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UDIO_ID" val="807"/>
  <p:tag name="ARTICULATE_USED_LAYOUT" val="2"/>
</p:tagLst>
</file>

<file path=ppt/tags/tag81.xml><?xml version="1.0" encoding="utf-8"?>
<p:tagLst xmlns:a="http://schemas.openxmlformats.org/drawingml/2006/main" xmlns:r="http://schemas.openxmlformats.org/officeDocument/2006/relationships" xmlns:p="http://schemas.openxmlformats.org/presentationml/2006/main">
  <p:tag name="AUDIO_ID" val="749"/>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2"/>
</p:tagLst>
</file>

<file path=ppt/tags/tag82.xml><?xml version="1.0" encoding="utf-8"?>
<p:tagLst xmlns:a="http://schemas.openxmlformats.org/drawingml/2006/main" xmlns:r="http://schemas.openxmlformats.org/officeDocument/2006/relationships" xmlns:p="http://schemas.openxmlformats.org/presentationml/2006/main">
  <p:tag name="AUDIO_ID" val="711"/>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2"/>
</p:tagLst>
</file>

<file path=ppt/tags/tag83.xml><?xml version="1.0" encoding="utf-8"?>
<p:tagLst xmlns:a="http://schemas.openxmlformats.org/drawingml/2006/main" xmlns:r="http://schemas.openxmlformats.org/officeDocument/2006/relationships" xmlns:p="http://schemas.openxmlformats.org/presentationml/2006/main">
  <p:tag name="AUDIO_ID" val="750"/>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6"/>
</p:tagLst>
</file>

<file path=ppt/tags/tag84.xml><?xml version="1.0" encoding="utf-8"?>
<p:tagLst xmlns:a="http://schemas.openxmlformats.org/drawingml/2006/main" xmlns:r="http://schemas.openxmlformats.org/officeDocument/2006/relationships" xmlns:p="http://schemas.openxmlformats.org/presentationml/2006/main">
  <p:tag name="AUDIO_ID" val="718"/>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9"/>
</p:tagLst>
</file>

<file path=ppt/tags/tag85.xml><?xml version="1.0" encoding="utf-8"?>
<p:tagLst xmlns:a="http://schemas.openxmlformats.org/drawingml/2006/main" xmlns:r="http://schemas.openxmlformats.org/officeDocument/2006/relationships" xmlns:p="http://schemas.openxmlformats.org/presentationml/2006/main">
  <p:tag name="AUDIO_ID" val="751"/>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6"/>
</p:tagLst>
</file>

<file path=ppt/tags/tag86.xml><?xml version="1.0" encoding="utf-8"?>
<p:tagLst xmlns:a="http://schemas.openxmlformats.org/drawingml/2006/main" xmlns:r="http://schemas.openxmlformats.org/officeDocument/2006/relationships" xmlns:p="http://schemas.openxmlformats.org/presentationml/2006/main">
  <p:tag name="AUDIO_ID" val="712"/>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2"/>
</p:tagLst>
</file>

<file path=ppt/tags/tag87.xml><?xml version="1.0" encoding="utf-8"?>
<p:tagLst xmlns:a="http://schemas.openxmlformats.org/drawingml/2006/main" xmlns:r="http://schemas.openxmlformats.org/officeDocument/2006/relationships" xmlns:p="http://schemas.openxmlformats.org/presentationml/2006/main">
  <p:tag name="AUDIO_ID" val="752"/>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6"/>
</p:tagLst>
</file>

<file path=ppt/tags/tag88.xml><?xml version="1.0" encoding="utf-8"?>
<p:tagLst xmlns:a="http://schemas.openxmlformats.org/drawingml/2006/main" xmlns:r="http://schemas.openxmlformats.org/officeDocument/2006/relationships" xmlns:p="http://schemas.openxmlformats.org/presentationml/2006/main">
  <p:tag name="AUDIO_ID" val="716"/>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2"/>
</p:tagLst>
</file>

<file path=ppt/tags/tag89.xml><?xml version="1.0" encoding="utf-8"?>
<p:tagLst xmlns:a="http://schemas.openxmlformats.org/drawingml/2006/main" xmlns:r="http://schemas.openxmlformats.org/officeDocument/2006/relationships" xmlns:p="http://schemas.openxmlformats.org/presentationml/2006/main">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UDIO_ID" val="795"/>
  <p:tag name="ARTICULATE_USED_LAYOUT" val="6"/>
</p:tagLst>
</file>

<file path=ppt/tags/tag9.xml><?xml version="1.0" encoding="utf-8"?>
<p:tagLst xmlns:a="http://schemas.openxmlformats.org/drawingml/2006/main" xmlns:r="http://schemas.openxmlformats.org/officeDocument/2006/relationships" xmlns:p="http://schemas.openxmlformats.org/presentationml/2006/main">
  <p:tag name="AUDIO_ID" val="457"/>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8"/>
</p:tagLst>
</file>

<file path=ppt/tags/tag90.xml><?xml version="1.0" encoding="utf-8"?>
<p:tagLst xmlns:a="http://schemas.openxmlformats.org/drawingml/2006/main" xmlns:r="http://schemas.openxmlformats.org/officeDocument/2006/relationships" xmlns:p="http://schemas.openxmlformats.org/presentationml/2006/main">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TIMELINE" val="5.00/10.00/15.00"/>
  <p:tag name="AUDIO_ID" val="799"/>
  <p:tag name="ARTICULATE_USED_LAYOUT" val="7"/>
</p:tagLst>
</file>

<file path=ppt/tags/tag91.xml><?xml version="1.0" encoding="utf-8"?>
<p:tagLst xmlns:a="http://schemas.openxmlformats.org/drawingml/2006/main" xmlns:r="http://schemas.openxmlformats.org/officeDocument/2006/relationships" xmlns:p="http://schemas.openxmlformats.org/presentationml/2006/main">
  <p:tag name="AUDIO_ID" val="660"/>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1"/>
</p:tagLst>
</file>

<file path=ppt/tags/tag92.xml><?xml version="1.0" encoding="utf-8"?>
<p:tagLst xmlns:a="http://schemas.openxmlformats.org/drawingml/2006/main" xmlns:r="http://schemas.openxmlformats.org/officeDocument/2006/relationships" xmlns:p="http://schemas.openxmlformats.org/presentationml/2006/main">
  <p:tag name="ORIGINAL_AUDIO_FILEPATH" val="C:\Users\Public\Music\Sample Music\Sleep Away.mp3"/>
  <p:tag name="ELAPSEDTIME" val="73.902"/>
  <p:tag name="AUDIO_ID" val="782"/>
  <p:tag name="ARTICULATE_NAV_LEVEL" val="2"/>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3"/>
</p:tagLst>
</file>

<file path=ppt/tags/tag93.xml><?xml version="1.0" encoding="utf-8"?>
<p:tagLst xmlns:a="http://schemas.openxmlformats.org/drawingml/2006/main" xmlns:r="http://schemas.openxmlformats.org/officeDocument/2006/relationships" xmlns:p="http://schemas.openxmlformats.org/presentationml/2006/main">
  <p:tag name="AUDIO_ID" val="689"/>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2"/>
</p:tagLst>
</file>

<file path=ppt/tags/tag94.xml><?xml version="1.0" encoding="utf-8"?>
<p:tagLst xmlns:a="http://schemas.openxmlformats.org/drawingml/2006/main" xmlns:r="http://schemas.openxmlformats.org/officeDocument/2006/relationships" xmlns:p="http://schemas.openxmlformats.org/presentationml/2006/main">
  <p:tag name="AUDIO_ID" val="662"/>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4"/>
</p:tagLst>
</file>

<file path=ppt/tags/tag95.xml><?xml version="1.0" encoding="utf-8"?>
<p:tagLst xmlns:a="http://schemas.openxmlformats.org/drawingml/2006/main" xmlns:r="http://schemas.openxmlformats.org/officeDocument/2006/relationships" xmlns:p="http://schemas.openxmlformats.org/presentationml/2006/main">
  <p:tag name="AUDIO_ID" val="683"/>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2"/>
</p:tagLst>
</file>

<file path=ppt/tags/tag96.xml><?xml version="1.0" encoding="utf-8"?>
<p:tagLst xmlns:a="http://schemas.openxmlformats.org/drawingml/2006/main" xmlns:r="http://schemas.openxmlformats.org/officeDocument/2006/relationships" xmlns:p="http://schemas.openxmlformats.org/presentationml/2006/main">
  <p:tag name="AUDIO_ID" val="682"/>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9"/>
</p:tagLst>
</file>

<file path=ppt/tags/tag97.xml><?xml version="1.0" encoding="utf-8"?>
<p:tagLst xmlns:a="http://schemas.openxmlformats.org/drawingml/2006/main" xmlns:r="http://schemas.openxmlformats.org/officeDocument/2006/relationships" xmlns:p="http://schemas.openxmlformats.org/presentationml/2006/main">
  <p:tag name="AUDIO_ID" val="724"/>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9"/>
</p:tagLst>
</file>

<file path=ppt/tags/tag98.xml><?xml version="1.0" encoding="utf-8"?>
<p:tagLst xmlns:a="http://schemas.openxmlformats.org/drawingml/2006/main" xmlns:r="http://schemas.openxmlformats.org/officeDocument/2006/relationships" xmlns:p="http://schemas.openxmlformats.org/presentationml/2006/main">
  <p:tag name="AUDIO_ID" val="723"/>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6"/>
</p:tagLst>
</file>

<file path=ppt/tags/tag99.xml><?xml version="1.0" encoding="utf-8"?>
<p:tagLst xmlns:a="http://schemas.openxmlformats.org/drawingml/2006/main" xmlns:r="http://schemas.openxmlformats.org/officeDocument/2006/relationships" xmlns:p="http://schemas.openxmlformats.org/presentationml/2006/main">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TIMELINE" val="5.00/10.00/15.00"/>
  <p:tag name="AUDIO_ID" val="800"/>
  <p:tag name="ARTICULATE_USED_LAYOUT" val="7"/>
</p:tagLst>
</file>

<file path=ppt/theme/theme1.xml><?xml version="1.0" encoding="utf-8"?>
<a:theme xmlns:a="http://schemas.openxmlformats.org/drawingml/2006/main" name="Template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pPr>
      <a:bodyPr rtlCol="0" anchor="ctr"/>
      <a:lstStyle>
        <a:defPPr>
          <a:defRPr sz="1400" dirty="0" smtClean="0">
            <a:solidFill>
              <a:schemeClr val="tx1"/>
            </a:solidFill>
          </a:defRPr>
        </a:defPPr>
      </a:lstStyle>
      <a:style>
        <a:lnRef idx="2">
          <a:schemeClr val="dk1"/>
        </a:lnRef>
        <a:fillRef idx="1">
          <a:schemeClr val="lt1"/>
        </a:fillRef>
        <a:effectRef idx="0">
          <a:schemeClr val="dk1"/>
        </a:effectRef>
        <a:fontRef idx="minor">
          <a:schemeClr val="dk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88297</TotalTime>
  <Words>29312</Words>
  <Application>Microsoft Office PowerPoint</Application>
  <PresentationFormat>On-screen Show (4:3)</PresentationFormat>
  <Paragraphs>3122</Paragraphs>
  <Slides>168</Slides>
  <Notes>168</Notes>
  <HiddenSlides>22</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168</vt:i4>
      </vt:variant>
    </vt:vector>
  </HeadingPairs>
  <TitlesOfParts>
    <vt:vector size="181" baseType="lpstr">
      <vt:lpstr>ＭＳ 明朝</vt:lpstr>
      <vt:lpstr>ＭＳ Ｐゴシック</vt:lpstr>
      <vt:lpstr>Arial</vt:lpstr>
      <vt:lpstr>Arial Rounded MT Bold</vt:lpstr>
      <vt:lpstr>Calibri</vt:lpstr>
      <vt:lpstr>Cambria</vt:lpstr>
      <vt:lpstr>Cambria Math</vt:lpstr>
      <vt:lpstr>Kalinga</vt:lpstr>
      <vt:lpstr>Lucida Grande</vt:lpstr>
      <vt:lpstr>Times New Roman</vt:lpstr>
      <vt:lpstr>Wingdings</vt:lpstr>
      <vt:lpstr>Template2</vt:lpstr>
      <vt:lpstr>Document</vt:lpstr>
      <vt:lpstr>PowerPoint Presentation</vt:lpstr>
      <vt:lpstr>PowerPoint Presentation</vt:lpstr>
      <vt:lpstr>PowerPoint Presentation</vt:lpstr>
      <vt:lpstr>Course Agenda</vt:lpstr>
      <vt:lpstr>Course Agenda</vt:lpstr>
      <vt:lpstr>Course Learning Objectives</vt:lpstr>
      <vt:lpstr>Participant Introductions</vt:lpstr>
      <vt:lpstr>Learning Logistics</vt:lpstr>
      <vt:lpstr>Your Contributions to Learning</vt:lpstr>
      <vt:lpstr>PowerPoint Presentation</vt:lpstr>
      <vt:lpstr>Course Agenda</vt:lpstr>
      <vt:lpstr>Section 1 Learning Objectives</vt:lpstr>
      <vt:lpstr>Terms and Concepts</vt:lpstr>
      <vt:lpstr>Terms and Concepts</vt:lpstr>
      <vt:lpstr>Roles Responsible for Creating Training </vt:lpstr>
      <vt:lpstr>SME PowerPoint Training Development </vt:lpstr>
      <vt:lpstr>SME PowerPoint Training Development </vt:lpstr>
      <vt:lpstr>eLearning Training Development</vt:lpstr>
      <vt:lpstr>eLearning Training Development</vt:lpstr>
      <vt:lpstr>eLearning Training Development</vt:lpstr>
      <vt:lpstr>ILT Training Templates</vt:lpstr>
      <vt:lpstr>eLearning Training Templates</vt:lpstr>
      <vt:lpstr>What is Articulate Studio ‘13</vt:lpstr>
      <vt:lpstr>Connection Between Instructor Led and eLearning</vt:lpstr>
      <vt:lpstr>Check Your Knowledge</vt:lpstr>
      <vt:lpstr>PowerPoint Presentation</vt:lpstr>
      <vt:lpstr>Course Agenda</vt:lpstr>
      <vt:lpstr>Section 2 Learning Objectives</vt:lpstr>
      <vt:lpstr>Terms and Concepts</vt:lpstr>
      <vt:lpstr>Terms and Concepts</vt:lpstr>
      <vt:lpstr>Where are we going with Templates</vt:lpstr>
      <vt:lpstr>Training Templates</vt:lpstr>
      <vt:lpstr>Curricula Template</vt:lpstr>
      <vt:lpstr>Curricula Template - Overview</vt:lpstr>
      <vt:lpstr>Curricula Template - Overview</vt:lpstr>
      <vt:lpstr>Curricula Template - Overview</vt:lpstr>
      <vt:lpstr>What is the PowerPoint Template</vt:lpstr>
      <vt:lpstr>Pre-formatted Slides</vt:lpstr>
      <vt:lpstr>Terms and Concepts Template</vt:lpstr>
      <vt:lpstr>Resource Material Table of Contents</vt:lpstr>
      <vt:lpstr>eLearning PowerPoint Templates</vt:lpstr>
      <vt:lpstr>Checklists</vt:lpstr>
      <vt:lpstr>Review Process</vt:lpstr>
      <vt:lpstr>Accessing the Training Templates</vt:lpstr>
      <vt:lpstr>Connection Point Between Templates</vt:lpstr>
      <vt:lpstr>Naming and Versioning Documents</vt:lpstr>
      <vt:lpstr>Check Your Knowledge</vt:lpstr>
      <vt:lpstr>Check Your Knowledge</vt:lpstr>
      <vt:lpstr>PowerPoint Presentation</vt:lpstr>
      <vt:lpstr>Course Agenda</vt:lpstr>
      <vt:lpstr>Section 3 Learning Objectives</vt:lpstr>
      <vt:lpstr>Terms and Concepts</vt:lpstr>
      <vt:lpstr>Terms and Concepts</vt:lpstr>
      <vt:lpstr>When is the Articulate File Created</vt:lpstr>
      <vt:lpstr>Articulate Icons</vt:lpstr>
      <vt:lpstr>Articulate Functionality</vt:lpstr>
      <vt:lpstr>Slide Selection and Articulate Functionality </vt:lpstr>
      <vt:lpstr>Identify Folders in the Articulate Ribbon</vt:lpstr>
      <vt:lpstr>Narration Folder</vt:lpstr>
      <vt:lpstr>Insert Folder</vt:lpstr>
      <vt:lpstr>Tool Folder</vt:lpstr>
      <vt:lpstr>Changes to Format</vt:lpstr>
      <vt:lpstr>Publish Folder</vt:lpstr>
      <vt:lpstr>Articulate and PowerPoint Integration</vt:lpstr>
      <vt:lpstr>Access Articulate Community</vt:lpstr>
      <vt:lpstr>Help Resources</vt:lpstr>
      <vt:lpstr>Check Your Knowledge</vt:lpstr>
      <vt:lpstr>PowerPoint Presentation</vt:lpstr>
      <vt:lpstr>Course Agenda</vt:lpstr>
      <vt:lpstr>Section 4 Learning Objectives</vt:lpstr>
      <vt:lpstr>Terms and Concepts</vt:lpstr>
      <vt:lpstr>Inputs and Templates</vt:lpstr>
      <vt:lpstr>Inputs and Templates</vt:lpstr>
      <vt:lpstr>eLearning PowerPoint Templates</vt:lpstr>
      <vt:lpstr>Choosing the Correct Template</vt:lpstr>
      <vt:lpstr>Exercise 1 PowerPoint Template Review</vt:lpstr>
      <vt:lpstr>Crosswalk  </vt:lpstr>
      <vt:lpstr>Exercise 2 - Review Crosswalk</vt:lpstr>
      <vt:lpstr>Importing Slides into the Template </vt:lpstr>
      <vt:lpstr>Exercise 3 Import Slides into the Template</vt:lpstr>
      <vt:lpstr>Import or change an Articulate Template</vt:lpstr>
      <vt:lpstr>Exercise 4 Import Articulate Player (Skin) Template</vt:lpstr>
      <vt:lpstr>Check Your Knowledge</vt:lpstr>
      <vt:lpstr>PowerPoint Presentation</vt:lpstr>
      <vt:lpstr>Course Agenda</vt:lpstr>
      <vt:lpstr>Section 5 Learning Objectives</vt:lpstr>
      <vt:lpstr>Terms and Concepts</vt:lpstr>
      <vt:lpstr>Connection Between Terms and Concepts and eLearning</vt:lpstr>
      <vt:lpstr>Creating the Glossary from the Terms and Concepts Content</vt:lpstr>
      <vt:lpstr>Adding the eLearning Terms and Concept Slide</vt:lpstr>
      <vt:lpstr>Exercise 5 - Maintain Glossary</vt:lpstr>
      <vt:lpstr>Check Your Knowledge</vt:lpstr>
      <vt:lpstr>PowerPoint Presentation</vt:lpstr>
      <vt:lpstr>Course Agenda</vt:lpstr>
      <vt:lpstr>Section 6 Learning Objectives</vt:lpstr>
      <vt:lpstr>Terms and Concepts</vt:lpstr>
      <vt:lpstr>Connection Between “Tab” Document and Resource Documents</vt:lpstr>
      <vt:lpstr>Which Document Should be Imported into the PowerPoint and Referenced</vt:lpstr>
      <vt:lpstr>How Reference Documents are Referred to in the Presentation </vt:lpstr>
      <vt:lpstr>Exercise 6 Create and Maintain Resource Document</vt:lpstr>
      <vt:lpstr>Check Your Knowledge</vt:lpstr>
      <vt:lpstr>PowerPoint Presentation</vt:lpstr>
      <vt:lpstr>Course Agenda</vt:lpstr>
      <vt:lpstr>Section 7 Learning Objectives</vt:lpstr>
      <vt:lpstr>Terms and Concepts</vt:lpstr>
      <vt:lpstr>Engage Interaction Types</vt:lpstr>
      <vt:lpstr>Discuss Engage Interaction Types</vt:lpstr>
      <vt:lpstr>When to Use Interactions</vt:lpstr>
      <vt:lpstr>Inserting an Engage Interaction</vt:lpstr>
      <vt:lpstr>Inserted File</vt:lpstr>
      <vt:lpstr>Exercise 7 - Insert an Engage Interaction into a Presentation</vt:lpstr>
      <vt:lpstr>Interaction Views</vt:lpstr>
      <vt:lpstr>Exercise 8 - Create and Maintain an Engage Interaction</vt:lpstr>
      <vt:lpstr>Tips for Managing Interactions</vt:lpstr>
      <vt:lpstr>Tips for Managing Interactions</vt:lpstr>
      <vt:lpstr>Check Your Knowledge</vt:lpstr>
      <vt:lpstr>PowerPoint Presentation</vt:lpstr>
      <vt:lpstr>Course Agenda</vt:lpstr>
      <vt:lpstr>Section 8 Learning Objectives</vt:lpstr>
      <vt:lpstr>Terms and Concepts</vt:lpstr>
      <vt:lpstr>Creating a Script and Recording Audio</vt:lpstr>
      <vt:lpstr>Creating a Script and Recording Audio</vt:lpstr>
      <vt:lpstr>Prepare for Recording</vt:lpstr>
      <vt:lpstr>Recording in Articulate</vt:lpstr>
      <vt:lpstr>Record Narration</vt:lpstr>
      <vt:lpstr>Import Audio File</vt:lpstr>
      <vt:lpstr>Exercise 9 - Import Audio File</vt:lpstr>
      <vt:lpstr>Editing the Audio File</vt:lpstr>
      <vt:lpstr>Exercise Ten - Edit Audio File</vt:lpstr>
      <vt:lpstr>Check Your Knowledge</vt:lpstr>
      <vt:lpstr>PowerPoint Presentation</vt:lpstr>
      <vt:lpstr>Course Agenda</vt:lpstr>
      <vt:lpstr>Section 9 Learning Objectives</vt:lpstr>
      <vt:lpstr>Terms and Concepts</vt:lpstr>
      <vt:lpstr>Adding Annotation Process</vt:lpstr>
      <vt:lpstr>Annotation versus Animations</vt:lpstr>
      <vt:lpstr>Types of Annotations</vt:lpstr>
      <vt:lpstr>Changing the Annotation Appearance</vt:lpstr>
      <vt:lpstr>Exercise 11 - Create Annotation</vt:lpstr>
      <vt:lpstr>PowerPoint Presentation</vt:lpstr>
      <vt:lpstr>Course Agenda</vt:lpstr>
      <vt:lpstr>Section 10 Learning Objectives</vt:lpstr>
      <vt:lpstr>Terms and Concepts</vt:lpstr>
      <vt:lpstr>Converting Knowledge Checks to Quizmaker Questions</vt:lpstr>
      <vt:lpstr>Survey versus Graded Questions</vt:lpstr>
      <vt:lpstr>Quizmaker Templates</vt:lpstr>
      <vt:lpstr>A Word about Questions</vt:lpstr>
      <vt:lpstr>When Creating a Quiz</vt:lpstr>
      <vt:lpstr>Exercise 12 - Create and Import Quiz</vt:lpstr>
      <vt:lpstr>Check Your Knowledge</vt:lpstr>
      <vt:lpstr>PowerPoint Presentation</vt:lpstr>
      <vt:lpstr>Course Agenda</vt:lpstr>
      <vt:lpstr>Section 11 Learning Objectives</vt:lpstr>
      <vt:lpstr>Terms and Concepts</vt:lpstr>
      <vt:lpstr>Identify Publishing Settings</vt:lpstr>
      <vt:lpstr>Previewing a Presentation</vt:lpstr>
      <vt:lpstr>Preview and Check the Template</vt:lpstr>
      <vt:lpstr>Storyboard</vt:lpstr>
      <vt:lpstr>Zip File (LMS Upload)</vt:lpstr>
      <vt:lpstr>Exercise 13 - Publishing the Presentation to a Zip file or MS Word Storyboard</vt:lpstr>
      <vt:lpstr>Check Your Knowledge</vt:lpstr>
      <vt:lpstr>PowerPoint Presentation</vt:lpstr>
      <vt:lpstr>Course Agenda</vt:lpstr>
      <vt:lpstr>Conclusion</vt:lpstr>
      <vt:lpstr>Where Can I Get Help – People?</vt:lpstr>
      <vt:lpstr>Technical Help Resources</vt:lpstr>
      <vt:lpstr>Instructional Design Help Resources</vt:lpstr>
      <vt:lpstr>Questions?</vt:lpstr>
    </vt:vector>
  </TitlesOfParts>
  <Manager/>
  <Company>CDOT</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Course Template</dc:title>
  <dc:subject/>
  <dc:creator>Jason Prince</dc:creator>
  <cp:keywords/>
  <dc:description/>
  <cp:lastModifiedBy>Prince, Jason M</cp:lastModifiedBy>
  <cp:revision>1990</cp:revision>
  <cp:lastPrinted>2015-10-28T21:22:38Z</cp:lastPrinted>
  <dcterms:created xsi:type="dcterms:W3CDTF">2014-07-10T17:59:32Z</dcterms:created>
  <dcterms:modified xsi:type="dcterms:W3CDTF">2015-11-04T23:09:27Z</dcterms:modified>
  <cp:category/>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Path">
    <vt:lpwstr>09212015_Course_Creating an eLearning Course Using Templates_Ver_01</vt:lpwstr>
  </property>
  <property fmtid="{D5CDD505-2E9C-101B-9397-08002B2CF9AE}" pid="3" name="ArticulateProjectVersion">
    <vt:lpwstr>7</vt:lpwstr>
  </property>
  <property fmtid="{D5CDD505-2E9C-101B-9397-08002B2CF9AE}" pid="4" name="ArticulateUseProject">
    <vt:lpwstr>1</vt:lpwstr>
  </property>
  <property fmtid="{D5CDD505-2E9C-101B-9397-08002B2CF9AE}" pid="5" name="ArticulateGUID">
    <vt:lpwstr>76F9AD38-2D07-477B-84F4-535B7B444B9F</vt:lpwstr>
  </property>
  <property fmtid="{D5CDD505-2E9C-101B-9397-08002B2CF9AE}" pid="6" name="ArticulateProjectFull">
    <vt:lpwstr>C:\Users\princej\Desktop\06 Class File\02_Creating an eLearning Course Using Articulate\09212015_Course_Creating an eLearning Course Using Articulate_Ver_01.ppta</vt:lpwstr>
  </property>
</Properties>
</file>