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35FE-5B87-4DD7-B85D-C9A732CB65F3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9278-14ED-4838-B75B-2176987A7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3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35FE-5B87-4DD7-B85D-C9A732CB65F3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9278-14ED-4838-B75B-2176987A7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6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35FE-5B87-4DD7-B85D-C9A732CB65F3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9278-14ED-4838-B75B-2176987A7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35FE-5B87-4DD7-B85D-C9A732CB65F3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9278-14ED-4838-B75B-2176987A7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8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35FE-5B87-4DD7-B85D-C9A732CB65F3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9278-14ED-4838-B75B-2176987A7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35FE-5B87-4DD7-B85D-C9A732CB65F3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9278-14ED-4838-B75B-2176987A7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0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35FE-5B87-4DD7-B85D-C9A732CB65F3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9278-14ED-4838-B75B-2176987A7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8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35FE-5B87-4DD7-B85D-C9A732CB65F3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9278-14ED-4838-B75B-2176987A7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5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35FE-5B87-4DD7-B85D-C9A732CB65F3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9278-14ED-4838-B75B-2176987A7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1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35FE-5B87-4DD7-B85D-C9A732CB65F3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9278-14ED-4838-B75B-2176987A7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9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35FE-5B87-4DD7-B85D-C9A732CB65F3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9278-14ED-4838-B75B-2176987A7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9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035FE-5B87-4DD7-B85D-C9A732CB65F3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E9278-14ED-4838-B75B-2176987A7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6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2479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1739"/>
          <a:stretch/>
        </p:blipFill>
        <p:spPr>
          <a:xfrm>
            <a:off x="1168400" y="368300"/>
            <a:ext cx="9583918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73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561"/>
          <a:stretch/>
        </p:blipFill>
        <p:spPr>
          <a:xfrm>
            <a:off x="1219200" y="304800"/>
            <a:ext cx="9582150" cy="622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162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415"/>
          <a:stretch/>
        </p:blipFill>
        <p:spPr>
          <a:xfrm>
            <a:off x="1219200" y="304800"/>
            <a:ext cx="9582150" cy="623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017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750" t="6862" b="7872"/>
          <a:stretch/>
        </p:blipFill>
        <p:spPr>
          <a:xfrm>
            <a:off x="1219200" y="304800"/>
            <a:ext cx="9680444" cy="623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523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CDOT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Prince, Jason M</dc:creator>
  <cp:lastModifiedBy>Prince, Jason M</cp:lastModifiedBy>
  <cp:revision>3</cp:revision>
  <dcterms:created xsi:type="dcterms:W3CDTF">2016-04-27T19:31:49Z</dcterms:created>
  <dcterms:modified xsi:type="dcterms:W3CDTF">2016-04-27T19:58:29Z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ACF70E0E-FF43-4BB5-A94E-0D8D71CA1110</vt:lpwstr>
  </property>
  <property fmtid="{D5CDD505-2E9C-101B-9397-08002B2CF9AE}" pid="3" name="ArticulatePath">
    <vt:lpwstr>Presentation1</vt:lpwstr>
  </property>
</Properties>
</file>