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7.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8.xml" ContentType="application/vnd.openxmlformats-officedocument.presentationml.notesSlide+xml"/>
  <Override PartName="/ppt/tags/tag31.xml" ContentType="application/vnd.openxmlformats-officedocument.presentationml.tags+xml"/>
  <Override PartName="/ppt/notesSlides/notesSlide19.xml" ContentType="application/vnd.openxmlformats-officedocument.presentationml.notesSlide+xml"/>
  <Override PartName="/ppt/tags/tag32.xml" ContentType="application/vnd.openxmlformats-officedocument.presentationml.tags+xml"/>
  <Override PartName="/ppt/notesSlides/notesSlide20.xml" ContentType="application/vnd.openxmlformats-officedocument.presentationml.notesSlide+xml"/>
  <Override PartName="/ppt/tags/tag33.xml" ContentType="application/vnd.openxmlformats-officedocument.presentationml.tags+xml"/>
  <Override PartName="/ppt/notesSlides/notesSlide21.xml" ContentType="application/vnd.openxmlformats-officedocument.presentationml.notesSlide+xml"/>
  <Override PartName="/ppt/tags/tag34.xml" ContentType="application/vnd.openxmlformats-officedocument.presentationml.tags+xml"/>
  <Override PartName="/ppt/notesSlides/notesSlide22.xml" ContentType="application/vnd.openxmlformats-officedocument.presentationml.notesSlide+xml"/>
  <Override PartName="/ppt/tags/tag35.xml" ContentType="application/vnd.openxmlformats-officedocument.presentationml.tags+xml"/>
  <Override PartName="/ppt/notesSlides/notesSlide23.xml" ContentType="application/vnd.openxmlformats-officedocument.presentationml.notesSlide+xml"/>
  <Override PartName="/ppt/tags/tag3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0"/>
  </p:notesMasterIdLst>
  <p:sldIdLst>
    <p:sldId id="300" r:id="rId2"/>
    <p:sldId id="267" r:id="rId3"/>
    <p:sldId id="322" r:id="rId4"/>
    <p:sldId id="321" r:id="rId5"/>
    <p:sldId id="320" r:id="rId6"/>
    <p:sldId id="283" r:id="rId7"/>
    <p:sldId id="284" r:id="rId8"/>
    <p:sldId id="285" r:id="rId9"/>
    <p:sldId id="288" r:id="rId10"/>
    <p:sldId id="289" r:id="rId11"/>
    <p:sldId id="303" r:id="rId12"/>
    <p:sldId id="323" r:id="rId13"/>
    <p:sldId id="304" r:id="rId14"/>
    <p:sldId id="307" r:id="rId15"/>
    <p:sldId id="326" r:id="rId16"/>
    <p:sldId id="325" r:id="rId17"/>
    <p:sldId id="324" r:id="rId18"/>
    <p:sldId id="305" r:id="rId19"/>
    <p:sldId id="309" r:id="rId20"/>
    <p:sldId id="310" r:id="rId21"/>
    <p:sldId id="278" r:id="rId22"/>
    <p:sldId id="308" r:id="rId23"/>
    <p:sldId id="311" r:id="rId24"/>
    <p:sldId id="312" r:id="rId25"/>
    <p:sldId id="313" r:id="rId26"/>
    <p:sldId id="314" r:id="rId27"/>
    <p:sldId id="317" r:id="rId28"/>
    <p:sldId id="315" r:id="rId29"/>
    <p:sldId id="316" r:id="rId30"/>
    <p:sldId id="319" r:id="rId31"/>
    <p:sldId id="318" r:id="rId32"/>
    <p:sldId id="259" r:id="rId33"/>
    <p:sldId id="268" r:id="rId34"/>
    <p:sldId id="260" r:id="rId35"/>
    <p:sldId id="261" r:id="rId36"/>
    <p:sldId id="264" r:id="rId37"/>
    <p:sldId id="265" r:id="rId38"/>
    <p:sldId id="258" r:id="rId39"/>
  </p:sldIdLst>
  <p:sldSz cx="12192000" cy="6858000"/>
  <p:notesSz cx="7023100" cy="93091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86916" autoAdjust="0"/>
  </p:normalViewPr>
  <p:slideViewPr>
    <p:cSldViewPr snapToGrid="0">
      <p:cViewPr varScale="1">
        <p:scale>
          <a:sx n="117" d="100"/>
          <a:sy n="117" d="100"/>
        </p:scale>
        <p:origin x="120" y="162"/>
      </p:cViewPr>
      <p:guideLst/>
    </p:cSldViewPr>
  </p:slideViewPr>
  <p:outlineViewPr>
    <p:cViewPr>
      <p:scale>
        <a:sx n="33" d="100"/>
        <a:sy n="33" d="100"/>
      </p:scale>
      <p:origin x="0" y="-810"/>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FC71E357-C79F-4CD4-B969-59E39695E84C}" type="datetimeFigureOut">
              <a:rPr lang="en-US" smtClean="0"/>
              <a:t>9/28/2016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52473EAD-B307-463E-901E-01664043AA96}" type="slidenum">
              <a:rPr lang="en-US" smtClean="0"/>
              <a:t>‹#›</a:t>
            </a:fld>
            <a:endParaRPr lang="en-US"/>
          </a:p>
        </p:txBody>
      </p:sp>
    </p:spTree>
    <p:extLst>
      <p:ext uri="{BB962C8B-B14F-4D97-AF65-F5344CB8AC3E}">
        <p14:creationId xmlns:p14="http://schemas.microsoft.com/office/powerpoint/2010/main" val="948032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smtClean="0"/>
              <a:t>Introduction or presentation </a:t>
            </a:r>
            <a:r>
              <a:rPr lang="en-US" baseline="0" dirty="0" smtClean="0"/>
              <a:t>title slide.</a:t>
            </a:r>
            <a:endParaRPr lang="en-US" dirty="0"/>
          </a:p>
        </p:txBody>
      </p:sp>
      <p:sp>
        <p:nvSpPr>
          <p:cNvPr id="4" name="Slide Number Placeholder 3"/>
          <p:cNvSpPr>
            <a:spLocks noGrp="1"/>
          </p:cNvSpPr>
          <p:nvPr>
            <p:ph type="sldNum" sz="quarter" idx="10"/>
          </p:nvPr>
        </p:nvSpPr>
        <p:spPr/>
        <p:txBody>
          <a:bodyPr/>
          <a:lstStyle/>
          <a:p>
            <a:fld id="{6D28C5E9-D05C-1D4D-99E2-87483ED3AF4F}" type="slidenum">
              <a:rPr lang="en-US" smtClean="0"/>
              <a:t>1</a:t>
            </a:fld>
            <a:endParaRPr lang="en-US"/>
          </a:p>
        </p:txBody>
      </p:sp>
    </p:spTree>
    <p:extLst>
      <p:ext uri="{BB962C8B-B14F-4D97-AF65-F5344CB8AC3E}">
        <p14:creationId xmlns:p14="http://schemas.microsoft.com/office/powerpoint/2010/main" val="2303133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baseline="0" dirty="0" smtClean="0"/>
              <a:t>Once you have roads and transportation modes, what does it take to operate them as a system?</a:t>
            </a:r>
          </a:p>
          <a:p>
            <a:endParaRPr lang="en-US" baseline="0" dirty="0" smtClean="0"/>
          </a:p>
          <a:p>
            <a:r>
              <a:rPr lang="en-US" baseline="0" dirty="0" smtClean="0"/>
              <a:t>Well, it takes of these people plus a whole lot more.</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Structural Trades – F Martinez</a:t>
            </a:r>
          </a:p>
          <a:p>
            <a:r>
              <a:rPr lang="en-US" baseline="0" dirty="0" smtClean="0"/>
              <a:t>Intermodal planning – Hoffman</a:t>
            </a:r>
          </a:p>
          <a:p>
            <a:r>
              <a:rPr lang="en-US" baseline="0" dirty="0" smtClean="0"/>
              <a:t>Corridor Management – Neilson</a:t>
            </a:r>
          </a:p>
          <a:p>
            <a:r>
              <a:rPr lang="en-US" baseline="0" dirty="0" smtClean="0"/>
              <a:t>Traffic Analysis – Aguilar</a:t>
            </a:r>
          </a:p>
          <a:p>
            <a:r>
              <a:rPr lang="en-US" baseline="0" dirty="0" smtClean="0"/>
              <a:t>Environmental Analysis – Waldman</a:t>
            </a:r>
          </a:p>
          <a:p>
            <a:r>
              <a:rPr lang="en-US" baseline="0" dirty="0" smtClean="0"/>
              <a:t>Aeronautics – Eldridge</a:t>
            </a:r>
          </a:p>
          <a:p>
            <a:r>
              <a:rPr lang="en-US" baseline="0" dirty="0" smtClean="0"/>
              <a:t>HTPE – Delgado</a:t>
            </a:r>
          </a:p>
          <a:p>
            <a:r>
              <a:rPr lang="en-US" baseline="0" dirty="0" err="1" smtClean="0"/>
              <a:t>Gov</a:t>
            </a:r>
            <a:r>
              <a:rPr lang="en-US" baseline="0" dirty="0" smtClean="0"/>
              <a:t> Relations – </a:t>
            </a:r>
            <a:r>
              <a:rPr lang="en-US" baseline="0" dirty="0" err="1" smtClean="0"/>
              <a:t>Malbry</a:t>
            </a:r>
            <a:endParaRPr lang="en-US" baseline="0" dirty="0" smtClean="0"/>
          </a:p>
          <a:p>
            <a:r>
              <a:rPr lang="en-US" baseline="0" dirty="0" smtClean="0"/>
              <a:t>Corridor Operations – Largent</a:t>
            </a:r>
          </a:p>
          <a:p>
            <a:r>
              <a:rPr lang="en-US" baseline="0" dirty="0" smtClean="0"/>
              <a:t>Bus Operations – </a:t>
            </a:r>
            <a:r>
              <a:rPr lang="en-US" baseline="0" dirty="0" err="1" smtClean="0"/>
              <a:t>Timlin</a:t>
            </a:r>
            <a:endParaRPr lang="en-US" baseline="0" dirty="0" smtClean="0"/>
          </a:p>
          <a:p>
            <a:r>
              <a:rPr lang="en-US" baseline="0" dirty="0" err="1" smtClean="0"/>
              <a:t>RoadX</a:t>
            </a:r>
            <a:r>
              <a:rPr lang="en-US" baseline="0" dirty="0" smtClean="0"/>
              <a:t> – </a:t>
            </a:r>
            <a:r>
              <a:rPr lang="en-US" baseline="0" dirty="0" err="1" smtClean="0"/>
              <a:t>Kozinski</a:t>
            </a:r>
            <a:endParaRPr lang="en-US" baseline="0" dirty="0" smtClean="0"/>
          </a:p>
          <a:p>
            <a:r>
              <a:rPr lang="en-US" baseline="0" dirty="0" smtClean="0"/>
              <a:t>Business Operations – Johnson</a:t>
            </a:r>
          </a:p>
          <a:p>
            <a:r>
              <a:rPr lang="en-US" baseline="0" dirty="0" smtClean="0"/>
              <a:t>Audit – </a:t>
            </a:r>
            <a:r>
              <a:rPr lang="en-US" baseline="0" dirty="0" err="1" smtClean="0"/>
              <a:t>Nnuro</a:t>
            </a:r>
            <a:endParaRPr lang="en-US" baseline="0" dirty="0" smtClean="0"/>
          </a:p>
          <a:p>
            <a:r>
              <a:rPr lang="en-US" baseline="0" dirty="0" smtClean="0"/>
              <a:t>Print Shop- Leigh</a:t>
            </a:r>
          </a:p>
          <a:p>
            <a:r>
              <a:rPr lang="en-US" baseline="0" dirty="0" smtClean="0"/>
              <a:t>IT Services – Chen</a:t>
            </a:r>
          </a:p>
          <a:p>
            <a:r>
              <a:rPr lang="en-US" baseline="0" dirty="0" smtClean="0"/>
              <a:t>Business Office – Martinez</a:t>
            </a:r>
          </a:p>
          <a:p>
            <a:r>
              <a:rPr lang="en-US" baseline="0" dirty="0" smtClean="0"/>
              <a:t>Electrical trades – Castiglione</a:t>
            </a:r>
          </a:p>
          <a:p>
            <a:r>
              <a:rPr lang="en-US" baseline="0" dirty="0" smtClean="0"/>
              <a:t>Purchasing – Mathews</a:t>
            </a:r>
          </a:p>
          <a:p>
            <a:r>
              <a:rPr lang="en-US" baseline="0" dirty="0" smtClean="0"/>
              <a:t>Facilities – Espinoza</a:t>
            </a:r>
          </a:p>
          <a:p>
            <a:r>
              <a:rPr lang="en-US" baseline="0" dirty="0" smtClean="0"/>
              <a:t>Project Development – Mahoney</a:t>
            </a:r>
          </a:p>
          <a:p>
            <a:r>
              <a:rPr lang="en-US" baseline="0" dirty="0" smtClean="0"/>
              <a:t>Grants Administration – </a:t>
            </a:r>
            <a:r>
              <a:rPr lang="en-US" baseline="0" dirty="0" err="1" smtClean="0"/>
              <a:t>Erez</a:t>
            </a:r>
            <a:endParaRPr lang="en-US" baseline="0" dirty="0" smtClean="0"/>
          </a:p>
          <a:p>
            <a:r>
              <a:rPr lang="en-US" baseline="0" dirty="0" smtClean="0"/>
              <a:t>Materials Testing – Shafer</a:t>
            </a:r>
          </a:p>
          <a:p>
            <a:r>
              <a:rPr lang="en-US" baseline="0" dirty="0" smtClean="0"/>
              <a:t>Program Administration – </a:t>
            </a:r>
            <a:r>
              <a:rPr lang="en-US" baseline="0" dirty="0" err="1" smtClean="0"/>
              <a:t>Creecy</a:t>
            </a:r>
            <a:endParaRPr lang="en-US" baseline="0" dirty="0" smtClean="0"/>
          </a:p>
          <a:p>
            <a:r>
              <a:rPr lang="en-US" baseline="0" dirty="0" smtClean="0"/>
              <a:t>Tunnel Operations - </a:t>
            </a:r>
            <a:r>
              <a:rPr lang="en-US" baseline="0" dirty="0" err="1" smtClean="0"/>
              <a:t>Dennie</a:t>
            </a:r>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52473EAD-B307-463E-901E-01664043AA96}" type="slidenum">
              <a:rPr lang="en-US" smtClean="0"/>
              <a:t>14</a:t>
            </a:fld>
            <a:endParaRPr lang="en-US"/>
          </a:p>
        </p:txBody>
      </p:sp>
    </p:spTree>
    <p:extLst>
      <p:ext uri="{BB962C8B-B14F-4D97-AF65-F5344CB8AC3E}">
        <p14:creationId xmlns:p14="http://schemas.microsoft.com/office/powerpoint/2010/main" val="4038047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baseline="0" dirty="0" smtClean="0"/>
              <a:t>And what does it take to get a plow on the scene to help that stranded motorist?</a:t>
            </a:r>
          </a:p>
          <a:p>
            <a:endParaRPr lang="en-US" baseline="0" dirty="0" smtClean="0"/>
          </a:p>
          <a:p>
            <a:r>
              <a:rPr lang="en-US" baseline="0" dirty="0" smtClean="0"/>
              <a:t>These people, and a whole lot more.</a:t>
            </a:r>
          </a:p>
          <a:p>
            <a:endParaRPr lang="en-US" baseline="0" dirty="0" smtClean="0"/>
          </a:p>
          <a:p>
            <a:r>
              <a:rPr lang="en-US" baseline="0" dirty="0" smtClean="0"/>
              <a:t>Risk Management – Goodwin</a:t>
            </a:r>
          </a:p>
          <a:p>
            <a:r>
              <a:rPr lang="en-US" baseline="0" dirty="0" smtClean="0"/>
              <a:t>Safety – Simpson</a:t>
            </a:r>
          </a:p>
          <a:p>
            <a:r>
              <a:rPr lang="en-US" baseline="0" dirty="0" smtClean="0"/>
              <a:t>Program Support – </a:t>
            </a:r>
            <a:r>
              <a:rPr lang="en-US" baseline="0" dirty="0" err="1" smtClean="0"/>
              <a:t>Carlberg</a:t>
            </a:r>
            <a:endParaRPr lang="en-US" baseline="0" dirty="0" smtClean="0"/>
          </a:p>
          <a:p>
            <a:r>
              <a:rPr lang="en-US" baseline="0" dirty="0" smtClean="0"/>
              <a:t>Office Managers – Carrillo</a:t>
            </a:r>
          </a:p>
          <a:p>
            <a:r>
              <a:rPr lang="en-US" baseline="0" dirty="0" smtClean="0"/>
              <a:t>Communications – Wilson</a:t>
            </a:r>
          </a:p>
          <a:p>
            <a:r>
              <a:rPr lang="en-US" baseline="0" dirty="0" err="1" smtClean="0"/>
              <a:t>Accting</a:t>
            </a:r>
            <a:r>
              <a:rPr lang="en-US" baseline="0" dirty="0" smtClean="0"/>
              <a:t> – </a:t>
            </a:r>
            <a:r>
              <a:rPr lang="en-US" baseline="0" dirty="0" err="1" smtClean="0"/>
              <a:t>Daviss</a:t>
            </a:r>
            <a:endParaRPr lang="en-US" baseline="0" dirty="0" smtClean="0"/>
          </a:p>
          <a:p>
            <a:r>
              <a:rPr lang="en-US" baseline="0" dirty="0" smtClean="0"/>
              <a:t>HR – </a:t>
            </a:r>
            <a:r>
              <a:rPr lang="en-US" baseline="0" dirty="0" err="1" smtClean="0"/>
              <a:t>Schakel</a:t>
            </a:r>
            <a:endParaRPr lang="en-US" baseline="0" dirty="0" smtClean="0"/>
          </a:p>
          <a:p>
            <a:r>
              <a:rPr lang="en-US" baseline="0" dirty="0" smtClean="0"/>
              <a:t>Permits – Williams</a:t>
            </a:r>
          </a:p>
          <a:p>
            <a:r>
              <a:rPr lang="en-US" baseline="0" dirty="0" smtClean="0"/>
              <a:t>Sign Shop – </a:t>
            </a:r>
            <a:r>
              <a:rPr lang="en-US" baseline="0" dirty="0" err="1" smtClean="0"/>
              <a:t>Eyl</a:t>
            </a:r>
            <a:endParaRPr lang="en-US" baseline="0" dirty="0" smtClean="0"/>
          </a:p>
          <a:p>
            <a:r>
              <a:rPr lang="en-US" baseline="0" dirty="0" smtClean="0"/>
              <a:t>Process Improvement – Malloy</a:t>
            </a:r>
          </a:p>
          <a:p>
            <a:r>
              <a:rPr lang="en-US" baseline="0" dirty="0" smtClean="0"/>
              <a:t>Engineering support – Walker</a:t>
            </a:r>
          </a:p>
          <a:p>
            <a:r>
              <a:rPr lang="en-US" baseline="0" dirty="0" smtClean="0"/>
              <a:t>Fleet management – </a:t>
            </a:r>
            <a:r>
              <a:rPr lang="en-US" baseline="0" dirty="0" err="1" smtClean="0"/>
              <a:t>Neuschwanger</a:t>
            </a:r>
            <a:endParaRPr lang="en-US" baseline="0" dirty="0" smtClean="0"/>
          </a:p>
          <a:p>
            <a:r>
              <a:rPr lang="en-US" baseline="0" dirty="0" smtClean="0"/>
              <a:t>Machining Trades -  S Martinez</a:t>
            </a:r>
          </a:p>
          <a:p>
            <a:r>
              <a:rPr lang="en-US" baseline="0" dirty="0" smtClean="0"/>
              <a:t>Signing and Stripping – Miller</a:t>
            </a:r>
          </a:p>
          <a:p>
            <a:r>
              <a:rPr lang="en-US" baseline="0" dirty="0" smtClean="0"/>
              <a:t>Bridge Crew – Franklin</a:t>
            </a:r>
          </a:p>
          <a:p>
            <a:r>
              <a:rPr lang="en-US" baseline="0" dirty="0" smtClean="0"/>
              <a:t>Heavy Equipment Operators – Wiggins</a:t>
            </a:r>
          </a:p>
          <a:p>
            <a:r>
              <a:rPr lang="en-US" baseline="0" dirty="0" smtClean="0"/>
              <a:t>Mechanics – Wood</a:t>
            </a:r>
          </a:p>
          <a:p>
            <a:r>
              <a:rPr lang="en-US" baseline="0" dirty="0" smtClean="0"/>
              <a:t>Materials Handlers – Allen</a:t>
            </a:r>
          </a:p>
          <a:p>
            <a:r>
              <a:rPr lang="en-US" baseline="0" dirty="0" smtClean="0"/>
              <a:t>Business Office – </a:t>
            </a:r>
            <a:r>
              <a:rPr lang="en-US" baseline="0" dirty="0" err="1" smtClean="0"/>
              <a:t>Krajecki</a:t>
            </a:r>
            <a:endParaRPr lang="en-US" baseline="0" dirty="0" smtClean="0"/>
          </a:p>
          <a:p>
            <a:r>
              <a:rPr lang="en-US" baseline="0" dirty="0" smtClean="0"/>
              <a:t>Admin Support – Montoya</a:t>
            </a:r>
          </a:p>
          <a:p>
            <a:r>
              <a:rPr lang="en-US" baseline="0" dirty="0" smtClean="0"/>
              <a:t>Incident Command – </a:t>
            </a:r>
            <a:r>
              <a:rPr lang="en-US" baseline="0" dirty="0" err="1" smtClean="0"/>
              <a:t>Igel</a:t>
            </a:r>
            <a:endParaRPr lang="en-US" baseline="0" dirty="0" smtClean="0"/>
          </a:p>
          <a:p>
            <a:r>
              <a:rPr lang="en-US" baseline="0" dirty="0" smtClean="0"/>
              <a:t>And of course the </a:t>
            </a:r>
            <a:r>
              <a:rPr lang="en-US" baseline="0" smtClean="0"/>
              <a:t>plow drivers</a:t>
            </a:r>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52473EAD-B307-463E-901E-01664043AA96}" type="slidenum">
              <a:rPr lang="en-US" smtClean="0"/>
              <a:t>18</a:t>
            </a:fld>
            <a:endParaRPr lang="en-US"/>
          </a:p>
        </p:txBody>
      </p:sp>
    </p:spTree>
    <p:extLst>
      <p:ext uri="{BB962C8B-B14F-4D97-AF65-F5344CB8AC3E}">
        <p14:creationId xmlns:p14="http://schemas.microsoft.com/office/powerpoint/2010/main" val="1291051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baseline="0" dirty="0" smtClean="0"/>
              <a:t>Here is the big picture</a:t>
            </a:r>
          </a:p>
        </p:txBody>
      </p:sp>
      <p:sp>
        <p:nvSpPr>
          <p:cNvPr id="4" name="Slide Number Placeholder 3"/>
          <p:cNvSpPr>
            <a:spLocks noGrp="1"/>
          </p:cNvSpPr>
          <p:nvPr>
            <p:ph type="sldNum" sz="quarter" idx="10"/>
          </p:nvPr>
        </p:nvSpPr>
        <p:spPr/>
        <p:txBody>
          <a:bodyPr/>
          <a:lstStyle/>
          <a:p>
            <a:fld id="{52473EAD-B307-463E-901E-01664043AA96}" type="slidenum">
              <a:rPr lang="en-US" smtClean="0"/>
              <a:t>19</a:t>
            </a:fld>
            <a:endParaRPr lang="en-US"/>
          </a:p>
        </p:txBody>
      </p:sp>
    </p:spTree>
    <p:extLst>
      <p:ext uri="{BB962C8B-B14F-4D97-AF65-F5344CB8AC3E}">
        <p14:creationId xmlns:p14="http://schemas.microsoft.com/office/powerpoint/2010/main" val="19503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defTabSz="933237">
              <a:defRPr/>
            </a:pPr>
            <a:r>
              <a:rPr lang="en-US" dirty="0" smtClean="0"/>
              <a:t>Graphic spelling “I am Team CDOT” using the images of </a:t>
            </a:r>
            <a:r>
              <a:rPr lang="en-US" dirty="0" err="1" smtClean="0"/>
              <a:t>CDOTers</a:t>
            </a:r>
            <a:r>
              <a:rPr lang="en-US" dirty="0" smtClean="0"/>
              <a:t> as pieces of the mosaic</a:t>
            </a:r>
          </a:p>
        </p:txBody>
      </p:sp>
      <p:sp>
        <p:nvSpPr>
          <p:cNvPr id="4" name="Slide Number Placeholder 3"/>
          <p:cNvSpPr>
            <a:spLocks noGrp="1"/>
          </p:cNvSpPr>
          <p:nvPr>
            <p:ph type="sldNum" sz="quarter" idx="10"/>
          </p:nvPr>
        </p:nvSpPr>
        <p:spPr/>
        <p:txBody>
          <a:bodyPr/>
          <a:lstStyle/>
          <a:p>
            <a:fld id="{52473EAD-B307-463E-901E-01664043AA96}" type="slidenum">
              <a:rPr lang="en-US" smtClean="0"/>
              <a:t>20</a:t>
            </a:fld>
            <a:endParaRPr lang="en-US"/>
          </a:p>
        </p:txBody>
      </p:sp>
    </p:spTree>
    <p:extLst>
      <p:ext uri="{BB962C8B-B14F-4D97-AF65-F5344CB8AC3E}">
        <p14:creationId xmlns:p14="http://schemas.microsoft.com/office/powerpoint/2010/main" val="4264180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defTabSz="933237">
              <a:defRPr/>
            </a:pPr>
            <a:r>
              <a:rPr lang="en-US" dirty="0" smtClean="0"/>
              <a:t>Graphic spelling “I am Team CDOT” using the images of </a:t>
            </a:r>
            <a:r>
              <a:rPr lang="en-US" dirty="0" err="1" smtClean="0"/>
              <a:t>CDOTers</a:t>
            </a:r>
            <a:r>
              <a:rPr lang="en-US" dirty="0" smtClean="0"/>
              <a:t> as pieces of the mosaic</a:t>
            </a:r>
          </a:p>
          <a:p>
            <a:r>
              <a:rPr lang="en-US" dirty="0" smtClean="0"/>
              <a:t>Narration</a:t>
            </a:r>
            <a:r>
              <a:rPr lang="en-US" baseline="0" dirty="0" smtClean="0"/>
              <a:t>: “I am Team CDOT.   I support:</a:t>
            </a:r>
            <a:endParaRPr lang="en-US" dirty="0" smtClean="0"/>
          </a:p>
          <a:p>
            <a:r>
              <a:rPr lang="en-US" dirty="0" smtClean="0"/>
              <a:t>3,837,488 Licensed Colorado</a:t>
            </a:r>
            <a:r>
              <a:rPr lang="en-US" baseline="0" dirty="0" smtClean="0"/>
              <a:t> Drivers</a:t>
            </a:r>
            <a:endParaRPr lang="en-US" dirty="0" smtClean="0"/>
          </a:p>
          <a:p>
            <a:r>
              <a:rPr lang="en-US" dirty="0" smtClean="0"/>
              <a:t>$200+ Billion in freight</a:t>
            </a:r>
            <a:r>
              <a:rPr lang="en-US" baseline="0" dirty="0" smtClean="0"/>
              <a:t> transits </a:t>
            </a:r>
            <a:r>
              <a:rPr lang="en-US" dirty="0" smtClean="0"/>
              <a:t>SOURCE: U.S. Department of Transportation, Bureau of Transportation Statistics and Federal Highway Administration, Freight Analysis Framework, version 3.6, available at http://faf.ornl.gov/fafweb/FUT.aspx as of September 2015.</a:t>
            </a:r>
          </a:p>
          <a:p>
            <a:r>
              <a:rPr lang="en-US" dirty="0"/>
              <a:t>Maintains, repairs and plows over 23,000 total lane miles of highway</a:t>
            </a:r>
          </a:p>
          <a:p>
            <a:r>
              <a:rPr lang="en-US" dirty="0"/>
              <a:t>* Maintains 3,447 bridges</a:t>
            </a:r>
          </a:p>
          <a:p>
            <a:r>
              <a:rPr lang="en-US" dirty="0"/>
              <a:t>* Oversees 28 billion miles of vehicle travel annually</a:t>
            </a:r>
          </a:p>
          <a:p>
            <a:r>
              <a:rPr lang="en-US" dirty="0"/>
              <a:t>* Plows about 6 million lane miles each year</a:t>
            </a:r>
          </a:p>
          <a:p>
            <a:r>
              <a:rPr lang="en-US" dirty="0"/>
              <a:t>* Spends $69 million annually on snow removal</a:t>
            </a:r>
          </a:p>
          <a:p>
            <a:r>
              <a:rPr lang="en-US" dirty="0"/>
              <a:t>* Keeps over 35 mountains passes open year-round</a:t>
            </a:r>
          </a:p>
          <a:p>
            <a:r>
              <a:rPr lang="en-US" dirty="0"/>
              <a:t>* Monitors 278 of 522 avalanche paths</a:t>
            </a:r>
          </a:p>
          <a:p>
            <a:pPr marL="174982" indent="-174982">
              <a:buFont typeface="Arial" panose="020B0604020202020204" pitchFamily="34" charset="0"/>
              <a:buChar char="•"/>
            </a:pPr>
            <a:r>
              <a:rPr lang="en-US" dirty="0"/>
              <a:t>$11 million in federal grants for transit operators and </a:t>
            </a:r>
          </a:p>
          <a:p>
            <a:pPr marL="174982" indent="-174982">
              <a:buFont typeface="Arial" panose="020B0604020202020204" pitchFamily="34" charset="0"/>
              <a:buChar char="•"/>
            </a:pPr>
            <a:r>
              <a:rPr lang="en-US" dirty="0"/>
              <a:t>$41 million in federal aviation grants for airports</a:t>
            </a:r>
          </a:p>
          <a:p>
            <a:r>
              <a:rPr lang="en-US" dirty="0"/>
              <a:t>* Manages over $5 million in federal grants for safe driving programs</a:t>
            </a:r>
          </a:p>
          <a:p>
            <a:endParaRPr lang="en-US" dirty="0" smtClean="0"/>
          </a:p>
          <a:p>
            <a:r>
              <a:rPr lang="en-US" dirty="0"/>
              <a:t>Maintains, repairs and plows over 23,000 total lane miles of highway</a:t>
            </a:r>
          </a:p>
          <a:p>
            <a:r>
              <a:rPr lang="en-US" dirty="0"/>
              <a:t>* Maintains 3,447 bridges</a:t>
            </a:r>
          </a:p>
          <a:p>
            <a:r>
              <a:rPr lang="en-US" dirty="0"/>
              <a:t>* Oversees 28 billion miles of vehicle travel annually</a:t>
            </a:r>
          </a:p>
          <a:p>
            <a:r>
              <a:rPr lang="en-US" dirty="0"/>
              <a:t>* Plows about 6 million lane miles each year</a:t>
            </a:r>
          </a:p>
          <a:p>
            <a:r>
              <a:rPr lang="en-US" dirty="0"/>
              <a:t>* Spends $69 million annually on snow removal</a:t>
            </a:r>
          </a:p>
          <a:p>
            <a:r>
              <a:rPr lang="en-US" dirty="0"/>
              <a:t>* Keeps over 35 mountains passes open year-round</a:t>
            </a:r>
          </a:p>
          <a:p>
            <a:r>
              <a:rPr lang="en-US" dirty="0"/>
              <a:t>* Monitors 278 of 522 avalanche paths</a:t>
            </a:r>
          </a:p>
          <a:p>
            <a:r>
              <a:rPr lang="en-US" dirty="0"/>
              <a:t>* Administers about $11 million in federal grants for transit operators and $41 million in federal aviation grants for airports</a:t>
            </a:r>
          </a:p>
          <a:p>
            <a:r>
              <a:rPr lang="en-US" dirty="0"/>
              <a:t>* Manages over $5 million in federal grants for safe driving programs</a:t>
            </a:r>
          </a:p>
          <a:p>
            <a:endParaRPr lang="en-US" dirty="0" smtClean="0"/>
          </a:p>
          <a:p>
            <a:r>
              <a:rPr lang="en-US" dirty="0" smtClean="0"/>
              <a:t>1,800/ 184/ 8/ 2,637/ 30/ 865/ 269/ 1,316/ 3 x 1K registered vehicles private</a:t>
            </a:r>
          </a:p>
          <a:p>
            <a:endParaRPr lang="en-US" dirty="0" smtClean="0"/>
          </a:p>
          <a:p>
            <a:r>
              <a:rPr lang="en-US" dirty="0" smtClean="0"/>
              <a:t>7,181 478,720 97,410 583,311 7,237 590,548  commercial</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21</a:t>
            </a:fld>
            <a:endParaRPr lang="en-US"/>
          </a:p>
        </p:txBody>
      </p:sp>
    </p:spTree>
    <p:extLst>
      <p:ext uri="{BB962C8B-B14F-4D97-AF65-F5344CB8AC3E}">
        <p14:creationId xmlns:p14="http://schemas.microsoft.com/office/powerpoint/2010/main" val="3041374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defTabSz="933237">
              <a:defRPr/>
            </a:pPr>
            <a:r>
              <a:rPr lang="en-US" dirty="0" smtClean="0"/>
              <a:t>Graphic spelling “I am Team CDOT” using the images of </a:t>
            </a:r>
            <a:r>
              <a:rPr lang="en-US" dirty="0" err="1" smtClean="0"/>
              <a:t>CDOTers</a:t>
            </a:r>
            <a:r>
              <a:rPr lang="en-US" dirty="0" smtClean="0"/>
              <a:t> as pieces of the mosaic</a:t>
            </a:r>
          </a:p>
          <a:p>
            <a:r>
              <a:rPr lang="en-US" dirty="0" smtClean="0"/>
              <a:t>Narration</a:t>
            </a:r>
            <a:r>
              <a:rPr lang="en-US" baseline="0" dirty="0" smtClean="0"/>
              <a:t>: “I am Team CDOT.   I support:</a:t>
            </a:r>
            <a:endParaRPr lang="en-US" dirty="0" smtClean="0"/>
          </a:p>
          <a:p>
            <a:r>
              <a:rPr lang="en-US" dirty="0" smtClean="0"/>
              <a:t>3,837,488 Licensed Colorado</a:t>
            </a:r>
            <a:r>
              <a:rPr lang="en-US" baseline="0" dirty="0" smtClean="0"/>
              <a:t> Drivers</a:t>
            </a:r>
            <a:endParaRPr lang="en-US" dirty="0" smtClean="0"/>
          </a:p>
          <a:p>
            <a:r>
              <a:rPr lang="en-US" dirty="0" smtClean="0"/>
              <a:t>$200+ Billion in freight</a:t>
            </a:r>
            <a:r>
              <a:rPr lang="en-US" baseline="0" dirty="0" smtClean="0"/>
              <a:t> transits </a:t>
            </a:r>
            <a:r>
              <a:rPr lang="en-US" dirty="0" smtClean="0"/>
              <a:t>SOURCE: U.S. Department of Transportation, Bureau of Transportation Statistics and Federal Highway Administration, Freight Analysis Framework, version 3.6, available at http://faf.ornl.gov/fafweb/FUT.aspx as of September 2015.</a:t>
            </a:r>
          </a:p>
          <a:p>
            <a:r>
              <a:rPr lang="en-US" dirty="0"/>
              <a:t>Maintains, repairs and plows over 23,000 total lane miles of highway</a:t>
            </a:r>
          </a:p>
          <a:p>
            <a:r>
              <a:rPr lang="en-US" dirty="0"/>
              <a:t>* Maintains 3,447 bridges</a:t>
            </a:r>
          </a:p>
          <a:p>
            <a:r>
              <a:rPr lang="en-US" dirty="0"/>
              <a:t>* Oversees 28 billion miles of vehicle travel annually</a:t>
            </a:r>
          </a:p>
          <a:p>
            <a:r>
              <a:rPr lang="en-US" dirty="0"/>
              <a:t>* Plows about 6 million lane miles each year</a:t>
            </a:r>
          </a:p>
          <a:p>
            <a:r>
              <a:rPr lang="en-US" dirty="0"/>
              <a:t>* Spends $69 million annually on snow removal</a:t>
            </a:r>
          </a:p>
          <a:p>
            <a:r>
              <a:rPr lang="en-US" dirty="0"/>
              <a:t>* Keeps over 35 mountains passes open year-round</a:t>
            </a:r>
          </a:p>
          <a:p>
            <a:r>
              <a:rPr lang="en-US" dirty="0"/>
              <a:t>* Monitors 278 of 522 avalanche paths</a:t>
            </a:r>
          </a:p>
          <a:p>
            <a:pPr marL="174982" indent="-174982">
              <a:buFont typeface="Arial" panose="020B0604020202020204" pitchFamily="34" charset="0"/>
              <a:buChar char="•"/>
            </a:pPr>
            <a:r>
              <a:rPr lang="en-US" dirty="0"/>
              <a:t>$11 million in federal grants for transit operators and </a:t>
            </a:r>
          </a:p>
          <a:p>
            <a:pPr marL="174982" indent="-174982">
              <a:buFont typeface="Arial" panose="020B0604020202020204" pitchFamily="34" charset="0"/>
              <a:buChar char="•"/>
            </a:pPr>
            <a:r>
              <a:rPr lang="en-US" dirty="0"/>
              <a:t>$41 million in federal aviation grants for airports</a:t>
            </a:r>
          </a:p>
          <a:p>
            <a:r>
              <a:rPr lang="en-US" dirty="0"/>
              <a:t>* Manages over $5 million in federal grants for safe driving programs</a:t>
            </a:r>
          </a:p>
          <a:p>
            <a:endParaRPr lang="en-US" dirty="0" smtClean="0"/>
          </a:p>
          <a:p>
            <a:r>
              <a:rPr lang="en-US" dirty="0"/>
              <a:t>Maintains, repairs and plows over 23,000 total lane miles of highway</a:t>
            </a:r>
          </a:p>
          <a:p>
            <a:r>
              <a:rPr lang="en-US" dirty="0"/>
              <a:t>* Maintains 3,447 bridges</a:t>
            </a:r>
          </a:p>
          <a:p>
            <a:r>
              <a:rPr lang="en-US" dirty="0"/>
              <a:t>* Oversees 28 billion miles of vehicle travel annually</a:t>
            </a:r>
          </a:p>
          <a:p>
            <a:r>
              <a:rPr lang="en-US" dirty="0"/>
              <a:t>* Plows about 6 million lane miles each year</a:t>
            </a:r>
          </a:p>
          <a:p>
            <a:r>
              <a:rPr lang="en-US" dirty="0"/>
              <a:t>* Spends $69 million annually on snow removal</a:t>
            </a:r>
          </a:p>
          <a:p>
            <a:r>
              <a:rPr lang="en-US" dirty="0"/>
              <a:t>* Keeps over 35 mountains passes open year-round</a:t>
            </a:r>
          </a:p>
          <a:p>
            <a:r>
              <a:rPr lang="en-US" dirty="0"/>
              <a:t>* Monitors 278 of 522 avalanche paths</a:t>
            </a:r>
          </a:p>
          <a:p>
            <a:r>
              <a:rPr lang="en-US" dirty="0"/>
              <a:t>* Administers about $11 million in federal grants for transit operators and $41 million in federal aviation grants for airports</a:t>
            </a:r>
          </a:p>
          <a:p>
            <a:r>
              <a:rPr lang="en-US" dirty="0"/>
              <a:t>* Manages over $5 million in federal grants for safe driving programs</a:t>
            </a:r>
          </a:p>
          <a:p>
            <a:endParaRPr lang="en-US" dirty="0" smtClean="0"/>
          </a:p>
          <a:p>
            <a:r>
              <a:rPr lang="en-US" dirty="0" smtClean="0"/>
              <a:t>1,800/ 184/ 8/ 2,637/ 30/ 865/ 269/ 1,316/ 3 x 1K registered vehicles private</a:t>
            </a:r>
          </a:p>
          <a:p>
            <a:endParaRPr lang="en-US" dirty="0" smtClean="0"/>
          </a:p>
          <a:p>
            <a:r>
              <a:rPr lang="en-US" dirty="0" smtClean="0"/>
              <a:t>7,181 478,720 97,410 583,311 7,237 590,548  commercial</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22</a:t>
            </a:fld>
            <a:endParaRPr lang="en-US"/>
          </a:p>
        </p:txBody>
      </p:sp>
    </p:spTree>
    <p:extLst>
      <p:ext uri="{BB962C8B-B14F-4D97-AF65-F5344CB8AC3E}">
        <p14:creationId xmlns:p14="http://schemas.microsoft.com/office/powerpoint/2010/main" val="2543665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23</a:t>
            </a:fld>
            <a:endParaRPr lang="en-US"/>
          </a:p>
        </p:txBody>
      </p:sp>
    </p:spTree>
    <p:extLst>
      <p:ext uri="{BB962C8B-B14F-4D97-AF65-F5344CB8AC3E}">
        <p14:creationId xmlns:p14="http://schemas.microsoft.com/office/powerpoint/2010/main" val="327013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473EAD-B307-463E-901E-01664043AA96}" type="slidenum">
              <a:rPr lang="en-US" smtClean="0"/>
              <a:t>28</a:t>
            </a:fld>
            <a:endParaRPr lang="en-US"/>
          </a:p>
        </p:txBody>
      </p:sp>
    </p:spTree>
    <p:extLst>
      <p:ext uri="{BB962C8B-B14F-4D97-AF65-F5344CB8AC3E}">
        <p14:creationId xmlns:p14="http://schemas.microsoft.com/office/powerpoint/2010/main" val="3518551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smtClean="0"/>
              <a:t>Narrator:</a:t>
            </a:r>
          </a:p>
          <a:p>
            <a:r>
              <a:rPr lang="en-US" dirty="0" smtClean="0"/>
              <a:t>“</a:t>
            </a:r>
          </a:p>
          <a:p>
            <a:endParaRPr lang="en-US" dirty="0" smtClean="0"/>
          </a:p>
          <a:p>
            <a:r>
              <a:rPr lang="en-US" dirty="0" smtClean="0"/>
              <a:t>Introduce the motorist</a:t>
            </a:r>
            <a:r>
              <a:rPr lang="en-US" baseline="0" dirty="0" smtClean="0"/>
              <a:t> in distress scenario</a:t>
            </a:r>
          </a:p>
          <a:p>
            <a:r>
              <a:rPr lang="en-US" baseline="0" dirty="0" smtClean="0"/>
              <a:t>Set up the concept that the roadside rescue had the entire CDOT Team behind it to make it possible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32</a:t>
            </a:fld>
            <a:endParaRPr lang="en-US"/>
          </a:p>
        </p:txBody>
      </p:sp>
    </p:spTree>
    <p:extLst>
      <p:ext uri="{BB962C8B-B14F-4D97-AF65-F5344CB8AC3E}">
        <p14:creationId xmlns:p14="http://schemas.microsoft.com/office/powerpoint/2010/main" val="3334195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smtClean="0"/>
              <a:t>Narrator:</a:t>
            </a:r>
          </a:p>
          <a:p>
            <a:r>
              <a:rPr lang="en-US" dirty="0" smtClean="0"/>
              <a:t>“</a:t>
            </a:r>
          </a:p>
          <a:p>
            <a:endParaRPr lang="en-US" dirty="0" smtClean="0"/>
          </a:p>
          <a:p>
            <a:r>
              <a:rPr lang="en-US" dirty="0" smtClean="0"/>
              <a:t>Introduce the motorist</a:t>
            </a:r>
            <a:r>
              <a:rPr lang="en-US" baseline="0" dirty="0" smtClean="0"/>
              <a:t> in distress scenario</a:t>
            </a:r>
          </a:p>
          <a:p>
            <a:r>
              <a:rPr lang="en-US" baseline="0" dirty="0" smtClean="0"/>
              <a:t>Set up the concept that the roadside rescue had the entire CDOT Team behind it to make it </a:t>
            </a:r>
            <a:r>
              <a:rPr lang="en-US" baseline="0" dirty="0" err="1" smtClean="0"/>
              <a:t>possoble</a:t>
            </a: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33</a:t>
            </a:fld>
            <a:endParaRPr lang="en-US"/>
          </a:p>
        </p:txBody>
      </p:sp>
    </p:spTree>
    <p:extLst>
      <p:ext uri="{BB962C8B-B14F-4D97-AF65-F5344CB8AC3E}">
        <p14:creationId xmlns:p14="http://schemas.microsoft.com/office/powerpoint/2010/main" val="754921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4</a:t>
            </a:fld>
            <a:endParaRPr lang="en-US"/>
          </a:p>
        </p:txBody>
      </p:sp>
    </p:spTree>
    <p:extLst>
      <p:ext uri="{BB962C8B-B14F-4D97-AF65-F5344CB8AC3E}">
        <p14:creationId xmlns:p14="http://schemas.microsoft.com/office/powerpoint/2010/main" val="3794187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34</a:t>
            </a:fld>
            <a:endParaRPr lang="en-US"/>
          </a:p>
        </p:txBody>
      </p:sp>
    </p:spTree>
    <p:extLst>
      <p:ext uri="{BB962C8B-B14F-4D97-AF65-F5344CB8AC3E}">
        <p14:creationId xmlns:p14="http://schemas.microsoft.com/office/powerpoint/2010/main" val="61767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smtClean="0"/>
              <a:t>Brief Illustration</a:t>
            </a:r>
            <a:r>
              <a:rPr lang="en-US" baseline="0" dirty="0" smtClean="0"/>
              <a:t> of the unit’s role in supporting the roadside event.</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35</a:t>
            </a:fld>
            <a:endParaRPr lang="en-US"/>
          </a:p>
        </p:txBody>
      </p:sp>
    </p:spTree>
    <p:extLst>
      <p:ext uri="{BB962C8B-B14F-4D97-AF65-F5344CB8AC3E}">
        <p14:creationId xmlns:p14="http://schemas.microsoft.com/office/powerpoint/2010/main" val="2260691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smtClean="0"/>
              <a:t>Brief Illustration</a:t>
            </a:r>
            <a:r>
              <a:rPr lang="en-US" baseline="0" dirty="0" smtClean="0"/>
              <a:t> of the unit’s role in supporting the roadside event.</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36</a:t>
            </a:fld>
            <a:endParaRPr lang="en-US"/>
          </a:p>
        </p:txBody>
      </p:sp>
    </p:spTree>
    <p:extLst>
      <p:ext uri="{BB962C8B-B14F-4D97-AF65-F5344CB8AC3E}">
        <p14:creationId xmlns:p14="http://schemas.microsoft.com/office/powerpoint/2010/main" val="2823416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smtClean="0"/>
              <a:t>Brief Illustration</a:t>
            </a:r>
            <a:r>
              <a:rPr lang="en-US" baseline="0" dirty="0" smtClean="0"/>
              <a:t> of the unit’s role in supporting the roadside event.</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37</a:t>
            </a:fld>
            <a:endParaRPr lang="en-US"/>
          </a:p>
        </p:txBody>
      </p:sp>
    </p:spTree>
    <p:extLst>
      <p:ext uri="{BB962C8B-B14F-4D97-AF65-F5344CB8AC3E}">
        <p14:creationId xmlns:p14="http://schemas.microsoft.com/office/powerpoint/2010/main" val="53961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smtClean="0"/>
              <a:t>Narrator:</a:t>
            </a:r>
            <a:r>
              <a:rPr lang="en-US" baseline="0" dirty="0" smtClean="0"/>
              <a:t> </a:t>
            </a:r>
            <a:r>
              <a:rPr lang="en-US" dirty="0" smtClean="0"/>
              <a:t>Our</a:t>
            </a:r>
            <a:r>
              <a:rPr lang="en-US" baseline="0" dirty="0" smtClean="0"/>
              <a:t> 3000 are dedicated to a common purpose: Provide Freedom, Connection and Experience through Travel</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6</a:t>
            </a:fld>
            <a:endParaRPr lang="en-US"/>
          </a:p>
        </p:txBody>
      </p:sp>
    </p:spTree>
    <p:extLst>
      <p:ext uri="{BB962C8B-B14F-4D97-AF65-F5344CB8AC3E}">
        <p14:creationId xmlns:p14="http://schemas.microsoft.com/office/powerpoint/2010/main" val="1532056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smtClean="0"/>
              <a:t>Narrator: In fulfilling that purpose, we</a:t>
            </a:r>
            <a:r>
              <a:rPr lang="en-US" baseline="0" dirty="0" smtClean="0"/>
              <a:t> strive to be the best DOT in the county,</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7</a:t>
            </a:fld>
            <a:endParaRPr lang="en-US"/>
          </a:p>
        </p:txBody>
      </p:sp>
    </p:spTree>
    <p:extLst>
      <p:ext uri="{BB962C8B-B14F-4D97-AF65-F5344CB8AC3E}">
        <p14:creationId xmlns:p14="http://schemas.microsoft.com/office/powerpoint/2010/main" val="1966152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dirty="0" smtClean="0"/>
              <a:t>And together we are climbing</a:t>
            </a:r>
            <a:r>
              <a:rPr lang="en-US" baseline="0" dirty="0" smtClean="0"/>
              <a:t> three peaks to get there: People, Technology and System </a:t>
            </a:r>
          </a:p>
          <a:p>
            <a:endParaRPr lang="en-US" baseline="0" dirty="0" smtClean="0"/>
          </a:p>
          <a:p>
            <a:r>
              <a:rPr lang="en-US" baseline="0" dirty="0" smtClean="0"/>
              <a:t>From these peaks we design, build, and operate a multi-modal transportations system upon which millions depend on every minute of every day.</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8</a:t>
            </a:fld>
            <a:endParaRPr lang="en-US"/>
          </a:p>
        </p:txBody>
      </p:sp>
    </p:spTree>
    <p:extLst>
      <p:ext uri="{BB962C8B-B14F-4D97-AF65-F5344CB8AC3E}">
        <p14:creationId xmlns:p14="http://schemas.microsoft.com/office/powerpoint/2010/main" val="2956162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baseline="0" dirty="0" smtClean="0"/>
              <a:t>Sure, we all know that, but have you ever stopped to consider how all 3000 of us come to the aid of one, at a typical day at CDOT.</a:t>
            </a:r>
          </a:p>
          <a:p>
            <a:endParaRPr lang="en-US" baseline="0" dirty="0" smtClean="0"/>
          </a:p>
          <a:p>
            <a:r>
              <a:rPr lang="en-US" dirty="0"/>
              <a:t>Every year, and in every season, one of the most visible things that CDOT does comes to the aid of drivers in distress. </a:t>
            </a:r>
          </a:p>
          <a:p>
            <a:endParaRPr lang="en-US" dirty="0"/>
          </a:p>
          <a:p>
            <a:r>
              <a:rPr lang="en-US" dirty="0"/>
              <a:t>Here is a typical example:</a:t>
            </a:r>
          </a:p>
          <a:p>
            <a:endParaRPr lang="en-US" dirty="0"/>
          </a:p>
          <a:p>
            <a:r>
              <a:rPr lang="en-US" dirty="0"/>
              <a:t>“ I am writing to you because one of your drivers got my family out of a really bad situation and I wanted to make sure you knew what that great employee did for us. I was heading down the interstate with two very young children and a  friend. We hit some black ice and completely slid off the road down a huge hill into some trees. The CDOT driver saw the tracks going off the road and investigated. Had he not stopped, I honestly don’t even want to think what would have happened.  Our truck was not visible from the road and I could not climb that icy slope to flag down help, much less with two infants. He actually pulled both all of us out of the wrecked car up </a:t>
            </a:r>
            <a:r>
              <a:rPr lang="en-US"/>
              <a:t>that slope </a:t>
            </a:r>
            <a:r>
              <a:rPr lang="en-US" dirty="0"/>
              <a:t>and in our state of shock he got us in his vehicle with heat. He spoke to the highway patrol and he stood out in the cold and waited for triple A and highway patrol to arrive, which took quite a while! We would have been frozen! We couldn't have gotten help with out his assistance even if we were able to climb that hill which I doubt I could have done alone with my baby as I kept sliding (he had to pull me up) but even if we had we would have waited over an hour in the cold on the dangerous road side!! He was truly a hero! He didn't leave until he spoke with highway patrol and our families came to get us. He made sure we were safe and sound. When I asked him for his address to send a thank you gift he declined and told me he was glad to help and to pay it forward! How amazing is that! We are so fortunate to have an upstanding young man like him keeping our roads safe! I asked for his bosses email because I just thought he deserved at least some recognition, if not a parade in his honor or a metal for heroism! Please keep employing people like Jason! He will always be our hero, I was so scared and so upset and he was really there for us when we were in a time of need. I wish I had more eloquent words to describe his bravery and altruism but hopefully my story will be enough for you to understand what a truly awesome human being Jason is! </a:t>
            </a:r>
            <a:br>
              <a:rPr lang="en-US" dirty="0"/>
            </a:br>
            <a:r>
              <a:rPr lang="en-US" dirty="0"/>
              <a:t>Warm Regards,</a:t>
            </a:r>
            <a:br>
              <a:rPr lang="en-US" dirty="0"/>
            </a:b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9</a:t>
            </a:fld>
            <a:endParaRPr lang="en-US"/>
          </a:p>
        </p:txBody>
      </p:sp>
    </p:spTree>
    <p:extLst>
      <p:ext uri="{BB962C8B-B14F-4D97-AF65-F5344CB8AC3E}">
        <p14:creationId xmlns:p14="http://schemas.microsoft.com/office/powerpoint/2010/main" val="795298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baseline="0" dirty="0" smtClean="0"/>
              <a:t>That’s a great story!  But what did it take to get both the motorist and the plow driver there?</a:t>
            </a:r>
          </a:p>
          <a:p>
            <a:endParaRPr lang="en-US" baseline="0" dirty="0" smtClean="0"/>
          </a:p>
          <a:p>
            <a:r>
              <a:rPr lang="en-US" baseline="0" dirty="0" smtClean="0"/>
              <a:t>Well, it starts with a road, but how does that get there?</a:t>
            </a:r>
            <a:endParaRPr lang="en-US" dirty="0"/>
          </a:p>
        </p:txBody>
      </p:sp>
      <p:sp>
        <p:nvSpPr>
          <p:cNvPr id="4" name="Slide Number Placeholder 3"/>
          <p:cNvSpPr>
            <a:spLocks noGrp="1"/>
          </p:cNvSpPr>
          <p:nvPr>
            <p:ph type="sldNum" sz="quarter" idx="10"/>
          </p:nvPr>
        </p:nvSpPr>
        <p:spPr/>
        <p:txBody>
          <a:bodyPr/>
          <a:lstStyle/>
          <a:p>
            <a:fld id="{52473EAD-B307-463E-901E-01664043AA96}" type="slidenum">
              <a:rPr lang="en-US" smtClean="0"/>
              <a:t>10</a:t>
            </a:fld>
            <a:endParaRPr lang="en-US"/>
          </a:p>
        </p:txBody>
      </p:sp>
    </p:spTree>
    <p:extLst>
      <p:ext uri="{BB962C8B-B14F-4D97-AF65-F5344CB8AC3E}">
        <p14:creationId xmlns:p14="http://schemas.microsoft.com/office/powerpoint/2010/main" val="4196591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i="1" baseline="0" dirty="0" smtClean="0"/>
          </a:p>
          <a:p>
            <a:r>
              <a:rPr lang="en-US" i="1" baseline="0" dirty="0" smtClean="0"/>
              <a:t>Well, it starts with a road, but how does that get there?</a:t>
            </a:r>
          </a:p>
          <a:p>
            <a:r>
              <a:rPr lang="en-US" baseline="0" dirty="0" smtClean="0"/>
              <a:t>Well, it takes all of these people, </a:t>
            </a:r>
          </a:p>
          <a:p>
            <a:endParaRPr lang="en-US" baseline="0" dirty="0" smtClean="0"/>
          </a:p>
          <a:p>
            <a:r>
              <a:rPr lang="en-US" baseline="0" dirty="0" smtClean="0"/>
              <a:t>Budget - </a:t>
            </a:r>
            <a:r>
              <a:rPr lang="en-US" baseline="0" dirty="0" err="1" smtClean="0"/>
              <a:t>Barella</a:t>
            </a:r>
            <a:endParaRPr lang="en-US" baseline="0" dirty="0" smtClean="0"/>
          </a:p>
          <a:p>
            <a:r>
              <a:rPr lang="en-US" baseline="0" dirty="0" smtClean="0"/>
              <a:t>Procurement - Roth</a:t>
            </a:r>
          </a:p>
          <a:p>
            <a:r>
              <a:rPr lang="en-US" baseline="0" dirty="0" smtClean="0"/>
              <a:t>Contracting - Dingle</a:t>
            </a:r>
          </a:p>
          <a:p>
            <a:r>
              <a:rPr lang="en-US" baseline="0" dirty="0" smtClean="0"/>
              <a:t>Property Management - </a:t>
            </a:r>
            <a:r>
              <a:rPr lang="en-US" baseline="0" dirty="0" err="1" smtClean="0"/>
              <a:t>Chenery</a:t>
            </a:r>
            <a:endParaRPr lang="en-US" baseline="0" dirty="0" smtClean="0"/>
          </a:p>
          <a:p>
            <a:r>
              <a:rPr lang="en-US" baseline="0" dirty="0" smtClean="0"/>
              <a:t>Survey - </a:t>
            </a:r>
            <a:r>
              <a:rPr lang="en-US" baseline="0" dirty="0" err="1" smtClean="0"/>
              <a:t>Manadarich</a:t>
            </a:r>
            <a:endParaRPr lang="en-US" baseline="0" dirty="0" smtClean="0"/>
          </a:p>
          <a:p>
            <a:r>
              <a:rPr lang="en-US" baseline="0" dirty="0" smtClean="0"/>
              <a:t>Right of Way – Appraisal – </a:t>
            </a:r>
            <a:r>
              <a:rPr lang="en-US" baseline="0" dirty="0" err="1" smtClean="0"/>
              <a:t>Cichello</a:t>
            </a:r>
            <a:endParaRPr lang="en-US" baseline="0" dirty="0" smtClean="0"/>
          </a:p>
          <a:p>
            <a:r>
              <a:rPr lang="en-US" baseline="0" dirty="0" smtClean="0"/>
              <a:t>Right of Way – Access – Mary Heinlein</a:t>
            </a:r>
          </a:p>
          <a:p>
            <a:r>
              <a:rPr lang="en-US" baseline="0" dirty="0" smtClean="0"/>
              <a:t>Environmental - Erickson</a:t>
            </a:r>
          </a:p>
          <a:p>
            <a:r>
              <a:rPr lang="en-US" baseline="0" dirty="0" smtClean="0"/>
              <a:t>Utilities - </a:t>
            </a:r>
            <a:r>
              <a:rPr lang="en-US" baseline="0" dirty="0" err="1" smtClean="0"/>
              <a:t>Mckinney</a:t>
            </a:r>
            <a:endParaRPr lang="en-US" baseline="0" dirty="0" smtClean="0"/>
          </a:p>
          <a:p>
            <a:r>
              <a:rPr lang="en-US" baseline="0" dirty="0" smtClean="0"/>
              <a:t>Roadway Design – </a:t>
            </a:r>
            <a:r>
              <a:rPr lang="en-US" baseline="0" dirty="0" err="1" smtClean="0"/>
              <a:t>Swacroft</a:t>
            </a:r>
            <a:r>
              <a:rPr lang="en-US" baseline="0" dirty="0" smtClean="0"/>
              <a:t>, </a:t>
            </a:r>
            <a:r>
              <a:rPr lang="en-US" baseline="0" dirty="0" err="1" smtClean="0"/>
              <a:t>Valentini</a:t>
            </a:r>
            <a:endParaRPr lang="en-US" baseline="0" dirty="0" smtClean="0"/>
          </a:p>
          <a:p>
            <a:r>
              <a:rPr lang="en-US" baseline="0" dirty="0" smtClean="0"/>
              <a:t>Program Delivery - </a:t>
            </a:r>
            <a:r>
              <a:rPr lang="en-US" baseline="0" dirty="0" err="1" smtClean="0"/>
              <a:t>higaside</a:t>
            </a:r>
            <a:endParaRPr lang="en-US" baseline="0" dirty="0" smtClean="0"/>
          </a:p>
          <a:p>
            <a:r>
              <a:rPr lang="en-US" baseline="0" dirty="0" smtClean="0"/>
              <a:t>Performance Planning – </a:t>
            </a:r>
            <a:r>
              <a:rPr lang="en-US" baseline="0" dirty="0" err="1" smtClean="0"/>
              <a:t>Pakbaz</a:t>
            </a:r>
            <a:endParaRPr lang="en-US" baseline="0" dirty="0" smtClean="0"/>
          </a:p>
          <a:p>
            <a:r>
              <a:rPr lang="en-US" baseline="0" dirty="0" smtClean="0"/>
              <a:t>Project Development - </a:t>
            </a:r>
            <a:r>
              <a:rPr lang="en-US" baseline="0" dirty="0" err="1" smtClean="0"/>
              <a:t>Aloala</a:t>
            </a:r>
            <a:endParaRPr lang="en-US" baseline="0" dirty="0" smtClean="0"/>
          </a:p>
          <a:p>
            <a:r>
              <a:rPr lang="en-US" baseline="0" dirty="0" smtClean="0"/>
              <a:t>Project Support - </a:t>
            </a:r>
            <a:r>
              <a:rPr lang="en-US" baseline="0" dirty="0" err="1" smtClean="0"/>
              <a:t>Sankar</a:t>
            </a:r>
            <a:endParaRPr lang="en-US" baseline="0" dirty="0" smtClean="0"/>
          </a:p>
          <a:p>
            <a:r>
              <a:rPr lang="en-US" baseline="0" dirty="0" smtClean="0"/>
              <a:t>Traffic Safety - </a:t>
            </a:r>
          </a:p>
          <a:p>
            <a:r>
              <a:rPr lang="en-US" baseline="0" dirty="0" smtClean="0"/>
              <a:t>Roadway Construction - Carter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Geotechnical and Hydraulics - Javier</a:t>
            </a:r>
          </a:p>
          <a:p>
            <a:r>
              <a:rPr lang="en-US" baseline="0" dirty="0" smtClean="0"/>
              <a:t>Staff Bridge - </a:t>
            </a:r>
            <a:r>
              <a:rPr lang="en-US" baseline="0" dirty="0" err="1" smtClean="0"/>
              <a:t>Armenderiz</a:t>
            </a:r>
            <a:endParaRPr lang="en-US" baseline="0" dirty="0" smtClean="0"/>
          </a:p>
          <a:p>
            <a:r>
              <a:rPr lang="en-US" baseline="0" dirty="0" smtClean="0"/>
              <a:t>Local Agency </a:t>
            </a:r>
            <a:r>
              <a:rPr lang="en-US" baseline="0" dirty="0" err="1" smtClean="0"/>
              <a:t>Liaision</a:t>
            </a:r>
            <a:r>
              <a:rPr lang="en-US" baseline="0" dirty="0" smtClean="0"/>
              <a:t> - </a:t>
            </a:r>
          </a:p>
          <a:p>
            <a:r>
              <a:rPr lang="en-US" baseline="0" dirty="0" smtClean="0"/>
              <a:t>Civil Rights – </a:t>
            </a:r>
            <a:r>
              <a:rPr lang="en-US" baseline="0" dirty="0" err="1" smtClean="0"/>
              <a:t>Arcila</a:t>
            </a:r>
            <a:endParaRPr lang="en-US" baseline="0" dirty="0" smtClean="0"/>
          </a:p>
          <a:p>
            <a:r>
              <a:rPr lang="en-US" baseline="0" dirty="0" err="1" smtClean="0"/>
              <a:t>Lanscape</a:t>
            </a:r>
            <a:r>
              <a:rPr lang="en-US" baseline="0" dirty="0" smtClean="0"/>
              <a:t> - </a:t>
            </a:r>
            <a:r>
              <a:rPr lang="en-US" baseline="0" dirty="0" err="1" smtClean="0"/>
              <a:t>Ryer</a:t>
            </a:r>
            <a:endParaRPr lang="en-US" baseline="0" dirty="0" smtClean="0"/>
          </a:p>
          <a:p>
            <a:endParaRPr lang="en-US" baseline="0" dirty="0" smtClean="0"/>
          </a:p>
          <a:p>
            <a:r>
              <a:rPr lang="en-US" baseline="0" dirty="0" smtClean="0"/>
              <a:t>Plus a bunch others</a:t>
            </a:r>
          </a:p>
          <a:p>
            <a:endParaRPr lang="en-US" dirty="0" smtClean="0"/>
          </a:p>
          <a:p>
            <a:endParaRPr lang="en-US" i="1" dirty="0"/>
          </a:p>
        </p:txBody>
      </p:sp>
      <p:sp>
        <p:nvSpPr>
          <p:cNvPr id="4" name="Slide Number Placeholder 3"/>
          <p:cNvSpPr>
            <a:spLocks noGrp="1"/>
          </p:cNvSpPr>
          <p:nvPr>
            <p:ph type="sldNum" sz="quarter" idx="10"/>
          </p:nvPr>
        </p:nvSpPr>
        <p:spPr/>
        <p:txBody>
          <a:bodyPr/>
          <a:lstStyle/>
          <a:p>
            <a:fld id="{52473EAD-B307-463E-901E-01664043AA96}" type="slidenum">
              <a:rPr lang="en-US" smtClean="0"/>
              <a:t>11</a:t>
            </a:fld>
            <a:endParaRPr lang="en-US"/>
          </a:p>
        </p:txBody>
      </p:sp>
    </p:spTree>
    <p:extLst>
      <p:ext uri="{BB962C8B-B14F-4D97-AF65-F5344CB8AC3E}">
        <p14:creationId xmlns:p14="http://schemas.microsoft.com/office/powerpoint/2010/main" val="1742165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baseline="0" dirty="0" smtClean="0"/>
              <a:t>Once you have roads and transportation modes, what does it take to operate them as a system?</a:t>
            </a:r>
          </a:p>
          <a:p>
            <a:endParaRPr lang="en-US" baseline="0" dirty="0" smtClean="0"/>
          </a:p>
          <a:p>
            <a:r>
              <a:rPr lang="en-US" baseline="0" dirty="0" smtClean="0"/>
              <a:t>Well, it takes of these people plus a whole lot more.</a:t>
            </a:r>
          </a:p>
        </p:txBody>
      </p:sp>
      <p:sp>
        <p:nvSpPr>
          <p:cNvPr id="4" name="Slide Number Placeholder 3"/>
          <p:cNvSpPr>
            <a:spLocks noGrp="1"/>
          </p:cNvSpPr>
          <p:nvPr>
            <p:ph type="sldNum" sz="quarter" idx="10"/>
          </p:nvPr>
        </p:nvSpPr>
        <p:spPr/>
        <p:txBody>
          <a:bodyPr/>
          <a:lstStyle/>
          <a:p>
            <a:fld id="{52473EAD-B307-463E-901E-01664043AA96}" type="slidenum">
              <a:rPr lang="en-US" smtClean="0"/>
              <a:t>13</a:t>
            </a:fld>
            <a:endParaRPr lang="en-US"/>
          </a:p>
        </p:txBody>
      </p:sp>
    </p:spTree>
    <p:extLst>
      <p:ext uri="{BB962C8B-B14F-4D97-AF65-F5344CB8AC3E}">
        <p14:creationId xmlns:p14="http://schemas.microsoft.com/office/powerpoint/2010/main" val="271117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EEF08DF-89BC-4045-9C2A-FAF41A4DDC16}" type="datetimeFigureOut">
              <a:rPr lang="en-US" smtClean="0"/>
              <a:t>9/28/2016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1914377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EF08DF-89BC-4045-9C2A-FAF41A4DDC16}" type="datetimeFigureOut">
              <a:rPr lang="en-US" smtClean="0"/>
              <a:t>9/28/2016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4040189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EF08DF-89BC-4045-9C2A-FAF41A4DDC16}" type="datetimeFigureOut">
              <a:rPr lang="en-US" smtClean="0"/>
              <a:t>9/28/2016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3922618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EF08DF-89BC-4045-9C2A-FAF41A4DDC16}" type="datetimeFigureOut">
              <a:rPr lang="en-US" smtClean="0"/>
              <a:t>9/28/2016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3679530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EF08DF-89BC-4045-9C2A-FAF41A4DDC16}" type="datetimeFigureOut">
              <a:rPr lang="en-US" smtClean="0"/>
              <a:t>9/28/2016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559792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EEF08DF-89BC-4045-9C2A-FAF41A4DDC16}" type="datetimeFigureOut">
              <a:rPr lang="en-US" smtClean="0"/>
              <a:t>9/28/2016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891000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EEF08DF-89BC-4045-9C2A-FAF41A4DDC16}" type="datetimeFigureOut">
              <a:rPr lang="en-US" smtClean="0"/>
              <a:t>9/28/2016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2357705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EEF08DF-89BC-4045-9C2A-FAF41A4DDC16}" type="datetimeFigureOut">
              <a:rPr lang="en-US" smtClean="0"/>
              <a:t>9/28/2016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229109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EF08DF-89BC-4045-9C2A-FAF41A4DDC16}" type="datetimeFigureOut">
              <a:rPr lang="en-US" smtClean="0"/>
              <a:t>9/28/2016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2604200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EF08DF-89BC-4045-9C2A-FAF41A4DDC16}" type="datetimeFigureOut">
              <a:rPr lang="en-US" smtClean="0"/>
              <a:t>9/28/2016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376175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EF08DF-89BC-4045-9C2A-FAF41A4DDC16}" type="datetimeFigureOut">
              <a:rPr lang="en-US" smtClean="0"/>
              <a:t>9/28/2016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F71ACB-5CF6-4EB6-86B6-933EAA815A28}" type="slidenum">
              <a:rPr lang="en-US" smtClean="0"/>
              <a:t>‹#›</a:t>
            </a:fld>
            <a:endParaRPr lang="en-US"/>
          </a:p>
        </p:txBody>
      </p:sp>
    </p:spTree>
    <p:extLst>
      <p:ext uri="{BB962C8B-B14F-4D97-AF65-F5344CB8AC3E}">
        <p14:creationId xmlns:p14="http://schemas.microsoft.com/office/powerpoint/2010/main" val="1427281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EF08DF-89BC-4045-9C2A-FAF41A4DDC16}" type="datetimeFigureOut">
              <a:rPr lang="en-US" smtClean="0"/>
              <a:t>9/28/2016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F71ACB-5CF6-4EB6-86B6-933EAA815A28}" type="slidenum">
              <a:rPr lang="en-US" smtClean="0"/>
              <a:t>‹#›</a:t>
            </a:fld>
            <a:endParaRPr lang="en-US"/>
          </a:p>
        </p:txBody>
      </p:sp>
    </p:spTree>
    <p:extLst>
      <p:ext uri="{BB962C8B-B14F-4D97-AF65-F5344CB8AC3E}">
        <p14:creationId xmlns:p14="http://schemas.microsoft.com/office/powerpoint/2010/main" val="26688636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2.emf"/><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pn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slideLayout" Target="../slideLayouts/slideLayout7.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tags" Target="../tags/tag10.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image" Target="../media/image34.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notesSlide" Target="../notesSlides/notesSlide10.xml"/><Relationship Id="rId21" Type="http://schemas.openxmlformats.org/officeDocument/2006/relationships/image" Target="../media/image50.png"/><Relationship Id="rId7" Type="http://schemas.openxmlformats.org/officeDocument/2006/relationships/image" Target="../media/image35.pn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slideLayout" Target="../slideLayouts/slideLayout7.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tags" Target="../tags/tag12.xml"/><Relationship Id="rId6" Type="http://schemas.openxmlformats.org/officeDocument/2006/relationships/image" Target="../media/image36.png"/><Relationship Id="rId11" Type="http://schemas.openxmlformats.org/officeDocument/2006/relationships/image" Target="../media/image40.png"/><Relationship Id="rId24" Type="http://schemas.openxmlformats.org/officeDocument/2006/relationships/image" Target="../media/image53.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7.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79.png"/><Relationship Id="rId3" Type="http://schemas.openxmlformats.org/officeDocument/2006/relationships/image" Target="../media/image12.png"/><Relationship Id="rId21" Type="http://schemas.openxmlformats.org/officeDocument/2006/relationships/image" Target="../media/image74.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media/image78.png"/><Relationship Id="rId2" Type="http://schemas.openxmlformats.org/officeDocument/2006/relationships/slideLayout" Target="../slideLayouts/slideLayout7.xml"/><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tags" Target="../tags/tag14.xml"/><Relationship Id="rId6" Type="http://schemas.openxmlformats.org/officeDocument/2006/relationships/image" Target="../media/image59.png"/><Relationship Id="rId11" Type="http://schemas.openxmlformats.org/officeDocument/2006/relationships/image" Target="../media/image64.png"/><Relationship Id="rId24" Type="http://schemas.openxmlformats.org/officeDocument/2006/relationships/image" Target="../media/image77.png"/><Relationship Id="rId5" Type="http://schemas.openxmlformats.org/officeDocument/2006/relationships/image" Target="../media/image58.png"/><Relationship Id="rId15" Type="http://schemas.openxmlformats.org/officeDocument/2006/relationships/image" Target="../media/image68.png"/><Relationship Id="rId23" Type="http://schemas.openxmlformats.org/officeDocument/2006/relationships/image" Target="../media/image76.png"/><Relationship Id="rId28" Type="http://schemas.openxmlformats.org/officeDocument/2006/relationships/image" Target="../media/image81.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image" Target="../media/image13.pn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png"/></Relationships>
</file>

<file path=ppt/slides/_rels/slide1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18" Type="http://schemas.openxmlformats.org/officeDocument/2006/relationships/image" Target="../media/image94.png"/><Relationship Id="rId26" Type="http://schemas.openxmlformats.org/officeDocument/2006/relationships/image" Target="../media/image102.png"/><Relationship Id="rId3" Type="http://schemas.openxmlformats.org/officeDocument/2006/relationships/image" Target="../media/image14.png"/><Relationship Id="rId21" Type="http://schemas.openxmlformats.org/officeDocument/2006/relationships/image" Target="../media/image97.png"/><Relationship Id="rId7" Type="http://schemas.openxmlformats.org/officeDocument/2006/relationships/image" Target="../media/image83.png"/><Relationship Id="rId12" Type="http://schemas.openxmlformats.org/officeDocument/2006/relationships/image" Target="../media/image88.png"/><Relationship Id="rId17" Type="http://schemas.openxmlformats.org/officeDocument/2006/relationships/image" Target="../media/image93.png"/><Relationship Id="rId25" Type="http://schemas.openxmlformats.org/officeDocument/2006/relationships/image" Target="../media/image101.png"/><Relationship Id="rId2" Type="http://schemas.openxmlformats.org/officeDocument/2006/relationships/slideLayout" Target="../slideLayouts/slideLayout7.xml"/><Relationship Id="rId16" Type="http://schemas.openxmlformats.org/officeDocument/2006/relationships/image" Target="../media/image92.png"/><Relationship Id="rId20" Type="http://schemas.openxmlformats.org/officeDocument/2006/relationships/image" Target="../media/image96.png"/><Relationship Id="rId29" Type="http://schemas.openxmlformats.org/officeDocument/2006/relationships/image" Target="../media/image105.png"/><Relationship Id="rId1" Type="http://schemas.openxmlformats.org/officeDocument/2006/relationships/tags" Target="../tags/tag15.xml"/><Relationship Id="rId6" Type="http://schemas.openxmlformats.org/officeDocument/2006/relationships/image" Target="../media/image82.png"/><Relationship Id="rId11" Type="http://schemas.openxmlformats.org/officeDocument/2006/relationships/image" Target="../media/image87.png"/><Relationship Id="rId24" Type="http://schemas.openxmlformats.org/officeDocument/2006/relationships/image" Target="../media/image100.png"/><Relationship Id="rId5" Type="http://schemas.openxmlformats.org/officeDocument/2006/relationships/image" Target="../media/image13.png"/><Relationship Id="rId15" Type="http://schemas.openxmlformats.org/officeDocument/2006/relationships/image" Target="../media/image91.png"/><Relationship Id="rId23" Type="http://schemas.openxmlformats.org/officeDocument/2006/relationships/image" Target="../media/image99.png"/><Relationship Id="rId28" Type="http://schemas.openxmlformats.org/officeDocument/2006/relationships/image" Target="../media/image104.png"/><Relationship Id="rId10" Type="http://schemas.openxmlformats.org/officeDocument/2006/relationships/image" Target="../media/image86.png"/><Relationship Id="rId19" Type="http://schemas.openxmlformats.org/officeDocument/2006/relationships/image" Target="../media/image95.png"/><Relationship Id="rId4" Type="http://schemas.openxmlformats.org/officeDocument/2006/relationships/image" Target="../media/image12.png"/><Relationship Id="rId9" Type="http://schemas.openxmlformats.org/officeDocument/2006/relationships/image" Target="../media/image85.png"/><Relationship Id="rId14" Type="http://schemas.openxmlformats.org/officeDocument/2006/relationships/image" Target="../media/image90.png"/><Relationship Id="rId22" Type="http://schemas.openxmlformats.org/officeDocument/2006/relationships/image" Target="../media/image98.png"/><Relationship Id="rId27" Type="http://schemas.openxmlformats.org/officeDocument/2006/relationships/image" Target="../media/image103.png"/><Relationship Id="rId30" Type="http://schemas.openxmlformats.org/officeDocument/2006/relationships/image" Target="../media/image10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107.png"/></Relationships>
</file>

<file path=ppt/slides/_rels/slide24.xml.rels><?xml version="1.0" encoding="UTF-8" standalone="yes"?>
<Relationships xmlns="http://schemas.openxmlformats.org/package/2006/relationships"><Relationship Id="rId26" Type="http://schemas.microsoft.com/office/2007/relationships/hdphoto" Target="../media/hdphoto4.wdp"/><Relationship Id="rId117" Type="http://schemas.openxmlformats.org/officeDocument/2006/relationships/image" Target="../media/image40.png"/><Relationship Id="rId21" Type="http://schemas.openxmlformats.org/officeDocument/2006/relationships/image" Target="../media/image121.png"/><Relationship Id="rId42" Type="http://schemas.microsoft.com/office/2007/relationships/hdphoto" Target="../media/hdphoto11.wdp"/><Relationship Id="rId47" Type="http://schemas.openxmlformats.org/officeDocument/2006/relationships/image" Target="../media/image135.png"/><Relationship Id="rId63" Type="http://schemas.openxmlformats.org/officeDocument/2006/relationships/image" Target="../media/image150.png"/><Relationship Id="rId68" Type="http://schemas.openxmlformats.org/officeDocument/2006/relationships/image" Target="../media/image155.png"/><Relationship Id="rId84" Type="http://schemas.microsoft.com/office/2007/relationships/hdphoto" Target="../media/hdphoto16.wdp"/><Relationship Id="rId89" Type="http://schemas.openxmlformats.org/officeDocument/2006/relationships/image" Target="../media/image169.png"/><Relationship Id="rId112" Type="http://schemas.openxmlformats.org/officeDocument/2006/relationships/image" Target="../media/image49.png"/><Relationship Id="rId133" Type="http://schemas.openxmlformats.org/officeDocument/2006/relationships/image" Target="../media/image206.png"/><Relationship Id="rId138" Type="http://schemas.openxmlformats.org/officeDocument/2006/relationships/image" Target="../media/image211.png"/><Relationship Id="rId16" Type="http://schemas.openxmlformats.org/officeDocument/2006/relationships/image" Target="../media/image117.png"/><Relationship Id="rId107" Type="http://schemas.openxmlformats.org/officeDocument/2006/relationships/image" Target="../media/image185.png"/><Relationship Id="rId11" Type="http://schemas.openxmlformats.org/officeDocument/2006/relationships/image" Target="../media/image114.png"/><Relationship Id="rId32" Type="http://schemas.openxmlformats.org/officeDocument/2006/relationships/image" Target="../media/image126.png"/><Relationship Id="rId37" Type="http://schemas.openxmlformats.org/officeDocument/2006/relationships/image" Target="../media/image129.png"/><Relationship Id="rId53" Type="http://schemas.openxmlformats.org/officeDocument/2006/relationships/image" Target="../media/image141.png"/><Relationship Id="rId58" Type="http://schemas.openxmlformats.org/officeDocument/2006/relationships/image" Target="../media/image145.png"/><Relationship Id="rId74" Type="http://schemas.openxmlformats.org/officeDocument/2006/relationships/image" Target="../media/image159.png"/><Relationship Id="rId79" Type="http://schemas.openxmlformats.org/officeDocument/2006/relationships/image" Target="../media/image162.png"/><Relationship Id="rId102" Type="http://schemas.openxmlformats.org/officeDocument/2006/relationships/image" Target="../media/image181.png"/><Relationship Id="rId123" Type="http://schemas.openxmlformats.org/officeDocument/2006/relationships/image" Target="../media/image196.png"/><Relationship Id="rId128" Type="http://schemas.openxmlformats.org/officeDocument/2006/relationships/image" Target="../media/image201.png"/><Relationship Id="rId5" Type="http://schemas.openxmlformats.org/officeDocument/2006/relationships/image" Target="../media/image110.png"/><Relationship Id="rId90" Type="http://schemas.openxmlformats.org/officeDocument/2006/relationships/image" Target="../media/image170.png"/><Relationship Id="rId95" Type="http://schemas.openxmlformats.org/officeDocument/2006/relationships/image" Target="../media/image175.png"/><Relationship Id="rId22" Type="http://schemas.microsoft.com/office/2007/relationships/hdphoto" Target="../media/hdphoto2.wdp"/><Relationship Id="rId27" Type="http://schemas.openxmlformats.org/officeDocument/2006/relationships/image" Target="../media/image124.png"/><Relationship Id="rId43" Type="http://schemas.openxmlformats.org/officeDocument/2006/relationships/image" Target="../media/image132.png"/><Relationship Id="rId48" Type="http://schemas.openxmlformats.org/officeDocument/2006/relationships/image" Target="../media/image136.png"/><Relationship Id="rId64" Type="http://schemas.openxmlformats.org/officeDocument/2006/relationships/image" Target="../media/image151.png"/><Relationship Id="rId69" Type="http://schemas.openxmlformats.org/officeDocument/2006/relationships/image" Target="../media/image55.png"/><Relationship Id="rId113" Type="http://schemas.openxmlformats.org/officeDocument/2006/relationships/image" Target="../media/image188.png"/><Relationship Id="rId118" Type="http://schemas.openxmlformats.org/officeDocument/2006/relationships/image" Target="../media/image47.png"/><Relationship Id="rId134" Type="http://schemas.openxmlformats.org/officeDocument/2006/relationships/image" Target="../media/image207.png"/><Relationship Id="rId139" Type="http://schemas.openxmlformats.org/officeDocument/2006/relationships/image" Target="../media/image212.png"/><Relationship Id="rId8" Type="http://schemas.openxmlformats.org/officeDocument/2006/relationships/image" Target="../media/image41.png"/><Relationship Id="rId51" Type="http://schemas.openxmlformats.org/officeDocument/2006/relationships/image" Target="../media/image139.png"/><Relationship Id="rId72" Type="http://schemas.openxmlformats.org/officeDocument/2006/relationships/image" Target="../media/image157.png"/><Relationship Id="rId80" Type="http://schemas.openxmlformats.org/officeDocument/2006/relationships/image" Target="../media/image163.png"/><Relationship Id="rId85" Type="http://schemas.openxmlformats.org/officeDocument/2006/relationships/image" Target="../media/image166.png"/><Relationship Id="rId93" Type="http://schemas.openxmlformats.org/officeDocument/2006/relationships/image" Target="../media/image173.png"/><Relationship Id="rId98" Type="http://schemas.openxmlformats.org/officeDocument/2006/relationships/image" Target="../media/image178.png"/><Relationship Id="rId121" Type="http://schemas.openxmlformats.org/officeDocument/2006/relationships/image" Target="../media/image194.png"/><Relationship Id="rId3" Type="http://schemas.openxmlformats.org/officeDocument/2006/relationships/image" Target="../media/image108.png"/><Relationship Id="rId12" Type="http://schemas.openxmlformats.org/officeDocument/2006/relationships/image" Target="../media/image43.png"/><Relationship Id="rId17" Type="http://schemas.openxmlformats.org/officeDocument/2006/relationships/image" Target="../media/image118.png"/><Relationship Id="rId25" Type="http://schemas.openxmlformats.org/officeDocument/2006/relationships/image" Target="../media/image123.png"/><Relationship Id="rId33" Type="http://schemas.openxmlformats.org/officeDocument/2006/relationships/image" Target="../media/image127.png"/><Relationship Id="rId38" Type="http://schemas.microsoft.com/office/2007/relationships/hdphoto" Target="../media/hdphoto9.wdp"/><Relationship Id="rId46" Type="http://schemas.openxmlformats.org/officeDocument/2006/relationships/image" Target="../media/image134.png"/><Relationship Id="rId59" Type="http://schemas.openxmlformats.org/officeDocument/2006/relationships/image" Target="../media/image146.png"/><Relationship Id="rId67" Type="http://schemas.openxmlformats.org/officeDocument/2006/relationships/image" Target="../media/image154.png"/><Relationship Id="rId103" Type="http://schemas.openxmlformats.org/officeDocument/2006/relationships/image" Target="../media/image182.png"/><Relationship Id="rId108" Type="http://schemas.openxmlformats.org/officeDocument/2006/relationships/image" Target="../media/image186.png"/><Relationship Id="rId116" Type="http://schemas.openxmlformats.org/officeDocument/2006/relationships/image" Target="../media/image191.png"/><Relationship Id="rId124" Type="http://schemas.openxmlformats.org/officeDocument/2006/relationships/image" Target="../media/image197.png"/><Relationship Id="rId129" Type="http://schemas.openxmlformats.org/officeDocument/2006/relationships/image" Target="../media/image202.png"/><Relationship Id="rId137" Type="http://schemas.openxmlformats.org/officeDocument/2006/relationships/image" Target="../media/image210.png"/><Relationship Id="rId20" Type="http://schemas.microsoft.com/office/2007/relationships/hdphoto" Target="../media/hdphoto1.wdp"/><Relationship Id="rId41" Type="http://schemas.openxmlformats.org/officeDocument/2006/relationships/image" Target="../media/image131.png"/><Relationship Id="rId54" Type="http://schemas.openxmlformats.org/officeDocument/2006/relationships/image" Target="../media/image142.png"/><Relationship Id="rId62" Type="http://schemas.openxmlformats.org/officeDocument/2006/relationships/image" Target="../media/image149.png"/><Relationship Id="rId70" Type="http://schemas.openxmlformats.org/officeDocument/2006/relationships/image" Target="../media/image57.png"/><Relationship Id="rId75" Type="http://schemas.openxmlformats.org/officeDocument/2006/relationships/image" Target="../media/image160.png"/><Relationship Id="rId83" Type="http://schemas.openxmlformats.org/officeDocument/2006/relationships/image" Target="../media/image165.png"/><Relationship Id="rId88" Type="http://schemas.openxmlformats.org/officeDocument/2006/relationships/image" Target="../media/image168.png"/><Relationship Id="rId91" Type="http://schemas.openxmlformats.org/officeDocument/2006/relationships/image" Target="../media/image171.png"/><Relationship Id="rId96" Type="http://schemas.openxmlformats.org/officeDocument/2006/relationships/image" Target="../media/image176.png"/><Relationship Id="rId111" Type="http://schemas.openxmlformats.org/officeDocument/2006/relationships/image" Target="../media/image187.png"/><Relationship Id="rId132" Type="http://schemas.openxmlformats.org/officeDocument/2006/relationships/image" Target="../media/image205.png"/><Relationship Id="rId1" Type="http://schemas.openxmlformats.org/officeDocument/2006/relationships/tags" Target="../tags/tag22.xml"/><Relationship Id="rId6" Type="http://schemas.openxmlformats.org/officeDocument/2006/relationships/image" Target="../media/image111.png"/><Relationship Id="rId15" Type="http://schemas.openxmlformats.org/officeDocument/2006/relationships/image" Target="../media/image116.png"/><Relationship Id="rId23" Type="http://schemas.openxmlformats.org/officeDocument/2006/relationships/image" Target="../media/image122.png"/><Relationship Id="rId28" Type="http://schemas.microsoft.com/office/2007/relationships/hdphoto" Target="../media/hdphoto5.wdp"/><Relationship Id="rId36" Type="http://schemas.microsoft.com/office/2007/relationships/hdphoto" Target="../media/hdphoto8.wdp"/><Relationship Id="rId49" Type="http://schemas.openxmlformats.org/officeDocument/2006/relationships/image" Target="../media/image137.png"/><Relationship Id="rId57" Type="http://schemas.openxmlformats.org/officeDocument/2006/relationships/image" Target="../media/image48.png"/><Relationship Id="rId106" Type="http://schemas.microsoft.com/office/2007/relationships/hdphoto" Target="../media/hdphoto19.wdp"/><Relationship Id="rId114" Type="http://schemas.openxmlformats.org/officeDocument/2006/relationships/image" Target="../media/image189.png"/><Relationship Id="rId119" Type="http://schemas.openxmlformats.org/officeDocument/2006/relationships/image" Target="../media/image192.png"/><Relationship Id="rId127" Type="http://schemas.openxmlformats.org/officeDocument/2006/relationships/image" Target="../media/image200.png"/><Relationship Id="rId10" Type="http://schemas.openxmlformats.org/officeDocument/2006/relationships/image" Target="../media/image113.png"/><Relationship Id="rId31" Type="http://schemas.microsoft.com/office/2007/relationships/hdphoto" Target="../media/hdphoto6.wdp"/><Relationship Id="rId44" Type="http://schemas.openxmlformats.org/officeDocument/2006/relationships/image" Target="../media/image133.png"/><Relationship Id="rId52" Type="http://schemas.openxmlformats.org/officeDocument/2006/relationships/image" Target="../media/image140.png"/><Relationship Id="rId60" Type="http://schemas.openxmlformats.org/officeDocument/2006/relationships/image" Target="../media/image147.png"/><Relationship Id="rId65" Type="http://schemas.openxmlformats.org/officeDocument/2006/relationships/image" Target="../media/image152.png"/><Relationship Id="rId73" Type="http://schemas.openxmlformats.org/officeDocument/2006/relationships/image" Target="../media/image158.png"/><Relationship Id="rId78" Type="http://schemas.microsoft.com/office/2007/relationships/hdphoto" Target="../media/hdphoto14.wdp"/><Relationship Id="rId81" Type="http://schemas.microsoft.com/office/2007/relationships/hdphoto" Target="../media/hdphoto15.wdp"/><Relationship Id="rId86" Type="http://schemas.microsoft.com/office/2007/relationships/hdphoto" Target="../media/hdphoto17.wdp"/><Relationship Id="rId94" Type="http://schemas.openxmlformats.org/officeDocument/2006/relationships/image" Target="../media/image174.png"/><Relationship Id="rId99" Type="http://schemas.openxmlformats.org/officeDocument/2006/relationships/image" Target="../media/image179.png"/><Relationship Id="rId101" Type="http://schemas.microsoft.com/office/2007/relationships/hdphoto" Target="../media/hdphoto18.wdp"/><Relationship Id="rId122" Type="http://schemas.openxmlformats.org/officeDocument/2006/relationships/image" Target="../media/image195.png"/><Relationship Id="rId130" Type="http://schemas.openxmlformats.org/officeDocument/2006/relationships/image" Target="../media/image203.png"/><Relationship Id="rId135" Type="http://schemas.openxmlformats.org/officeDocument/2006/relationships/image" Target="../media/image208.png"/><Relationship Id="rId4" Type="http://schemas.openxmlformats.org/officeDocument/2006/relationships/image" Target="../media/image109.png"/><Relationship Id="rId9" Type="http://schemas.openxmlformats.org/officeDocument/2006/relationships/image" Target="../media/image42.png"/><Relationship Id="rId13" Type="http://schemas.openxmlformats.org/officeDocument/2006/relationships/image" Target="../media/image52.png"/><Relationship Id="rId18" Type="http://schemas.openxmlformats.org/officeDocument/2006/relationships/image" Target="../media/image119.png"/><Relationship Id="rId39" Type="http://schemas.openxmlformats.org/officeDocument/2006/relationships/image" Target="../media/image130.png"/><Relationship Id="rId109" Type="http://schemas.openxmlformats.org/officeDocument/2006/relationships/image" Target="../media/image51.png"/><Relationship Id="rId34" Type="http://schemas.microsoft.com/office/2007/relationships/hdphoto" Target="../media/hdphoto7.wdp"/><Relationship Id="rId50" Type="http://schemas.openxmlformats.org/officeDocument/2006/relationships/image" Target="../media/image138.png"/><Relationship Id="rId55" Type="http://schemas.openxmlformats.org/officeDocument/2006/relationships/image" Target="../media/image143.png"/><Relationship Id="rId76" Type="http://schemas.microsoft.com/office/2007/relationships/hdphoto" Target="../media/hdphoto13.wdp"/><Relationship Id="rId97" Type="http://schemas.openxmlformats.org/officeDocument/2006/relationships/image" Target="../media/image177.png"/><Relationship Id="rId104" Type="http://schemas.openxmlformats.org/officeDocument/2006/relationships/image" Target="../media/image183.png"/><Relationship Id="rId120" Type="http://schemas.openxmlformats.org/officeDocument/2006/relationships/image" Target="../media/image193.png"/><Relationship Id="rId125" Type="http://schemas.openxmlformats.org/officeDocument/2006/relationships/image" Target="../media/image198.png"/><Relationship Id="rId7" Type="http://schemas.openxmlformats.org/officeDocument/2006/relationships/image" Target="../media/image112.png"/><Relationship Id="rId71" Type="http://schemas.openxmlformats.org/officeDocument/2006/relationships/image" Target="../media/image156.png"/><Relationship Id="rId92" Type="http://schemas.openxmlformats.org/officeDocument/2006/relationships/image" Target="../media/image172.png"/><Relationship Id="rId2" Type="http://schemas.openxmlformats.org/officeDocument/2006/relationships/slideLayout" Target="../slideLayouts/slideLayout7.xml"/><Relationship Id="rId29" Type="http://schemas.openxmlformats.org/officeDocument/2006/relationships/image" Target="../media/image44.png"/><Relationship Id="rId24" Type="http://schemas.microsoft.com/office/2007/relationships/hdphoto" Target="../media/hdphoto3.wdp"/><Relationship Id="rId40" Type="http://schemas.microsoft.com/office/2007/relationships/hdphoto" Target="../media/hdphoto10.wdp"/><Relationship Id="rId45" Type="http://schemas.microsoft.com/office/2007/relationships/hdphoto" Target="../media/hdphoto12.wdp"/><Relationship Id="rId66" Type="http://schemas.openxmlformats.org/officeDocument/2006/relationships/image" Target="../media/image153.png"/><Relationship Id="rId87" Type="http://schemas.openxmlformats.org/officeDocument/2006/relationships/image" Target="../media/image167.png"/><Relationship Id="rId110" Type="http://schemas.openxmlformats.org/officeDocument/2006/relationships/image" Target="../media/image56.png"/><Relationship Id="rId115" Type="http://schemas.openxmlformats.org/officeDocument/2006/relationships/image" Target="../media/image190.png"/><Relationship Id="rId131" Type="http://schemas.openxmlformats.org/officeDocument/2006/relationships/image" Target="../media/image204.png"/><Relationship Id="rId136" Type="http://schemas.openxmlformats.org/officeDocument/2006/relationships/image" Target="../media/image209.png"/><Relationship Id="rId61" Type="http://schemas.openxmlformats.org/officeDocument/2006/relationships/image" Target="../media/image148.png"/><Relationship Id="rId82" Type="http://schemas.openxmlformats.org/officeDocument/2006/relationships/image" Target="../media/image164.png"/><Relationship Id="rId19" Type="http://schemas.openxmlformats.org/officeDocument/2006/relationships/image" Target="../media/image120.png"/><Relationship Id="rId14" Type="http://schemas.openxmlformats.org/officeDocument/2006/relationships/image" Target="../media/image115.png"/><Relationship Id="rId30" Type="http://schemas.openxmlformats.org/officeDocument/2006/relationships/image" Target="../media/image125.png"/><Relationship Id="rId35" Type="http://schemas.openxmlformats.org/officeDocument/2006/relationships/image" Target="../media/image128.png"/><Relationship Id="rId56" Type="http://schemas.openxmlformats.org/officeDocument/2006/relationships/image" Target="../media/image144.png"/><Relationship Id="rId77" Type="http://schemas.openxmlformats.org/officeDocument/2006/relationships/image" Target="../media/image161.png"/><Relationship Id="rId100" Type="http://schemas.openxmlformats.org/officeDocument/2006/relationships/image" Target="../media/image180.png"/><Relationship Id="rId105" Type="http://schemas.openxmlformats.org/officeDocument/2006/relationships/image" Target="../media/image184.png"/><Relationship Id="rId126" Type="http://schemas.openxmlformats.org/officeDocument/2006/relationships/image" Target="../media/image199.png"/></Relationships>
</file>

<file path=ppt/slides/_rels/slide25.xml.rels><?xml version="1.0" encoding="UTF-8" standalone="yes"?>
<Relationships xmlns="http://schemas.openxmlformats.org/package/2006/relationships"><Relationship Id="rId26" Type="http://schemas.microsoft.com/office/2007/relationships/hdphoto" Target="../media/hdphoto4.wdp"/><Relationship Id="rId117" Type="http://schemas.openxmlformats.org/officeDocument/2006/relationships/image" Target="../media/image40.png"/><Relationship Id="rId21" Type="http://schemas.openxmlformats.org/officeDocument/2006/relationships/image" Target="../media/image121.png"/><Relationship Id="rId42" Type="http://schemas.microsoft.com/office/2007/relationships/hdphoto" Target="../media/hdphoto11.wdp"/><Relationship Id="rId47" Type="http://schemas.openxmlformats.org/officeDocument/2006/relationships/image" Target="../media/image135.png"/><Relationship Id="rId63" Type="http://schemas.openxmlformats.org/officeDocument/2006/relationships/image" Target="../media/image150.png"/><Relationship Id="rId68" Type="http://schemas.openxmlformats.org/officeDocument/2006/relationships/image" Target="../media/image155.png"/><Relationship Id="rId84" Type="http://schemas.microsoft.com/office/2007/relationships/hdphoto" Target="../media/hdphoto16.wdp"/><Relationship Id="rId89" Type="http://schemas.openxmlformats.org/officeDocument/2006/relationships/image" Target="../media/image169.png"/><Relationship Id="rId112" Type="http://schemas.openxmlformats.org/officeDocument/2006/relationships/image" Target="../media/image49.png"/><Relationship Id="rId133" Type="http://schemas.openxmlformats.org/officeDocument/2006/relationships/image" Target="../media/image206.png"/><Relationship Id="rId138" Type="http://schemas.openxmlformats.org/officeDocument/2006/relationships/image" Target="../media/image211.png"/><Relationship Id="rId16" Type="http://schemas.openxmlformats.org/officeDocument/2006/relationships/image" Target="../media/image117.png"/><Relationship Id="rId107" Type="http://schemas.openxmlformats.org/officeDocument/2006/relationships/image" Target="../media/image185.png"/><Relationship Id="rId11" Type="http://schemas.openxmlformats.org/officeDocument/2006/relationships/image" Target="../media/image114.png"/><Relationship Id="rId32" Type="http://schemas.openxmlformats.org/officeDocument/2006/relationships/image" Target="../media/image126.png"/><Relationship Id="rId37" Type="http://schemas.openxmlformats.org/officeDocument/2006/relationships/image" Target="../media/image129.png"/><Relationship Id="rId53" Type="http://schemas.openxmlformats.org/officeDocument/2006/relationships/image" Target="../media/image141.png"/><Relationship Id="rId58" Type="http://schemas.openxmlformats.org/officeDocument/2006/relationships/image" Target="../media/image145.png"/><Relationship Id="rId74" Type="http://schemas.openxmlformats.org/officeDocument/2006/relationships/image" Target="../media/image159.png"/><Relationship Id="rId79" Type="http://schemas.openxmlformats.org/officeDocument/2006/relationships/image" Target="../media/image162.png"/><Relationship Id="rId102" Type="http://schemas.openxmlformats.org/officeDocument/2006/relationships/image" Target="../media/image181.png"/><Relationship Id="rId123" Type="http://schemas.openxmlformats.org/officeDocument/2006/relationships/image" Target="../media/image196.png"/><Relationship Id="rId128" Type="http://schemas.openxmlformats.org/officeDocument/2006/relationships/image" Target="../media/image201.png"/><Relationship Id="rId5" Type="http://schemas.openxmlformats.org/officeDocument/2006/relationships/image" Target="../media/image110.png"/><Relationship Id="rId90" Type="http://schemas.openxmlformats.org/officeDocument/2006/relationships/image" Target="../media/image170.png"/><Relationship Id="rId95" Type="http://schemas.openxmlformats.org/officeDocument/2006/relationships/image" Target="../media/image175.png"/><Relationship Id="rId22" Type="http://schemas.microsoft.com/office/2007/relationships/hdphoto" Target="../media/hdphoto2.wdp"/><Relationship Id="rId27" Type="http://schemas.openxmlformats.org/officeDocument/2006/relationships/image" Target="../media/image124.png"/><Relationship Id="rId43" Type="http://schemas.openxmlformats.org/officeDocument/2006/relationships/image" Target="../media/image132.png"/><Relationship Id="rId48" Type="http://schemas.openxmlformats.org/officeDocument/2006/relationships/image" Target="../media/image136.png"/><Relationship Id="rId64" Type="http://schemas.openxmlformats.org/officeDocument/2006/relationships/image" Target="../media/image151.png"/><Relationship Id="rId69" Type="http://schemas.openxmlformats.org/officeDocument/2006/relationships/image" Target="../media/image55.png"/><Relationship Id="rId113" Type="http://schemas.openxmlformats.org/officeDocument/2006/relationships/image" Target="../media/image188.png"/><Relationship Id="rId118" Type="http://schemas.openxmlformats.org/officeDocument/2006/relationships/image" Target="../media/image47.png"/><Relationship Id="rId134" Type="http://schemas.openxmlformats.org/officeDocument/2006/relationships/image" Target="../media/image207.png"/><Relationship Id="rId139" Type="http://schemas.openxmlformats.org/officeDocument/2006/relationships/image" Target="../media/image212.png"/><Relationship Id="rId8" Type="http://schemas.openxmlformats.org/officeDocument/2006/relationships/image" Target="../media/image41.png"/><Relationship Id="rId51" Type="http://schemas.openxmlformats.org/officeDocument/2006/relationships/image" Target="../media/image139.png"/><Relationship Id="rId72" Type="http://schemas.openxmlformats.org/officeDocument/2006/relationships/image" Target="../media/image157.png"/><Relationship Id="rId80" Type="http://schemas.openxmlformats.org/officeDocument/2006/relationships/image" Target="../media/image163.png"/><Relationship Id="rId85" Type="http://schemas.openxmlformats.org/officeDocument/2006/relationships/image" Target="../media/image166.png"/><Relationship Id="rId93" Type="http://schemas.openxmlformats.org/officeDocument/2006/relationships/image" Target="../media/image173.png"/><Relationship Id="rId98" Type="http://schemas.openxmlformats.org/officeDocument/2006/relationships/image" Target="../media/image178.png"/><Relationship Id="rId121" Type="http://schemas.openxmlformats.org/officeDocument/2006/relationships/image" Target="../media/image194.png"/><Relationship Id="rId3" Type="http://schemas.openxmlformats.org/officeDocument/2006/relationships/image" Target="../media/image108.png"/><Relationship Id="rId12" Type="http://schemas.openxmlformats.org/officeDocument/2006/relationships/image" Target="../media/image43.png"/><Relationship Id="rId17" Type="http://schemas.openxmlformats.org/officeDocument/2006/relationships/image" Target="../media/image118.png"/><Relationship Id="rId25" Type="http://schemas.openxmlformats.org/officeDocument/2006/relationships/image" Target="../media/image123.png"/><Relationship Id="rId33" Type="http://schemas.openxmlformats.org/officeDocument/2006/relationships/image" Target="../media/image127.png"/><Relationship Id="rId38" Type="http://schemas.microsoft.com/office/2007/relationships/hdphoto" Target="../media/hdphoto9.wdp"/><Relationship Id="rId46" Type="http://schemas.openxmlformats.org/officeDocument/2006/relationships/image" Target="../media/image134.png"/><Relationship Id="rId59" Type="http://schemas.openxmlformats.org/officeDocument/2006/relationships/image" Target="../media/image146.png"/><Relationship Id="rId67" Type="http://schemas.openxmlformats.org/officeDocument/2006/relationships/image" Target="../media/image154.png"/><Relationship Id="rId103" Type="http://schemas.openxmlformats.org/officeDocument/2006/relationships/image" Target="../media/image182.png"/><Relationship Id="rId108" Type="http://schemas.openxmlformats.org/officeDocument/2006/relationships/image" Target="../media/image186.png"/><Relationship Id="rId116" Type="http://schemas.openxmlformats.org/officeDocument/2006/relationships/image" Target="../media/image191.png"/><Relationship Id="rId124" Type="http://schemas.openxmlformats.org/officeDocument/2006/relationships/image" Target="../media/image197.png"/><Relationship Id="rId129" Type="http://schemas.openxmlformats.org/officeDocument/2006/relationships/image" Target="../media/image202.png"/><Relationship Id="rId137" Type="http://schemas.openxmlformats.org/officeDocument/2006/relationships/image" Target="../media/image210.png"/><Relationship Id="rId20" Type="http://schemas.microsoft.com/office/2007/relationships/hdphoto" Target="../media/hdphoto1.wdp"/><Relationship Id="rId41" Type="http://schemas.openxmlformats.org/officeDocument/2006/relationships/image" Target="../media/image131.png"/><Relationship Id="rId54" Type="http://schemas.openxmlformats.org/officeDocument/2006/relationships/image" Target="../media/image142.png"/><Relationship Id="rId62" Type="http://schemas.openxmlformats.org/officeDocument/2006/relationships/image" Target="../media/image149.png"/><Relationship Id="rId70" Type="http://schemas.openxmlformats.org/officeDocument/2006/relationships/image" Target="../media/image57.png"/><Relationship Id="rId75" Type="http://schemas.openxmlformats.org/officeDocument/2006/relationships/image" Target="../media/image160.png"/><Relationship Id="rId83" Type="http://schemas.openxmlformats.org/officeDocument/2006/relationships/image" Target="../media/image165.png"/><Relationship Id="rId88" Type="http://schemas.openxmlformats.org/officeDocument/2006/relationships/image" Target="../media/image168.png"/><Relationship Id="rId91" Type="http://schemas.openxmlformats.org/officeDocument/2006/relationships/image" Target="../media/image171.png"/><Relationship Id="rId96" Type="http://schemas.openxmlformats.org/officeDocument/2006/relationships/image" Target="../media/image176.png"/><Relationship Id="rId111" Type="http://schemas.openxmlformats.org/officeDocument/2006/relationships/image" Target="../media/image187.png"/><Relationship Id="rId132" Type="http://schemas.openxmlformats.org/officeDocument/2006/relationships/image" Target="../media/image205.png"/><Relationship Id="rId140" Type="http://schemas.openxmlformats.org/officeDocument/2006/relationships/image" Target="../media/image213.jpeg"/><Relationship Id="rId1" Type="http://schemas.openxmlformats.org/officeDocument/2006/relationships/tags" Target="../tags/tag23.xml"/><Relationship Id="rId6" Type="http://schemas.openxmlformats.org/officeDocument/2006/relationships/image" Target="../media/image111.png"/><Relationship Id="rId15" Type="http://schemas.openxmlformats.org/officeDocument/2006/relationships/image" Target="../media/image116.png"/><Relationship Id="rId23" Type="http://schemas.openxmlformats.org/officeDocument/2006/relationships/image" Target="../media/image122.png"/><Relationship Id="rId28" Type="http://schemas.microsoft.com/office/2007/relationships/hdphoto" Target="../media/hdphoto5.wdp"/><Relationship Id="rId36" Type="http://schemas.microsoft.com/office/2007/relationships/hdphoto" Target="../media/hdphoto8.wdp"/><Relationship Id="rId49" Type="http://schemas.openxmlformats.org/officeDocument/2006/relationships/image" Target="../media/image137.png"/><Relationship Id="rId57" Type="http://schemas.openxmlformats.org/officeDocument/2006/relationships/image" Target="../media/image48.png"/><Relationship Id="rId106" Type="http://schemas.microsoft.com/office/2007/relationships/hdphoto" Target="../media/hdphoto19.wdp"/><Relationship Id="rId114" Type="http://schemas.openxmlformats.org/officeDocument/2006/relationships/image" Target="../media/image189.png"/><Relationship Id="rId119" Type="http://schemas.openxmlformats.org/officeDocument/2006/relationships/image" Target="../media/image192.png"/><Relationship Id="rId127" Type="http://schemas.openxmlformats.org/officeDocument/2006/relationships/image" Target="../media/image200.png"/><Relationship Id="rId10" Type="http://schemas.openxmlformats.org/officeDocument/2006/relationships/image" Target="../media/image113.png"/><Relationship Id="rId31" Type="http://schemas.microsoft.com/office/2007/relationships/hdphoto" Target="../media/hdphoto6.wdp"/><Relationship Id="rId44" Type="http://schemas.openxmlformats.org/officeDocument/2006/relationships/image" Target="../media/image133.png"/><Relationship Id="rId52" Type="http://schemas.openxmlformats.org/officeDocument/2006/relationships/image" Target="../media/image140.png"/><Relationship Id="rId60" Type="http://schemas.openxmlformats.org/officeDocument/2006/relationships/image" Target="../media/image147.png"/><Relationship Id="rId65" Type="http://schemas.openxmlformats.org/officeDocument/2006/relationships/image" Target="../media/image152.png"/><Relationship Id="rId73" Type="http://schemas.openxmlformats.org/officeDocument/2006/relationships/image" Target="../media/image158.png"/><Relationship Id="rId78" Type="http://schemas.microsoft.com/office/2007/relationships/hdphoto" Target="../media/hdphoto14.wdp"/><Relationship Id="rId81" Type="http://schemas.microsoft.com/office/2007/relationships/hdphoto" Target="../media/hdphoto15.wdp"/><Relationship Id="rId86" Type="http://schemas.microsoft.com/office/2007/relationships/hdphoto" Target="../media/hdphoto17.wdp"/><Relationship Id="rId94" Type="http://schemas.openxmlformats.org/officeDocument/2006/relationships/image" Target="../media/image174.png"/><Relationship Id="rId99" Type="http://schemas.openxmlformats.org/officeDocument/2006/relationships/image" Target="../media/image179.png"/><Relationship Id="rId101" Type="http://schemas.microsoft.com/office/2007/relationships/hdphoto" Target="../media/hdphoto18.wdp"/><Relationship Id="rId122" Type="http://schemas.openxmlformats.org/officeDocument/2006/relationships/image" Target="../media/image195.png"/><Relationship Id="rId130" Type="http://schemas.openxmlformats.org/officeDocument/2006/relationships/image" Target="../media/image203.png"/><Relationship Id="rId135" Type="http://schemas.openxmlformats.org/officeDocument/2006/relationships/image" Target="../media/image208.png"/><Relationship Id="rId4" Type="http://schemas.openxmlformats.org/officeDocument/2006/relationships/image" Target="../media/image109.png"/><Relationship Id="rId9" Type="http://schemas.openxmlformats.org/officeDocument/2006/relationships/image" Target="../media/image42.png"/><Relationship Id="rId13" Type="http://schemas.openxmlformats.org/officeDocument/2006/relationships/image" Target="../media/image52.png"/><Relationship Id="rId18" Type="http://schemas.openxmlformats.org/officeDocument/2006/relationships/image" Target="../media/image119.png"/><Relationship Id="rId39" Type="http://schemas.openxmlformats.org/officeDocument/2006/relationships/image" Target="../media/image130.png"/><Relationship Id="rId109" Type="http://schemas.openxmlformats.org/officeDocument/2006/relationships/image" Target="../media/image51.png"/><Relationship Id="rId34" Type="http://schemas.microsoft.com/office/2007/relationships/hdphoto" Target="../media/hdphoto7.wdp"/><Relationship Id="rId50" Type="http://schemas.openxmlformats.org/officeDocument/2006/relationships/image" Target="../media/image138.png"/><Relationship Id="rId55" Type="http://schemas.openxmlformats.org/officeDocument/2006/relationships/image" Target="../media/image143.png"/><Relationship Id="rId76" Type="http://schemas.microsoft.com/office/2007/relationships/hdphoto" Target="../media/hdphoto13.wdp"/><Relationship Id="rId97" Type="http://schemas.openxmlformats.org/officeDocument/2006/relationships/image" Target="../media/image177.png"/><Relationship Id="rId104" Type="http://schemas.openxmlformats.org/officeDocument/2006/relationships/image" Target="../media/image183.png"/><Relationship Id="rId120" Type="http://schemas.openxmlformats.org/officeDocument/2006/relationships/image" Target="../media/image193.png"/><Relationship Id="rId125" Type="http://schemas.openxmlformats.org/officeDocument/2006/relationships/image" Target="../media/image198.png"/><Relationship Id="rId7" Type="http://schemas.openxmlformats.org/officeDocument/2006/relationships/image" Target="../media/image112.png"/><Relationship Id="rId71" Type="http://schemas.openxmlformats.org/officeDocument/2006/relationships/image" Target="../media/image156.png"/><Relationship Id="rId92" Type="http://schemas.openxmlformats.org/officeDocument/2006/relationships/image" Target="../media/image172.png"/><Relationship Id="rId2" Type="http://schemas.openxmlformats.org/officeDocument/2006/relationships/slideLayout" Target="../slideLayouts/slideLayout7.xml"/><Relationship Id="rId29" Type="http://schemas.openxmlformats.org/officeDocument/2006/relationships/image" Target="../media/image44.png"/><Relationship Id="rId24" Type="http://schemas.microsoft.com/office/2007/relationships/hdphoto" Target="../media/hdphoto3.wdp"/><Relationship Id="rId40" Type="http://schemas.microsoft.com/office/2007/relationships/hdphoto" Target="../media/hdphoto10.wdp"/><Relationship Id="rId45" Type="http://schemas.microsoft.com/office/2007/relationships/hdphoto" Target="../media/hdphoto12.wdp"/><Relationship Id="rId66" Type="http://schemas.openxmlformats.org/officeDocument/2006/relationships/image" Target="../media/image153.png"/><Relationship Id="rId87" Type="http://schemas.openxmlformats.org/officeDocument/2006/relationships/image" Target="../media/image167.png"/><Relationship Id="rId110" Type="http://schemas.openxmlformats.org/officeDocument/2006/relationships/image" Target="../media/image56.png"/><Relationship Id="rId115" Type="http://schemas.openxmlformats.org/officeDocument/2006/relationships/image" Target="../media/image190.png"/><Relationship Id="rId131" Type="http://schemas.openxmlformats.org/officeDocument/2006/relationships/image" Target="../media/image204.png"/><Relationship Id="rId136" Type="http://schemas.openxmlformats.org/officeDocument/2006/relationships/image" Target="../media/image209.png"/><Relationship Id="rId61" Type="http://schemas.openxmlformats.org/officeDocument/2006/relationships/image" Target="../media/image148.png"/><Relationship Id="rId82" Type="http://schemas.openxmlformats.org/officeDocument/2006/relationships/image" Target="../media/image164.png"/><Relationship Id="rId19" Type="http://schemas.openxmlformats.org/officeDocument/2006/relationships/image" Target="../media/image120.png"/><Relationship Id="rId14" Type="http://schemas.openxmlformats.org/officeDocument/2006/relationships/image" Target="../media/image115.png"/><Relationship Id="rId30" Type="http://schemas.openxmlformats.org/officeDocument/2006/relationships/image" Target="../media/image125.png"/><Relationship Id="rId35" Type="http://schemas.openxmlformats.org/officeDocument/2006/relationships/image" Target="../media/image128.png"/><Relationship Id="rId56" Type="http://schemas.openxmlformats.org/officeDocument/2006/relationships/image" Target="../media/image144.png"/><Relationship Id="rId77" Type="http://schemas.openxmlformats.org/officeDocument/2006/relationships/image" Target="../media/image161.png"/><Relationship Id="rId100" Type="http://schemas.openxmlformats.org/officeDocument/2006/relationships/image" Target="../media/image180.png"/><Relationship Id="rId105" Type="http://schemas.openxmlformats.org/officeDocument/2006/relationships/image" Target="../media/image184.png"/><Relationship Id="rId126" Type="http://schemas.openxmlformats.org/officeDocument/2006/relationships/image" Target="../media/image199.png"/></Relationships>
</file>

<file path=ppt/slides/_rels/slide26.xml.rels><?xml version="1.0" encoding="UTF-8" standalone="yes"?>
<Relationships xmlns="http://schemas.openxmlformats.org/package/2006/relationships"><Relationship Id="rId26" Type="http://schemas.microsoft.com/office/2007/relationships/hdphoto" Target="../media/hdphoto4.wdp"/><Relationship Id="rId117" Type="http://schemas.openxmlformats.org/officeDocument/2006/relationships/image" Target="../media/image40.png"/><Relationship Id="rId21" Type="http://schemas.openxmlformats.org/officeDocument/2006/relationships/image" Target="../media/image121.png"/><Relationship Id="rId42" Type="http://schemas.microsoft.com/office/2007/relationships/hdphoto" Target="../media/hdphoto11.wdp"/><Relationship Id="rId47" Type="http://schemas.openxmlformats.org/officeDocument/2006/relationships/image" Target="../media/image135.png"/><Relationship Id="rId63" Type="http://schemas.openxmlformats.org/officeDocument/2006/relationships/image" Target="../media/image150.png"/><Relationship Id="rId68" Type="http://schemas.openxmlformats.org/officeDocument/2006/relationships/image" Target="../media/image155.png"/><Relationship Id="rId84" Type="http://schemas.microsoft.com/office/2007/relationships/hdphoto" Target="../media/hdphoto16.wdp"/><Relationship Id="rId89" Type="http://schemas.openxmlformats.org/officeDocument/2006/relationships/image" Target="../media/image169.png"/><Relationship Id="rId112" Type="http://schemas.openxmlformats.org/officeDocument/2006/relationships/image" Target="../media/image49.png"/><Relationship Id="rId133" Type="http://schemas.openxmlformats.org/officeDocument/2006/relationships/image" Target="../media/image206.png"/><Relationship Id="rId138" Type="http://schemas.openxmlformats.org/officeDocument/2006/relationships/image" Target="../media/image211.png"/><Relationship Id="rId16" Type="http://schemas.openxmlformats.org/officeDocument/2006/relationships/image" Target="../media/image117.png"/><Relationship Id="rId107" Type="http://schemas.openxmlformats.org/officeDocument/2006/relationships/image" Target="../media/image185.png"/><Relationship Id="rId11" Type="http://schemas.openxmlformats.org/officeDocument/2006/relationships/image" Target="../media/image114.png"/><Relationship Id="rId32" Type="http://schemas.openxmlformats.org/officeDocument/2006/relationships/image" Target="../media/image126.png"/><Relationship Id="rId37" Type="http://schemas.openxmlformats.org/officeDocument/2006/relationships/image" Target="../media/image129.png"/><Relationship Id="rId53" Type="http://schemas.openxmlformats.org/officeDocument/2006/relationships/image" Target="../media/image141.png"/><Relationship Id="rId58" Type="http://schemas.openxmlformats.org/officeDocument/2006/relationships/image" Target="../media/image145.png"/><Relationship Id="rId74" Type="http://schemas.openxmlformats.org/officeDocument/2006/relationships/image" Target="../media/image159.png"/><Relationship Id="rId79" Type="http://schemas.openxmlformats.org/officeDocument/2006/relationships/image" Target="../media/image162.png"/><Relationship Id="rId102" Type="http://schemas.openxmlformats.org/officeDocument/2006/relationships/image" Target="../media/image181.png"/><Relationship Id="rId123" Type="http://schemas.openxmlformats.org/officeDocument/2006/relationships/image" Target="../media/image196.png"/><Relationship Id="rId128" Type="http://schemas.openxmlformats.org/officeDocument/2006/relationships/image" Target="../media/image201.png"/><Relationship Id="rId5" Type="http://schemas.openxmlformats.org/officeDocument/2006/relationships/image" Target="../media/image110.png"/><Relationship Id="rId90" Type="http://schemas.openxmlformats.org/officeDocument/2006/relationships/image" Target="../media/image170.png"/><Relationship Id="rId95" Type="http://schemas.openxmlformats.org/officeDocument/2006/relationships/image" Target="../media/image175.png"/><Relationship Id="rId22" Type="http://schemas.microsoft.com/office/2007/relationships/hdphoto" Target="../media/hdphoto2.wdp"/><Relationship Id="rId27" Type="http://schemas.openxmlformats.org/officeDocument/2006/relationships/image" Target="../media/image124.png"/><Relationship Id="rId43" Type="http://schemas.openxmlformats.org/officeDocument/2006/relationships/image" Target="../media/image132.png"/><Relationship Id="rId48" Type="http://schemas.openxmlformats.org/officeDocument/2006/relationships/image" Target="../media/image136.png"/><Relationship Id="rId64" Type="http://schemas.openxmlformats.org/officeDocument/2006/relationships/image" Target="../media/image151.png"/><Relationship Id="rId69" Type="http://schemas.openxmlformats.org/officeDocument/2006/relationships/image" Target="../media/image55.png"/><Relationship Id="rId113" Type="http://schemas.openxmlformats.org/officeDocument/2006/relationships/image" Target="../media/image188.png"/><Relationship Id="rId118" Type="http://schemas.openxmlformats.org/officeDocument/2006/relationships/image" Target="../media/image47.png"/><Relationship Id="rId134" Type="http://schemas.openxmlformats.org/officeDocument/2006/relationships/image" Target="../media/image207.png"/><Relationship Id="rId139" Type="http://schemas.openxmlformats.org/officeDocument/2006/relationships/image" Target="../media/image212.png"/><Relationship Id="rId8" Type="http://schemas.openxmlformats.org/officeDocument/2006/relationships/image" Target="../media/image41.png"/><Relationship Id="rId51" Type="http://schemas.openxmlformats.org/officeDocument/2006/relationships/image" Target="../media/image139.png"/><Relationship Id="rId72" Type="http://schemas.openxmlformats.org/officeDocument/2006/relationships/image" Target="../media/image157.png"/><Relationship Id="rId80" Type="http://schemas.openxmlformats.org/officeDocument/2006/relationships/image" Target="../media/image163.png"/><Relationship Id="rId85" Type="http://schemas.openxmlformats.org/officeDocument/2006/relationships/image" Target="../media/image166.png"/><Relationship Id="rId93" Type="http://schemas.openxmlformats.org/officeDocument/2006/relationships/image" Target="../media/image173.png"/><Relationship Id="rId98" Type="http://schemas.openxmlformats.org/officeDocument/2006/relationships/image" Target="../media/image178.png"/><Relationship Id="rId121" Type="http://schemas.openxmlformats.org/officeDocument/2006/relationships/image" Target="../media/image194.png"/><Relationship Id="rId3" Type="http://schemas.openxmlformats.org/officeDocument/2006/relationships/image" Target="../media/image108.png"/><Relationship Id="rId12" Type="http://schemas.openxmlformats.org/officeDocument/2006/relationships/image" Target="../media/image43.png"/><Relationship Id="rId17" Type="http://schemas.openxmlformats.org/officeDocument/2006/relationships/image" Target="../media/image118.png"/><Relationship Id="rId25" Type="http://schemas.openxmlformats.org/officeDocument/2006/relationships/image" Target="../media/image123.png"/><Relationship Id="rId33" Type="http://schemas.openxmlformats.org/officeDocument/2006/relationships/image" Target="../media/image127.png"/><Relationship Id="rId38" Type="http://schemas.microsoft.com/office/2007/relationships/hdphoto" Target="../media/hdphoto9.wdp"/><Relationship Id="rId46" Type="http://schemas.openxmlformats.org/officeDocument/2006/relationships/image" Target="../media/image134.png"/><Relationship Id="rId59" Type="http://schemas.openxmlformats.org/officeDocument/2006/relationships/image" Target="../media/image146.png"/><Relationship Id="rId67" Type="http://schemas.openxmlformats.org/officeDocument/2006/relationships/image" Target="../media/image154.png"/><Relationship Id="rId103" Type="http://schemas.openxmlformats.org/officeDocument/2006/relationships/image" Target="../media/image182.png"/><Relationship Id="rId108" Type="http://schemas.openxmlformats.org/officeDocument/2006/relationships/image" Target="../media/image186.png"/><Relationship Id="rId116" Type="http://schemas.openxmlformats.org/officeDocument/2006/relationships/image" Target="../media/image191.png"/><Relationship Id="rId124" Type="http://schemas.openxmlformats.org/officeDocument/2006/relationships/image" Target="../media/image197.png"/><Relationship Id="rId129" Type="http://schemas.openxmlformats.org/officeDocument/2006/relationships/image" Target="../media/image202.png"/><Relationship Id="rId137" Type="http://schemas.openxmlformats.org/officeDocument/2006/relationships/image" Target="../media/image210.png"/><Relationship Id="rId20" Type="http://schemas.microsoft.com/office/2007/relationships/hdphoto" Target="../media/hdphoto1.wdp"/><Relationship Id="rId41" Type="http://schemas.openxmlformats.org/officeDocument/2006/relationships/image" Target="../media/image131.png"/><Relationship Id="rId54" Type="http://schemas.openxmlformats.org/officeDocument/2006/relationships/image" Target="../media/image142.png"/><Relationship Id="rId62" Type="http://schemas.openxmlformats.org/officeDocument/2006/relationships/image" Target="../media/image149.png"/><Relationship Id="rId70" Type="http://schemas.openxmlformats.org/officeDocument/2006/relationships/image" Target="../media/image57.png"/><Relationship Id="rId75" Type="http://schemas.openxmlformats.org/officeDocument/2006/relationships/image" Target="../media/image160.png"/><Relationship Id="rId83" Type="http://schemas.openxmlformats.org/officeDocument/2006/relationships/image" Target="../media/image165.png"/><Relationship Id="rId88" Type="http://schemas.openxmlformats.org/officeDocument/2006/relationships/image" Target="../media/image168.png"/><Relationship Id="rId91" Type="http://schemas.openxmlformats.org/officeDocument/2006/relationships/image" Target="../media/image171.png"/><Relationship Id="rId96" Type="http://schemas.openxmlformats.org/officeDocument/2006/relationships/image" Target="../media/image176.png"/><Relationship Id="rId111" Type="http://schemas.openxmlformats.org/officeDocument/2006/relationships/image" Target="../media/image187.png"/><Relationship Id="rId132" Type="http://schemas.openxmlformats.org/officeDocument/2006/relationships/image" Target="../media/image205.png"/><Relationship Id="rId140" Type="http://schemas.openxmlformats.org/officeDocument/2006/relationships/image" Target="../media/image214.png"/><Relationship Id="rId1" Type="http://schemas.openxmlformats.org/officeDocument/2006/relationships/tags" Target="../tags/tag24.xml"/><Relationship Id="rId6" Type="http://schemas.openxmlformats.org/officeDocument/2006/relationships/image" Target="../media/image111.png"/><Relationship Id="rId15" Type="http://schemas.openxmlformats.org/officeDocument/2006/relationships/image" Target="../media/image116.png"/><Relationship Id="rId23" Type="http://schemas.openxmlformats.org/officeDocument/2006/relationships/image" Target="../media/image122.png"/><Relationship Id="rId28" Type="http://schemas.microsoft.com/office/2007/relationships/hdphoto" Target="../media/hdphoto5.wdp"/><Relationship Id="rId36" Type="http://schemas.microsoft.com/office/2007/relationships/hdphoto" Target="../media/hdphoto8.wdp"/><Relationship Id="rId49" Type="http://schemas.openxmlformats.org/officeDocument/2006/relationships/image" Target="../media/image137.png"/><Relationship Id="rId57" Type="http://schemas.openxmlformats.org/officeDocument/2006/relationships/image" Target="../media/image48.png"/><Relationship Id="rId106" Type="http://schemas.microsoft.com/office/2007/relationships/hdphoto" Target="../media/hdphoto19.wdp"/><Relationship Id="rId114" Type="http://schemas.openxmlformats.org/officeDocument/2006/relationships/image" Target="../media/image189.png"/><Relationship Id="rId119" Type="http://schemas.openxmlformats.org/officeDocument/2006/relationships/image" Target="../media/image192.png"/><Relationship Id="rId127" Type="http://schemas.openxmlformats.org/officeDocument/2006/relationships/image" Target="../media/image200.png"/><Relationship Id="rId10" Type="http://schemas.openxmlformats.org/officeDocument/2006/relationships/image" Target="../media/image113.png"/><Relationship Id="rId31" Type="http://schemas.microsoft.com/office/2007/relationships/hdphoto" Target="../media/hdphoto6.wdp"/><Relationship Id="rId44" Type="http://schemas.openxmlformats.org/officeDocument/2006/relationships/image" Target="../media/image133.png"/><Relationship Id="rId52" Type="http://schemas.openxmlformats.org/officeDocument/2006/relationships/image" Target="../media/image140.png"/><Relationship Id="rId60" Type="http://schemas.openxmlformats.org/officeDocument/2006/relationships/image" Target="../media/image147.png"/><Relationship Id="rId65" Type="http://schemas.openxmlformats.org/officeDocument/2006/relationships/image" Target="../media/image152.png"/><Relationship Id="rId73" Type="http://schemas.openxmlformats.org/officeDocument/2006/relationships/image" Target="../media/image158.png"/><Relationship Id="rId78" Type="http://schemas.microsoft.com/office/2007/relationships/hdphoto" Target="../media/hdphoto14.wdp"/><Relationship Id="rId81" Type="http://schemas.microsoft.com/office/2007/relationships/hdphoto" Target="../media/hdphoto15.wdp"/><Relationship Id="rId86" Type="http://schemas.microsoft.com/office/2007/relationships/hdphoto" Target="../media/hdphoto17.wdp"/><Relationship Id="rId94" Type="http://schemas.openxmlformats.org/officeDocument/2006/relationships/image" Target="../media/image174.png"/><Relationship Id="rId99" Type="http://schemas.openxmlformats.org/officeDocument/2006/relationships/image" Target="../media/image179.png"/><Relationship Id="rId101" Type="http://schemas.microsoft.com/office/2007/relationships/hdphoto" Target="../media/hdphoto18.wdp"/><Relationship Id="rId122" Type="http://schemas.openxmlformats.org/officeDocument/2006/relationships/image" Target="../media/image195.png"/><Relationship Id="rId130" Type="http://schemas.openxmlformats.org/officeDocument/2006/relationships/image" Target="../media/image203.png"/><Relationship Id="rId135" Type="http://schemas.openxmlformats.org/officeDocument/2006/relationships/image" Target="../media/image208.png"/><Relationship Id="rId4" Type="http://schemas.openxmlformats.org/officeDocument/2006/relationships/image" Target="../media/image109.png"/><Relationship Id="rId9" Type="http://schemas.openxmlformats.org/officeDocument/2006/relationships/image" Target="../media/image42.png"/><Relationship Id="rId13" Type="http://schemas.openxmlformats.org/officeDocument/2006/relationships/image" Target="../media/image52.png"/><Relationship Id="rId18" Type="http://schemas.openxmlformats.org/officeDocument/2006/relationships/image" Target="../media/image119.png"/><Relationship Id="rId39" Type="http://schemas.openxmlformats.org/officeDocument/2006/relationships/image" Target="../media/image130.png"/><Relationship Id="rId109" Type="http://schemas.openxmlformats.org/officeDocument/2006/relationships/image" Target="../media/image51.png"/><Relationship Id="rId34" Type="http://schemas.microsoft.com/office/2007/relationships/hdphoto" Target="../media/hdphoto7.wdp"/><Relationship Id="rId50" Type="http://schemas.openxmlformats.org/officeDocument/2006/relationships/image" Target="../media/image138.png"/><Relationship Id="rId55" Type="http://schemas.openxmlformats.org/officeDocument/2006/relationships/image" Target="../media/image143.png"/><Relationship Id="rId76" Type="http://schemas.microsoft.com/office/2007/relationships/hdphoto" Target="../media/hdphoto13.wdp"/><Relationship Id="rId97" Type="http://schemas.openxmlformats.org/officeDocument/2006/relationships/image" Target="../media/image177.png"/><Relationship Id="rId104" Type="http://schemas.openxmlformats.org/officeDocument/2006/relationships/image" Target="../media/image183.png"/><Relationship Id="rId120" Type="http://schemas.openxmlformats.org/officeDocument/2006/relationships/image" Target="../media/image193.png"/><Relationship Id="rId125" Type="http://schemas.openxmlformats.org/officeDocument/2006/relationships/image" Target="../media/image198.png"/><Relationship Id="rId141" Type="http://schemas.openxmlformats.org/officeDocument/2006/relationships/image" Target="../media/image213.jpeg"/><Relationship Id="rId7" Type="http://schemas.openxmlformats.org/officeDocument/2006/relationships/image" Target="../media/image112.png"/><Relationship Id="rId71" Type="http://schemas.openxmlformats.org/officeDocument/2006/relationships/image" Target="../media/image156.png"/><Relationship Id="rId92" Type="http://schemas.openxmlformats.org/officeDocument/2006/relationships/image" Target="../media/image172.png"/><Relationship Id="rId2" Type="http://schemas.openxmlformats.org/officeDocument/2006/relationships/slideLayout" Target="../slideLayouts/slideLayout7.xml"/><Relationship Id="rId29" Type="http://schemas.openxmlformats.org/officeDocument/2006/relationships/image" Target="../media/image44.png"/><Relationship Id="rId24" Type="http://schemas.microsoft.com/office/2007/relationships/hdphoto" Target="../media/hdphoto3.wdp"/><Relationship Id="rId40" Type="http://schemas.microsoft.com/office/2007/relationships/hdphoto" Target="../media/hdphoto10.wdp"/><Relationship Id="rId45" Type="http://schemas.microsoft.com/office/2007/relationships/hdphoto" Target="../media/hdphoto12.wdp"/><Relationship Id="rId66" Type="http://schemas.openxmlformats.org/officeDocument/2006/relationships/image" Target="../media/image153.png"/><Relationship Id="rId87" Type="http://schemas.openxmlformats.org/officeDocument/2006/relationships/image" Target="../media/image167.png"/><Relationship Id="rId110" Type="http://schemas.openxmlformats.org/officeDocument/2006/relationships/image" Target="../media/image56.png"/><Relationship Id="rId115" Type="http://schemas.openxmlformats.org/officeDocument/2006/relationships/image" Target="../media/image190.png"/><Relationship Id="rId131" Type="http://schemas.openxmlformats.org/officeDocument/2006/relationships/image" Target="../media/image204.png"/><Relationship Id="rId136" Type="http://schemas.openxmlformats.org/officeDocument/2006/relationships/image" Target="../media/image209.png"/><Relationship Id="rId61" Type="http://schemas.openxmlformats.org/officeDocument/2006/relationships/image" Target="../media/image148.png"/><Relationship Id="rId82" Type="http://schemas.openxmlformats.org/officeDocument/2006/relationships/image" Target="../media/image164.png"/><Relationship Id="rId19" Type="http://schemas.openxmlformats.org/officeDocument/2006/relationships/image" Target="../media/image120.png"/><Relationship Id="rId14" Type="http://schemas.openxmlformats.org/officeDocument/2006/relationships/image" Target="../media/image115.png"/><Relationship Id="rId30" Type="http://schemas.openxmlformats.org/officeDocument/2006/relationships/image" Target="../media/image125.png"/><Relationship Id="rId35" Type="http://schemas.openxmlformats.org/officeDocument/2006/relationships/image" Target="../media/image128.png"/><Relationship Id="rId56" Type="http://schemas.openxmlformats.org/officeDocument/2006/relationships/image" Target="../media/image144.png"/><Relationship Id="rId77" Type="http://schemas.openxmlformats.org/officeDocument/2006/relationships/image" Target="../media/image161.png"/><Relationship Id="rId100" Type="http://schemas.openxmlformats.org/officeDocument/2006/relationships/image" Target="../media/image180.png"/><Relationship Id="rId105" Type="http://schemas.openxmlformats.org/officeDocument/2006/relationships/image" Target="../media/image184.png"/><Relationship Id="rId126" Type="http://schemas.openxmlformats.org/officeDocument/2006/relationships/image" Target="../media/image199.png"/></Relationships>
</file>

<file path=ppt/slides/_rels/slide2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214.png"/><Relationship Id="rId4" Type="http://schemas.openxmlformats.org/officeDocument/2006/relationships/image" Target="../media/image215.png"/></Relationships>
</file>

<file path=ppt/slides/_rels/slide29.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215.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6.jpg"/><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214.png"/></Relationships>
</file>

<file path=ppt/slides/_rels/slide3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slideLayout" Target="../slideLayouts/slideLayout7.xml"/><Relationship Id="rId1" Type="http://schemas.openxmlformats.org/officeDocument/2006/relationships/tags" Target="../tags/tag2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21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21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220.pn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png"/></Relationships>
</file>

<file path=ppt/slides/_rels/slide38.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6211955107_4298a44716_o.jpg"/>
          <p:cNvPicPr>
            <a:picLocks noChangeAspect="1"/>
          </p:cNvPicPr>
          <p:nvPr/>
        </p:nvPicPr>
        <p:blipFill rotWithShape="1">
          <a:blip r:embed="rId4" cstate="print">
            <a:extLst>
              <a:ext uri="{28A0092B-C50C-407E-A947-70E740481C1C}">
                <a14:useLocalDpi xmlns:a14="http://schemas.microsoft.com/office/drawing/2010/main" val="0"/>
              </a:ext>
            </a:extLst>
          </a:blip>
          <a:srcRect t="15744"/>
          <a:stretch/>
        </p:blipFill>
        <p:spPr>
          <a:xfrm>
            <a:off x="1524000" y="0"/>
            <a:ext cx="9144000" cy="5117154"/>
          </a:xfrm>
          <a:prstGeom prst="rect">
            <a:avLst/>
          </a:prstGeom>
        </p:spPr>
      </p:pic>
      <p:sp>
        <p:nvSpPr>
          <p:cNvPr id="2" name="Title 1"/>
          <p:cNvSpPr>
            <a:spLocks noGrp="1"/>
          </p:cNvSpPr>
          <p:nvPr>
            <p:ph type="title"/>
          </p:nvPr>
        </p:nvSpPr>
        <p:spPr>
          <a:xfrm>
            <a:off x="2211295" y="5434858"/>
            <a:ext cx="7836647" cy="1143000"/>
          </a:xfrm>
        </p:spPr>
        <p:txBody>
          <a:bodyPr>
            <a:normAutofit/>
          </a:bodyPr>
          <a:lstStyle/>
          <a:p>
            <a:pPr algn="r"/>
            <a:r>
              <a:rPr lang="en-US" sz="4000" b="1" dirty="0">
                <a:solidFill>
                  <a:srgbClr val="1D3479"/>
                </a:solidFill>
                <a:latin typeface="Museo Slab 500"/>
                <a:cs typeface="Museo Slab 500"/>
              </a:rPr>
              <a:t>The Faces of CDOT</a:t>
            </a:r>
            <a:endParaRPr lang="en-US" sz="4000" b="1" dirty="0">
              <a:solidFill>
                <a:srgbClr val="1D3479"/>
              </a:solidFill>
              <a:latin typeface="Museo 300"/>
              <a:cs typeface="Museo 300"/>
            </a:endParaRPr>
          </a:p>
        </p:txBody>
      </p:sp>
      <p:sp>
        <p:nvSpPr>
          <p:cNvPr id="9" name="Rectangle 8"/>
          <p:cNvSpPr/>
          <p:nvPr/>
        </p:nvSpPr>
        <p:spPr>
          <a:xfrm>
            <a:off x="1524000" y="1039667"/>
            <a:ext cx="9144000" cy="1763058"/>
          </a:xfrm>
          <a:prstGeom prst="rect">
            <a:avLst/>
          </a:prstGeom>
          <a:solidFill>
            <a:schemeClr val="bg1">
              <a:alpha val="8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5"/>
          <a:srcRect l="20433" t="39643" r="18612" b="38942"/>
          <a:stretch/>
        </p:blipFill>
        <p:spPr>
          <a:xfrm>
            <a:off x="1930401" y="1261533"/>
            <a:ext cx="5240867" cy="1422400"/>
          </a:xfrm>
          <a:prstGeom prst="rect">
            <a:avLst/>
          </a:prstGeom>
        </p:spPr>
      </p:pic>
    </p:spTree>
    <p:custDataLst>
      <p:tags r:id="rId1"/>
    </p:custDataLst>
    <p:extLst>
      <p:ext uri="{BB962C8B-B14F-4D97-AF65-F5344CB8AC3E}">
        <p14:creationId xmlns:p14="http://schemas.microsoft.com/office/powerpoint/2010/main" val="2298990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
            <a:ext cx="9144000" cy="6857999"/>
          </a:xfrm>
          <a:prstGeom prst="rect">
            <a:avLst/>
          </a:prstGeom>
        </p:spPr>
      </p:pic>
      <p:pic>
        <p:nvPicPr>
          <p:cNvPr id="6" name="Picture 5"/>
          <p:cNvPicPr>
            <a:picLocks noChangeAspect="1"/>
          </p:cNvPicPr>
          <p:nvPr/>
        </p:nvPicPr>
        <p:blipFill>
          <a:blip r:embed="rId5"/>
          <a:stretch>
            <a:fillRect/>
          </a:stretch>
        </p:blipFill>
        <p:spPr>
          <a:xfrm>
            <a:off x="2043502" y="3647019"/>
            <a:ext cx="3670406" cy="2128836"/>
          </a:xfrm>
          <a:prstGeom prst="rect">
            <a:avLst/>
          </a:prstGeom>
        </p:spPr>
      </p:pic>
      <p:pic>
        <p:nvPicPr>
          <p:cNvPr id="7" name="Picture 6"/>
          <p:cNvPicPr>
            <a:picLocks noChangeAspect="1"/>
          </p:cNvPicPr>
          <p:nvPr/>
        </p:nvPicPr>
        <p:blipFill>
          <a:blip r:embed="rId6"/>
          <a:stretch>
            <a:fillRect/>
          </a:stretch>
        </p:blipFill>
        <p:spPr>
          <a:xfrm>
            <a:off x="2043502" y="3647019"/>
            <a:ext cx="3670406" cy="2128836"/>
          </a:xfrm>
          <a:prstGeom prst="rect">
            <a:avLst/>
          </a:prstGeom>
          <a:ln>
            <a:noFill/>
          </a:ln>
          <a:effectLst>
            <a:softEdge rad="112500"/>
          </a:effec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flipV="1">
            <a:off x="1967230" y="3647020"/>
            <a:ext cx="3746678" cy="2184769"/>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28659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974204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99061"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51464"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351464"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srcRect l="19982" r="18994" b="22892"/>
          <a:stretch/>
        </p:blipFill>
        <p:spPr>
          <a:xfrm>
            <a:off x="579379" y="207617"/>
            <a:ext cx="906379" cy="109050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 name="Oval 7"/>
          <p:cNvSpPr/>
          <p:nvPr/>
        </p:nvSpPr>
        <p:spPr>
          <a:xfrm>
            <a:off x="342757"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055367"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007770"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007770"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999063"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611708"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564111"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564111"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555404"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168049"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120452"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120452"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724390"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676793"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676793"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111745"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668086"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8280731"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8233134"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8233134"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9837072"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9789475"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9789475"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224427"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9780768"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p:nvPicPr>
        <p:blipFill>
          <a:blip r:embed="rId4"/>
          <a:stretch>
            <a:fillRect/>
          </a:stretch>
        </p:blipFill>
        <p:spPr>
          <a:xfrm>
            <a:off x="8278711" y="5392040"/>
            <a:ext cx="1271052" cy="761177"/>
          </a:xfrm>
          <a:prstGeom prst="rect">
            <a:avLst/>
          </a:prstGeom>
        </p:spPr>
      </p:pic>
      <p:pic>
        <p:nvPicPr>
          <p:cNvPr id="40" name="Picture 39"/>
          <p:cNvPicPr>
            <a:picLocks noChangeAspect="1"/>
          </p:cNvPicPr>
          <p:nvPr/>
        </p:nvPicPr>
        <p:blipFill rotWithShape="1">
          <a:blip r:embed="rId5"/>
          <a:srcRect b="9834"/>
          <a:stretch/>
        </p:blipFill>
        <p:spPr>
          <a:xfrm>
            <a:off x="466033" y="1763973"/>
            <a:ext cx="1019725" cy="1211998"/>
          </a:xfrm>
          <a:prstGeom prst="rect">
            <a:avLst/>
          </a:prstGeom>
        </p:spPr>
      </p:pic>
      <p:pic>
        <p:nvPicPr>
          <p:cNvPr id="41" name="Picture 40"/>
          <p:cNvPicPr/>
          <p:nvPr/>
        </p:nvPicPr>
        <p:blipFill>
          <a:blip r:embed="rId6"/>
          <a:stretch>
            <a:fillRect/>
          </a:stretch>
        </p:blipFill>
        <p:spPr>
          <a:xfrm>
            <a:off x="5409232" y="3485335"/>
            <a:ext cx="827774" cy="1108484"/>
          </a:xfrm>
          <a:prstGeom prst="rect">
            <a:avLst/>
          </a:prstGeom>
        </p:spPr>
      </p:pic>
      <p:pic>
        <p:nvPicPr>
          <p:cNvPr id="42" name="Picture 41"/>
          <p:cNvPicPr/>
          <p:nvPr/>
        </p:nvPicPr>
        <p:blipFill>
          <a:blip r:embed="rId7"/>
          <a:stretch>
            <a:fillRect/>
          </a:stretch>
        </p:blipFill>
        <p:spPr>
          <a:xfrm>
            <a:off x="3753379" y="5058806"/>
            <a:ext cx="953349" cy="1213472"/>
          </a:xfrm>
          <a:prstGeom prst="rect">
            <a:avLst/>
          </a:prstGeom>
        </p:spPr>
      </p:pic>
      <p:pic>
        <p:nvPicPr>
          <p:cNvPr id="43" name="Picture 42"/>
          <p:cNvPicPr/>
          <p:nvPr/>
        </p:nvPicPr>
        <p:blipFill rotWithShape="1">
          <a:blip r:embed="rId8"/>
          <a:srcRect b="25692"/>
          <a:stretch/>
        </p:blipFill>
        <p:spPr>
          <a:xfrm>
            <a:off x="6873421" y="3560527"/>
            <a:ext cx="1012078" cy="1004717"/>
          </a:xfrm>
          <a:prstGeom prst="rect">
            <a:avLst/>
          </a:prstGeom>
        </p:spPr>
      </p:pic>
      <p:pic>
        <p:nvPicPr>
          <p:cNvPr id="44" name="Picture 43"/>
          <p:cNvPicPr/>
          <p:nvPr/>
        </p:nvPicPr>
        <p:blipFill>
          <a:blip r:embed="rId9"/>
          <a:stretch>
            <a:fillRect/>
          </a:stretch>
        </p:blipFill>
        <p:spPr>
          <a:xfrm>
            <a:off x="5509162" y="5392040"/>
            <a:ext cx="704971" cy="974427"/>
          </a:xfrm>
          <a:prstGeom prst="rect">
            <a:avLst/>
          </a:prstGeom>
        </p:spPr>
      </p:pic>
      <p:pic>
        <p:nvPicPr>
          <p:cNvPr id="45" name="Picture 44"/>
          <p:cNvPicPr/>
          <p:nvPr/>
        </p:nvPicPr>
        <p:blipFill rotWithShape="1">
          <a:blip r:embed="rId10"/>
          <a:srcRect l="3935" t="1576" r="1473"/>
          <a:stretch/>
        </p:blipFill>
        <p:spPr>
          <a:xfrm>
            <a:off x="6956893" y="5287298"/>
            <a:ext cx="819420" cy="1103774"/>
          </a:xfrm>
          <a:prstGeom prst="rect">
            <a:avLst/>
          </a:prstGeom>
        </p:spPr>
      </p:pic>
      <p:pic>
        <p:nvPicPr>
          <p:cNvPr id="46" name="Picture 45"/>
          <p:cNvPicPr/>
          <p:nvPr/>
        </p:nvPicPr>
        <p:blipFill>
          <a:blip r:embed="rId11"/>
          <a:stretch>
            <a:fillRect/>
          </a:stretch>
        </p:blipFill>
        <p:spPr>
          <a:xfrm>
            <a:off x="10047066" y="5237373"/>
            <a:ext cx="847024" cy="1102001"/>
          </a:xfrm>
          <a:prstGeom prst="rect">
            <a:avLst/>
          </a:prstGeom>
        </p:spPr>
      </p:pic>
      <p:pic>
        <p:nvPicPr>
          <p:cNvPr id="47" name="Picture 46"/>
          <p:cNvPicPr/>
          <p:nvPr/>
        </p:nvPicPr>
        <p:blipFill>
          <a:blip r:embed="rId12"/>
          <a:stretch>
            <a:fillRect/>
          </a:stretch>
        </p:blipFill>
        <p:spPr>
          <a:xfrm>
            <a:off x="625900" y="3445119"/>
            <a:ext cx="859858" cy="1134413"/>
          </a:xfrm>
          <a:prstGeom prst="rect">
            <a:avLst/>
          </a:prstGeom>
        </p:spPr>
      </p:pic>
      <p:pic>
        <p:nvPicPr>
          <p:cNvPr id="48" name="Picture 47"/>
          <p:cNvPicPr/>
          <p:nvPr/>
        </p:nvPicPr>
        <p:blipFill>
          <a:blip r:embed="rId13"/>
          <a:stretch>
            <a:fillRect/>
          </a:stretch>
        </p:blipFill>
        <p:spPr>
          <a:xfrm>
            <a:off x="2308369" y="3450278"/>
            <a:ext cx="827774" cy="1114966"/>
          </a:xfrm>
          <a:prstGeom prst="rect">
            <a:avLst/>
          </a:prstGeom>
        </p:spPr>
      </p:pic>
      <p:pic>
        <p:nvPicPr>
          <p:cNvPr id="49" name="Picture 48"/>
          <p:cNvPicPr/>
          <p:nvPr/>
        </p:nvPicPr>
        <p:blipFill>
          <a:blip r:embed="rId14"/>
          <a:stretch>
            <a:fillRect/>
          </a:stretch>
        </p:blipFill>
        <p:spPr>
          <a:xfrm>
            <a:off x="2292681" y="5256301"/>
            <a:ext cx="857706" cy="1134771"/>
          </a:xfrm>
          <a:prstGeom prst="rect">
            <a:avLst/>
          </a:prstGeom>
        </p:spPr>
      </p:pic>
      <p:pic>
        <p:nvPicPr>
          <p:cNvPr id="50" name="Picture 49"/>
          <p:cNvPicPr/>
          <p:nvPr/>
        </p:nvPicPr>
        <p:blipFill>
          <a:blip r:embed="rId15"/>
          <a:stretch>
            <a:fillRect/>
          </a:stretch>
        </p:blipFill>
        <p:spPr>
          <a:xfrm>
            <a:off x="8631065" y="3692784"/>
            <a:ext cx="678951" cy="943504"/>
          </a:xfrm>
          <a:prstGeom prst="rect">
            <a:avLst/>
          </a:prstGeom>
        </p:spPr>
      </p:pic>
      <p:pic>
        <p:nvPicPr>
          <p:cNvPr id="51" name="Picture 50"/>
          <p:cNvPicPr/>
          <p:nvPr/>
        </p:nvPicPr>
        <p:blipFill>
          <a:blip r:embed="rId16"/>
          <a:stretch>
            <a:fillRect/>
          </a:stretch>
        </p:blipFill>
        <p:spPr>
          <a:xfrm>
            <a:off x="636071" y="5256659"/>
            <a:ext cx="827774" cy="1134413"/>
          </a:xfrm>
          <a:prstGeom prst="rect">
            <a:avLst/>
          </a:prstGeom>
        </p:spPr>
      </p:pic>
      <p:pic>
        <p:nvPicPr>
          <p:cNvPr id="52" name="Picture 51"/>
          <p:cNvPicPr/>
          <p:nvPr/>
        </p:nvPicPr>
        <p:blipFill>
          <a:blip r:embed="rId17"/>
          <a:stretch>
            <a:fillRect/>
          </a:stretch>
        </p:blipFill>
        <p:spPr>
          <a:xfrm>
            <a:off x="3902237" y="3439959"/>
            <a:ext cx="834191" cy="1153860"/>
          </a:xfrm>
          <a:prstGeom prst="rect">
            <a:avLst/>
          </a:prstGeom>
        </p:spPr>
      </p:pic>
      <p:pic>
        <p:nvPicPr>
          <p:cNvPr id="53" name="Picture 52"/>
          <p:cNvPicPr>
            <a:picLocks noChangeAspect="1"/>
          </p:cNvPicPr>
          <p:nvPr/>
        </p:nvPicPr>
        <p:blipFill>
          <a:blip r:embed="rId18"/>
          <a:stretch>
            <a:fillRect/>
          </a:stretch>
        </p:blipFill>
        <p:spPr>
          <a:xfrm>
            <a:off x="8408909" y="102114"/>
            <a:ext cx="1028070" cy="1384626"/>
          </a:xfrm>
          <a:prstGeom prst="rect">
            <a:avLst/>
          </a:prstGeom>
        </p:spPr>
      </p:pic>
      <p:pic>
        <p:nvPicPr>
          <p:cNvPr id="54" name="Picture 53"/>
          <p:cNvPicPr/>
          <p:nvPr/>
        </p:nvPicPr>
        <p:blipFill>
          <a:blip r:embed="rId19"/>
          <a:stretch>
            <a:fillRect/>
          </a:stretch>
        </p:blipFill>
        <p:spPr>
          <a:xfrm>
            <a:off x="10003343" y="119169"/>
            <a:ext cx="934469" cy="1110877"/>
          </a:xfrm>
          <a:prstGeom prst="rect">
            <a:avLst/>
          </a:prstGeom>
        </p:spPr>
      </p:pic>
      <p:pic>
        <p:nvPicPr>
          <p:cNvPr id="55" name="Picture 54"/>
          <p:cNvPicPr/>
          <p:nvPr/>
        </p:nvPicPr>
        <p:blipFill>
          <a:blip r:embed="rId20"/>
          <a:stretch>
            <a:fillRect/>
          </a:stretch>
        </p:blipFill>
        <p:spPr>
          <a:xfrm>
            <a:off x="8548007" y="1839667"/>
            <a:ext cx="762009" cy="1080527"/>
          </a:xfrm>
          <a:prstGeom prst="rect">
            <a:avLst/>
          </a:prstGeom>
        </p:spPr>
      </p:pic>
      <p:pic>
        <p:nvPicPr>
          <p:cNvPr id="56" name="Picture 55"/>
          <p:cNvPicPr/>
          <p:nvPr/>
        </p:nvPicPr>
        <p:blipFill>
          <a:blip r:embed="rId21"/>
          <a:stretch>
            <a:fillRect/>
          </a:stretch>
        </p:blipFill>
        <p:spPr>
          <a:xfrm>
            <a:off x="2300351" y="207365"/>
            <a:ext cx="746810" cy="934484"/>
          </a:xfrm>
          <a:prstGeom prst="rect">
            <a:avLst/>
          </a:prstGeom>
        </p:spPr>
      </p:pic>
      <p:pic>
        <p:nvPicPr>
          <p:cNvPr id="57" name="Picture 56"/>
          <p:cNvPicPr/>
          <p:nvPr/>
        </p:nvPicPr>
        <p:blipFill>
          <a:blip r:embed="rId22"/>
          <a:stretch>
            <a:fillRect/>
          </a:stretch>
        </p:blipFill>
        <p:spPr>
          <a:xfrm>
            <a:off x="7013963" y="264049"/>
            <a:ext cx="705280" cy="977640"/>
          </a:xfrm>
          <a:prstGeom prst="rect">
            <a:avLst/>
          </a:prstGeom>
        </p:spPr>
      </p:pic>
      <p:pic>
        <p:nvPicPr>
          <p:cNvPr id="58" name="Picture 57"/>
          <p:cNvPicPr/>
          <p:nvPr/>
        </p:nvPicPr>
        <p:blipFill rotWithShape="1">
          <a:blip r:embed="rId23"/>
          <a:srcRect r="12796"/>
          <a:stretch/>
        </p:blipFill>
        <p:spPr>
          <a:xfrm>
            <a:off x="3902237" y="207617"/>
            <a:ext cx="730575" cy="1105909"/>
          </a:xfrm>
          <a:prstGeom prst="rect">
            <a:avLst/>
          </a:prstGeom>
        </p:spPr>
      </p:pic>
      <p:pic>
        <p:nvPicPr>
          <p:cNvPr id="59" name="Picture 58"/>
          <p:cNvPicPr/>
          <p:nvPr/>
        </p:nvPicPr>
        <p:blipFill>
          <a:blip r:embed="rId24"/>
          <a:stretch>
            <a:fillRect/>
          </a:stretch>
        </p:blipFill>
        <p:spPr>
          <a:xfrm>
            <a:off x="5343659" y="127703"/>
            <a:ext cx="933206" cy="1151427"/>
          </a:xfrm>
          <a:prstGeom prst="rect">
            <a:avLst/>
          </a:prstGeom>
        </p:spPr>
      </p:pic>
    </p:spTree>
    <p:custDataLst>
      <p:tags r:id="rId1"/>
    </p:custDataLst>
    <p:extLst>
      <p:ext uri="{BB962C8B-B14F-4D97-AF65-F5344CB8AC3E}">
        <p14:creationId xmlns:p14="http://schemas.microsoft.com/office/powerpoint/2010/main" val="200220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
            <a:ext cx="9144000" cy="6857999"/>
          </a:xfrm>
          <a:prstGeom prst="rect">
            <a:avLst/>
          </a:prstGeom>
        </p:spPr>
      </p:pic>
      <p:pic>
        <p:nvPicPr>
          <p:cNvPr id="2" name="Picture 1"/>
          <p:cNvPicPr>
            <a:picLocks noChangeAspect="1"/>
          </p:cNvPicPr>
          <p:nvPr/>
        </p:nvPicPr>
        <p:blipFill rotWithShape="1">
          <a:blip r:embed="rId5"/>
          <a:srcRect l="21721" t="15697" r="6726" b="24333"/>
          <a:stretch/>
        </p:blipFill>
        <p:spPr>
          <a:xfrm>
            <a:off x="2170795" y="3455335"/>
            <a:ext cx="3339548" cy="2484782"/>
          </a:xfrm>
          <a:prstGeom prst="rect">
            <a:avLst/>
          </a:prstGeom>
        </p:spPr>
      </p:pic>
      <p:pic>
        <p:nvPicPr>
          <p:cNvPr id="3" name="Picture 2"/>
          <p:cNvPicPr>
            <a:picLocks noChangeAspect="1"/>
          </p:cNvPicPr>
          <p:nvPr/>
        </p:nvPicPr>
        <p:blipFill>
          <a:blip r:embed="rId6"/>
          <a:stretch>
            <a:fillRect/>
          </a:stretch>
        </p:blipFill>
        <p:spPr>
          <a:xfrm>
            <a:off x="6042294" y="2170411"/>
            <a:ext cx="3240157" cy="1940388"/>
          </a:xfrm>
          <a:prstGeom prst="rect">
            <a:avLst/>
          </a:prstGeom>
        </p:spPr>
      </p:pic>
      <p:pic>
        <p:nvPicPr>
          <p:cNvPr id="4" name="Picture 3"/>
          <p:cNvPicPr>
            <a:picLocks noChangeAspect="1"/>
          </p:cNvPicPr>
          <p:nvPr/>
        </p:nvPicPr>
        <p:blipFill rotWithShape="1">
          <a:blip r:embed="rId7"/>
          <a:srcRect t="20976"/>
          <a:stretch/>
        </p:blipFill>
        <p:spPr>
          <a:xfrm>
            <a:off x="6191523" y="4320492"/>
            <a:ext cx="3795299" cy="1735413"/>
          </a:xfrm>
          <a:prstGeom prst="rect">
            <a:avLst/>
          </a:prstGeom>
        </p:spPr>
      </p:pic>
    </p:spTree>
    <p:custDataLst>
      <p:tags r:id="rId1"/>
    </p:custDataLst>
    <p:extLst>
      <p:ext uri="{BB962C8B-B14F-4D97-AF65-F5344CB8AC3E}">
        <p14:creationId xmlns:p14="http://schemas.microsoft.com/office/powerpoint/2010/main" val="34730106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3680" y="1"/>
            <a:ext cx="9144000" cy="6857999"/>
          </a:xfrm>
          <a:prstGeom prst="rect">
            <a:avLst/>
          </a:prstGeom>
        </p:spPr>
      </p:pic>
      <p:pic>
        <p:nvPicPr>
          <p:cNvPr id="2" name="Picture 1"/>
          <p:cNvPicPr>
            <a:picLocks noChangeAspect="1"/>
          </p:cNvPicPr>
          <p:nvPr/>
        </p:nvPicPr>
        <p:blipFill rotWithShape="1">
          <a:blip r:embed="rId5"/>
          <a:srcRect l="21721" t="15697" r="6726" b="24333"/>
          <a:stretch/>
        </p:blipFill>
        <p:spPr>
          <a:xfrm>
            <a:off x="2144820" y="4690012"/>
            <a:ext cx="2455717" cy="1827170"/>
          </a:xfrm>
          <a:prstGeom prst="rect">
            <a:avLst/>
          </a:prstGeom>
        </p:spPr>
      </p:pic>
      <p:pic>
        <p:nvPicPr>
          <p:cNvPr id="3" name="Picture 2"/>
          <p:cNvPicPr>
            <a:picLocks noChangeAspect="1"/>
          </p:cNvPicPr>
          <p:nvPr/>
        </p:nvPicPr>
        <p:blipFill>
          <a:blip r:embed="rId6"/>
          <a:stretch>
            <a:fillRect/>
          </a:stretch>
        </p:blipFill>
        <p:spPr>
          <a:xfrm>
            <a:off x="2175388" y="3059995"/>
            <a:ext cx="2425149" cy="1452315"/>
          </a:xfrm>
          <a:prstGeom prst="rect">
            <a:avLst/>
          </a:prstGeom>
        </p:spPr>
      </p:pic>
      <p:pic>
        <p:nvPicPr>
          <p:cNvPr id="4" name="Picture 3"/>
          <p:cNvPicPr>
            <a:picLocks noChangeAspect="1"/>
          </p:cNvPicPr>
          <p:nvPr/>
        </p:nvPicPr>
        <p:blipFill rotWithShape="1">
          <a:blip r:embed="rId7"/>
          <a:srcRect t="20976"/>
          <a:stretch/>
        </p:blipFill>
        <p:spPr>
          <a:xfrm>
            <a:off x="2144819" y="1431607"/>
            <a:ext cx="2528408" cy="1450685"/>
          </a:xfrm>
          <a:prstGeom prst="rect">
            <a:avLst/>
          </a:prstGeom>
        </p:spPr>
      </p:pic>
      <p:pic>
        <p:nvPicPr>
          <p:cNvPr id="7" name="Picture 6"/>
          <p:cNvPicPr/>
          <p:nvPr/>
        </p:nvPicPr>
        <p:blipFill>
          <a:blip r:embed="rId8"/>
          <a:stretch>
            <a:fillRect/>
          </a:stretch>
        </p:blipFill>
        <p:spPr>
          <a:xfrm>
            <a:off x="4218305" y="1970418"/>
            <a:ext cx="1238250" cy="1638300"/>
          </a:xfrm>
          <a:prstGeom prst="rect">
            <a:avLst/>
          </a:prstGeom>
        </p:spPr>
      </p:pic>
      <p:pic>
        <p:nvPicPr>
          <p:cNvPr id="8" name="Picture 7"/>
          <p:cNvPicPr/>
          <p:nvPr/>
        </p:nvPicPr>
        <p:blipFill>
          <a:blip r:embed="rId9"/>
          <a:stretch>
            <a:fillRect/>
          </a:stretch>
        </p:blipFill>
        <p:spPr>
          <a:xfrm>
            <a:off x="5524022" y="170940"/>
            <a:ext cx="1143000" cy="1628775"/>
          </a:xfrm>
          <a:prstGeom prst="rect">
            <a:avLst/>
          </a:prstGeom>
        </p:spPr>
      </p:pic>
      <p:pic>
        <p:nvPicPr>
          <p:cNvPr id="9" name="Picture 8"/>
          <p:cNvPicPr/>
          <p:nvPr/>
        </p:nvPicPr>
        <p:blipFill>
          <a:blip r:embed="rId10"/>
          <a:stretch>
            <a:fillRect/>
          </a:stretch>
        </p:blipFill>
        <p:spPr>
          <a:xfrm>
            <a:off x="9720172" y="87154"/>
            <a:ext cx="1190625" cy="1638300"/>
          </a:xfrm>
          <a:prstGeom prst="rect">
            <a:avLst/>
          </a:prstGeom>
        </p:spPr>
      </p:pic>
      <p:pic>
        <p:nvPicPr>
          <p:cNvPr id="10" name="Picture 9"/>
          <p:cNvPicPr/>
          <p:nvPr/>
        </p:nvPicPr>
        <p:blipFill>
          <a:blip r:embed="rId11"/>
          <a:stretch>
            <a:fillRect/>
          </a:stretch>
        </p:blipFill>
        <p:spPr>
          <a:xfrm>
            <a:off x="8271576" y="1754498"/>
            <a:ext cx="1162050" cy="1609725"/>
          </a:xfrm>
          <a:prstGeom prst="rect">
            <a:avLst/>
          </a:prstGeom>
        </p:spPr>
      </p:pic>
      <p:pic>
        <p:nvPicPr>
          <p:cNvPr id="11" name="Picture 10"/>
          <p:cNvPicPr/>
          <p:nvPr/>
        </p:nvPicPr>
        <p:blipFill>
          <a:blip r:embed="rId12"/>
          <a:stretch>
            <a:fillRect/>
          </a:stretch>
        </p:blipFill>
        <p:spPr>
          <a:xfrm>
            <a:off x="9380855" y="3413552"/>
            <a:ext cx="1266825" cy="1638300"/>
          </a:xfrm>
          <a:prstGeom prst="rect">
            <a:avLst/>
          </a:prstGeom>
        </p:spPr>
      </p:pic>
      <p:pic>
        <p:nvPicPr>
          <p:cNvPr id="13" name="Picture 12"/>
          <p:cNvPicPr/>
          <p:nvPr/>
        </p:nvPicPr>
        <p:blipFill>
          <a:blip r:embed="rId13"/>
          <a:stretch>
            <a:fillRect/>
          </a:stretch>
        </p:blipFill>
        <p:spPr>
          <a:xfrm>
            <a:off x="3987433" y="189808"/>
            <a:ext cx="1238250" cy="1657350"/>
          </a:xfrm>
          <a:prstGeom prst="rect">
            <a:avLst/>
          </a:prstGeom>
        </p:spPr>
      </p:pic>
      <p:pic>
        <p:nvPicPr>
          <p:cNvPr id="14" name="Picture 13"/>
          <p:cNvPicPr/>
          <p:nvPr/>
        </p:nvPicPr>
        <p:blipFill>
          <a:blip r:embed="rId14"/>
          <a:stretch>
            <a:fillRect/>
          </a:stretch>
        </p:blipFill>
        <p:spPr>
          <a:xfrm>
            <a:off x="8227265" y="62862"/>
            <a:ext cx="1219200" cy="1628775"/>
          </a:xfrm>
          <a:prstGeom prst="rect">
            <a:avLst/>
          </a:prstGeom>
        </p:spPr>
      </p:pic>
      <p:pic>
        <p:nvPicPr>
          <p:cNvPr id="16" name="Picture 15"/>
          <p:cNvPicPr/>
          <p:nvPr/>
        </p:nvPicPr>
        <p:blipFill>
          <a:blip r:embed="rId15"/>
          <a:stretch>
            <a:fillRect/>
          </a:stretch>
        </p:blipFill>
        <p:spPr>
          <a:xfrm>
            <a:off x="5758665" y="3799149"/>
            <a:ext cx="1238250" cy="1647825"/>
          </a:xfrm>
          <a:prstGeom prst="rect">
            <a:avLst/>
          </a:prstGeom>
        </p:spPr>
      </p:pic>
      <p:pic>
        <p:nvPicPr>
          <p:cNvPr id="18" name="Picture 17"/>
          <p:cNvPicPr/>
          <p:nvPr/>
        </p:nvPicPr>
        <p:blipFill>
          <a:blip r:embed="rId16"/>
          <a:stretch>
            <a:fillRect/>
          </a:stretch>
        </p:blipFill>
        <p:spPr>
          <a:xfrm>
            <a:off x="9461135" y="1783554"/>
            <a:ext cx="1228725" cy="1666875"/>
          </a:xfrm>
          <a:prstGeom prst="rect">
            <a:avLst/>
          </a:prstGeom>
        </p:spPr>
      </p:pic>
      <p:pic>
        <p:nvPicPr>
          <p:cNvPr id="20" name="Picture 19"/>
          <p:cNvPicPr/>
          <p:nvPr/>
        </p:nvPicPr>
        <p:blipFill>
          <a:blip r:embed="rId17"/>
          <a:stretch>
            <a:fillRect/>
          </a:stretch>
        </p:blipFill>
        <p:spPr>
          <a:xfrm>
            <a:off x="7033877" y="1783554"/>
            <a:ext cx="1219200" cy="1638300"/>
          </a:xfrm>
          <a:prstGeom prst="rect">
            <a:avLst/>
          </a:prstGeom>
        </p:spPr>
      </p:pic>
      <p:pic>
        <p:nvPicPr>
          <p:cNvPr id="21" name="Picture 20"/>
          <p:cNvPicPr/>
          <p:nvPr/>
        </p:nvPicPr>
        <p:blipFill>
          <a:blip r:embed="rId18"/>
          <a:stretch>
            <a:fillRect/>
          </a:stretch>
        </p:blipFill>
        <p:spPr>
          <a:xfrm>
            <a:off x="8230370" y="3362882"/>
            <a:ext cx="1190625" cy="1647825"/>
          </a:xfrm>
          <a:prstGeom prst="rect">
            <a:avLst/>
          </a:prstGeom>
        </p:spPr>
      </p:pic>
      <p:pic>
        <p:nvPicPr>
          <p:cNvPr id="22" name="Picture 21"/>
          <p:cNvPicPr/>
          <p:nvPr/>
        </p:nvPicPr>
        <p:blipFill>
          <a:blip r:embed="rId19"/>
          <a:stretch>
            <a:fillRect/>
          </a:stretch>
        </p:blipFill>
        <p:spPr>
          <a:xfrm>
            <a:off x="6865760" y="116932"/>
            <a:ext cx="1247775" cy="1600200"/>
          </a:xfrm>
          <a:prstGeom prst="rect">
            <a:avLst/>
          </a:prstGeom>
        </p:spPr>
      </p:pic>
      <p:pic>
        <p:nvPicPr>
          <p:cNvPr id="23" name="Picture 22"/>
          <p:cNvPicPr/>
          <p:nvPr/>
        </p:nvPicPr>
        <p:blipFill>
          <a:blip r:embed="rId20"/>
          <a:stretch>
            <a:fillRect/>
          </a:stretch>
        </p:blipFill>
        <p:spPr>
          <a:xfrm>
            <a:off x="5707377" y="2026336"/>
            <a:ext cx="1219200" cy="1628775"/>
          </a:xfrm>
          <a:prstGeom prst="rect">
            <a:avLst/>
          </a:prstGeom>
        </p:spPr>
      </p:pic>
      <p:pic>
        <p:nvPicPr>
          <p:cNvPr id="25" name="Picture 24"/>
          <p:cNvPicPr/>
          <p:nvPr/>
        </p:nvPicPr>
        <p:blipFill>
          <a:blip r:embed="rId21"/>
          <a:stretch>
            <a:fillRect/>
          </a:stretch>
        </p:blipFill>
        <p:spPr>
          <a:xfrm>
            <a:off x="4347374" y="3890633"/>
            <a:ext cx="1276350" cy="1657350"/>
          </a:xfrm>
          <a:prstGeom prst="rect">
            <a:avLst/>
          </a:prstGeom>
        </p:spPr>
      </p:pic>
      <p:pic>
        <p:nvPicPr>
          <p:cNvPr id="26" name="Picture 25"/>
          <p:cNvPicPr/>
          <p:nvPr/>
        </p:nvPicPr>
        <p:blipFill>
          <a:blip r:embed="rId22"/>
          <a:stretch>
            <a:fillRect/>
          </a:stretch>
        </p:blipFill>
        <p:spPr>
          <a:xfrm>
            <a:off x="6934062" y="3459180"/>
            <a:ext cx="1247775" cy="1609725"/>
          </a:xfrm>
          <a:prstGeom prst="rect">
            <a:avLst/>
          </a:prstGeom>
        </p:spPr>
      </p:pic>
      <p:pic>
        <p:nvPicPr>
          <p:cNvPr id="28" name="Picture 27"/>
          <p:cNvPicPr/>
          <p:nvPr/>
        </p:nvPicPr>
        <p:blipFill>
          <a:blip r:embed="rId23"/>
          <a:stretch>
            <a:fillRect/>
          </a:stretch>
        </p:blipFill>
        <p:spPr>
          <a:xfrm>
            <a:off x="3002302" y="3875624"/>
            <a:ext cx="1247775" cy="1628775"/>
          </a:xfrm>
          <a:prstGeom prst="rect">
            <a:avLst/>
          </a:prstGeom>
        </p:spPr>
      </p:pic>
      <p:pic>
        <p:nvPicPr>
          <p:cNvPr id="29" name="Picture 28"/>
          <p:cNvPicPr/>
          <p:nvPr/>
        </p:nvPicPr>
        <p:blipFill>
          <a:blip r:embed="rId24"/>
          <a:stretch>
            <a:fillRect/>
          </a:stretch>
        </p:blipFill>
        <p:spPr>
          <a:xfrm>
            <a:off x="1251987" y="154298"/>
            <a:ext cx="1238250" cy="1600200"/>
          </a:xfrm>
          <a:prstGeom prst="rect">
            <a:avLst/>
          </a:prstGeom>
        </p:spPr>
      </p:pic>
      <p:pic>
        <p:nvPicPr>
          <p:cNvPr id="30" name="Picture 29"/>
          <p:cNvPicPr/>
          <p:nvPr/>
        </p:nvPicPr>
        <p:blipFill>
          <a:blip r:embed="rId25"/>
          <a:stretch>
            <a:fillRect/>
          </a:stretch>
        </p:blipFill>
        <p:spPr>
          <a:xfrm>
            <a:off x="2639684" y="154298"/>
            <a:ext cx="1266825" cy="1676400"/>
          </a:xfrm>
          <a:prstGeom prst="rect">
            <a:avLst/>
          </a:prstGeom>
        </p:spPr>
      </p:pic>
      <p:pic>
        <p:nvPicPr>
          <p:cNvPr id="31" name="Picture 30"/>
          <p:cNvPicPr/>
          <p:nvPr/>
        </p:nvPicPr>
        <p:blipFill>
          <a:blip r:embed="rId26"/>
          <a:stretch>
            <a:fillRect/>
          </a:stretch>
        </p:blipFill>
        <p:spPr>
          <a:xfrm>
            <a:off x="1276573" y="1900888"/>
            <a:ext cx="1171575" cy="1676400"/>
          </a:xfrm>
          <a:prstGeom prst="rect">
            <a:avLst/>
          </a:prstGeom>
        </p:spPr>
      </p:pic>
      <p:pic>
        <p:nvPicPr>
          <p:cNvPr id="32" name="Picture 31"/>
          <p:cNvPicPr/>
          <p:nvPr/>
        </p:nvPicPr>
        <p:blipFill>
          <a:blip r:embed="rId27"/>
          <a:stretch>
            <a:fillRect/>
          </a:stretch>
        </p:blipFill>
        <p:spPr>
          <a:xfrm>
            <a:off x="2610267" y="1958038"/>
            <a:ext cx="1228725" cy="1619250"/>
          </a:xfrm>
          <a:prstGeom prst="rect">
            <a:avLst/>
          </a:prstGeom>
        </p:spPr>
      </p:pic>
      <p:pic>
        <p:nvPicPr>
          <p:cNvPr id="33" name="Picture 32"/>
          <p:cNvPicPr/>
          <p:nvPr/>
        </p:nvPicPr>
        <p:blipFill>
          <a:blip r:embed="rId28"/>
          <a:stretch>
            <a:fillRect/>
          </a:stretch>
        </p:blipFill>
        <p:spPr>
          <a:xfrm>
            <a:off x="1366149" y="3936722"/>
            <a:ext cx="1285875" cy="1666875"/>
          </a:xfrm>
          <a:prstGeom prst="rect">
            <a:avLst/>
          </a:prstGeom>
        </p:spPr>
      </p:pic>
    </p:spTree>
    <p:custDataLst>
      <p:tags r:id="rId1"/>
    </p:custDataLst>
    <p:extLst>
      <p:ext uri="{BB962C8B-B14F-4D97-AF65-F5344CB8AC3E}">
        <p14:creationId xmlns:p14="http://schemas.microsoft.com/office/powerpoint/2010/main" val="31396948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2" descr="Inline image 1"/>
          <p:cNvSpPr>
            <a:spLocks noChangeAspect="1" noChangeArrowheads="1"/>
          </p:cNvSpPr>
          <p:nvPr/>
        </p:nvSpPr>
        <p:spPr bwMode="auto">
          <a:xfrm>
            <a:off x="63500" y="-136525"/>
            <a:ext cx="1123950" cy="12287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ustDataLst>
      <p:tags r:id="rId1"/>
    </p:custDataLst>
    <p:extLst>
      <p:ext uri="{BB962C8B-B14F-4D97-AF65-F5344CB8AC3E}">
        <p14:creationId xmlns:p14="http://schemas.microsoft.com/office/powerpoint/2010/main" val="936475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99061"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51464"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351464"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srcRect l="19982" r="18994" b="22892"/>
          <a:stretch/>
        </p:blipFill>
        <p:spPr>
          <a:xfrm>
            <a:off x="579379" y="207617"/>
            <a:ext cx="906379" cy="109050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 name="Oval 7"/>
          <p:cNvSpPr/>
          <p:nvPr/>
        </p:nvSpPr>
        <p:spPr>
          <a:xfrm>
            <a:off x="342757"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055367"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007770"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007770"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999063"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611708"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564111"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564111"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555404"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168049"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120452"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120452"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724390"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676793"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676793"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111745"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668086"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8280731"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8233134"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8233134"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9837072"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9789475"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9789475"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224427"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9780768"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p:nvPicPr>
        <p:blipFill>
          <a:blip r:embed="rId4"/>
          <a:stretch>
            <a:fillRect/>
          </a:stretch>
        </p:blipFill>
        <p:spPr>
          <a:xfrm>
            <a:off x="5229021" y="3702033"/>
            <a:ext cx="1271052" cy="761177"/>
          </a:xfrm>
          <a:prstGeom prst="rect">
            <a:avLst/>
          </a:prstGeom>
        </p:spPr>
      </p:pic>
      <p:pic>
        <p:nvPicPr>
          <p:cNvPr id="40" name="Picture 39"/>
          <p:cNvPicPr/>
          <p:nvPr/>
        </p:nvPicPr>
        <p:blipFill>
          <a:blip r:embed="rId5"/>
          <a:stretch>
            <a:fillRect/>
          </a:stretch>
        </p:blipFill>
        <p:spPr>
          <a:xfrm>
            <a:off x="3795659" y="1821123"/>
            <a:ext cx="908765" cy="1118444"/>
          </a:xfrm>
          <a:prstGeom prst="rect">
            <a:avLst/>
          </a:prstGeom>
        </p:spPr>
      </p:pic>
      <p:pic>
        <p:nvPicPr>
          <p:cNvPr id="41" name="Picture 40"/>
          <p:cNvPicPr/>
          <p:nvPr/>
        </p:nvPicPr>
        <p:blipFill>
          <a:blip r:embed="rId6"/>
          <a:stretch>
            <a:fillRect/>
          </a:stretch>
        </p:blipFill>
        <p:spPr>
          <a:xfrm>
            <a:off x="5358156" y="137287"/>
            <a:ext cx="865062" cy="1220509"/>
          </a:xfrm>
          <a:prstGeom prst="rect">
            <a:avLst/>
          </a:prstGeom>
        </p:spPr>
      </p:pic>
      <p:pic>
        <p:nvPicPr>
          <p:cNvPr id="42" name="Picture 41"/>
          <p:cNvPicPr/>
          <p:nvPr/>
        </p:nvPicPr>
        <p:blipFill>
          <a:blip r:embed="rId7"/>
          <a:stretch>
            <a:fillRect/>
          </a:stretch>
        </p:blipFill>
        <p:spPr>
          <a:xfrm>
            <a:off x="3767274" y="60025"/>
            <a:ext cx="937151" cy="1241923"/>
          </a:xfrm>
          <a:prstGeom prst="rect">
            <a:avLst/>
          </a:prstGeom>
        </p:spPr>
      </p:pic>
      <p:pic>
        <p:nvPicPr>
          <p:cNvPr id="43" name="Picture 42"/>
          <p:cNvPicPr/>
          <p:nvPr/>
        </p:nvPicPr>
        <p:blipFill>
          <a:blip r:embed="rId8"/>
          <a:stretch>
            <a:fillRect/>
          </a:stretch>
        </p:blipFill>
        <p:spPr>
          <a:xfrm>
            <a:off x="637359" y="3534075"/>
            <a:ext cx="819789" cy="1097092"/>
          </a:xfrm>
          <a:prstGeom prst="rect">
            <a:avLst/>
          </a:prstGeom>
        </p:spPr>
      </p:pic>
      <p:pic>
        <p:nvPicPr>
          <p:cNvPr id="44" name="Picture 43"/>
          <p:cNvPicPr/>
          <p:nvPr/>
        </p:nvPicPr>
        <p:blipFill>
          <a:blip r:embed="rId9"/>
          <a:stretch>
            <a:fillRect/>
          </a:stretch>
        </p:blipFill>
        <p:spPr>
          <a:xfrm>
            <a:off x="2243153" y="42382"/>
            <a:ext cx="958778" cy="1256197"/>
          </a:xfrm>
          <a:prstGeom prst="rect">
            <a:avLst/>
          </a:prstGeom>
        </p:spPr>
      </p:pic>
      <p:pic>
        <p:nvPicPr>
          <p:cNvPr id="45" name="Picture 44"/>
          <p:cNvPicPr/>
          <p:nvPr/>
        </p:nvPicPr>
        <p:blipFill rotWithShape="1">
          <a:blip r:embed="rId10"/>
          <a:srcRect t="-1" b="6076"/>
          <a:stretch/>
        </p:blipFill>
        <p:spPr>
          <a:xfrm>
            <a:off x="645147" y="1915039"/>
            <a:ext cx="819789" cy="1032268"/>
          </a:xfrm>
          <a:prstGeom prst="rect">
            <a:avLst/>
          </a:prstGeom>
        </p:spPr>
      </p:pic>
      <p:pic>
        <p:nvPicPr>
          <p:cNvPr id="46" name="Picture 45"/>
          <p:cNvPicPr/>
          <p:nvPr/>
        </p:nvPicPr>
        <p:blipFill>
          <a:blip r:embed="rId11"/>
          <a:stretch>
            <a:fillRect/>
          </a:stretch>
        </p:blipFill>
        <p:spPr>
          <a:xfrm>
            <a:off x="2139353" y="1793668"/>
            <a:ext cx="929944" cy="1213373"/>
          </a:xfrm>
          <a:prstGeom prst="rect">
            <a:avLst/>
          </a:prstGeom>
        </p:spPr>
      </p:pic>
      <p:pic>
        <p:nvPicPr>
          <p:cNvPr id="47" name="Picture 46"/>
          <p:cNvPicPr/>
          <p:nvPr/>
        </p:nvPicPr>
        <p:blipFill>
          <a:blip r:embed="rId12"/>
          <a:stretch>
            <a:fillRect/>
          </a:stretch>
        </p:blipFill>
        <p:spPr>
          <a:xfrm>
            <a:off x="10098923" y="153072"/>
            <a:ext cx="832158" cy="1145050"/>
          </a:xfrm>
          <a:prstGeom prst="rect">
            <a:avLst/>
          </a:prstGeom>
        </p:spPr>
      </p:pic>
      <p:pic>
        <p:nvPicPr>
          <p:cNvPr id="48" name="Picture 47"/>
          <p:cNvPicPr/>
          <p:nvPr/>
        </p:nvPicPr>
        <p:blipFill>
          <a:blip r:embed="rId13"/>
          <a:stretch>
            <a:fillRect/>
          </a:stretch>
        </p:blipFill>
        <p:spPr>
          <a:xfrm>
            <a:off x="8552443" y="1868634"/>
            <a:ext cx="812184" cy="1125078"/>
          </a:xfrm>
          <a:prstGeom prst="rect">
            <a:avLst/>
          </a:prstGeom>
        </p:spPr>
      </p:pic>
      <p:pic>
        <p:nvPicPr>
          <p:cNvPr id="49" name="Picture 48"/>
          <p:cNvPicPr/>
          <p:nvPr/>
        </p:nvPicPr>
        <p:blipFill>
          <a:blip r:embed="rId14"/>
          <a:stretch>
            <a:fillRect/>
          </a:stretch>
        </p:blipFill>
        <p:spPr>
          <a:xfrm>
            <a:off x="10072294" y="3510096"/>
            <a:ext cx="885415" cy="1145050"/>
          </a:xfrm>
          <a:prstGeom prst="rect">
            <a:avLst/>
          </a:prstGeom>
        </p:spPr>
      </p:pic>
      <p:pic>
        <p:nvPicPr>
          <p:cNvPr id="50" name="Picture 49"/>
          <p:cNvPicPr/>
          <p:nvPr/>
        </p:nvPicPr>
        <p:blipFill>
          <a:blip r:embed="rId15"/>
          <a:stretch>
            <a:fillRect/>
          </a:stretch>
        </p:blipFill>
        <p:spPr>
          <a:xfrm>
            <a:off x="8448585" y="5319967"/>
            <a:ext cx="838816" cy="1151703"/>
          </a:xfrm>
          <a:prstGeom prst="rect">
            <a:avLst/>
          </a:prstGeom>
        </p:spPr>
      </p:pic>
      <p:pic>
        <p:nvPicPr>
          <p:cNvPr id="51" name="Picture 50"/>
          <p:cNvPicPr/>
          <p:nvPr/>
        </p:nvPicPr>
        <p:blipFill>
          <a:blip r:embed="rId16"/>
          <a:stretch>
            <a:fillRect/>
          </a:stretch>
        </p:blipFill>
        <p:spPr>
          <a:xfrm>
            <a:off x="2271705" y="5234453"/>
            <a:ext cx="834336" cy="1126898"/>
          </a:xfrm>
          <a:prstGeom prst="rect">
            <a:avLst/>
          </a:prstGeom>
        </p:spPr>
      </p:pic>
      <p:pic>
        <p:nvPicPr>
          <p:cNvPr id="52" name="Picture 51"/>
          <p:cNvPicPr/>
          <p:nvPr/>
        </p:nvPicPr>
        <p:blipFill>
          <a:blip r:embed="rId17"/>
          <a:stretch>
            <a:fillRect/>
          </a:stretch>
        </p:blipFill>
        <p:spPr>
          <a:xfrm>
            <a:off x="6978244" y="5347749"/>
            <a:ext cx="696986" cy="1010112"/>
          </a:xfrm>
          <a:prstGeom prst="rect">
            <a:avLst/>
          </a:prstGeom>
        </p:spPr>
      </p:pic>
      <p:pic>
        <p:nvPicPr>
          <p:cNvPr id="53" name="Picture 52"/>
          <p:cNvPicPr/>
          <p:nvPr/>
        </p:nvPicPr>
        <p:blipFill rotWithShape="1">
          <a:blip r:embed="rId18"/>
          <a:srcRect r="14750" b="2416"/>
          <a:stretch/>
        </p:blipFill>
        <p:spPr>
          <a:xfrm>
            <a:off x="5358156" y="5153279"/>
            <a:ext cx="737787" cy="1123880"/>
          </a:xfrm>
          <a:prstGeom prst="rect">
            <a:avLst/>
          </a:prstGeom>
        </p:spPr>
      </p:pic>
      <p:pic>
        <p:nvPicPr>
          <p:cNvPr id="54" name="Picture 53"/>
          <p:cNvPicPr/>
          <p:nvPr/>
        </p:nvPicPr>
        <p:blipFill>
          <a:blip r:embed="rId19"/>
          <a:stretch>
            <a:fillRect/>
          </a:stretch>
        </p:blipFill>
        <p:spPr>
          <a:xfrm>
            <a:off x="10052320" y="5222051"/>
            <a:ext cx="878761" cy="1151703"/>
          </a:xfrm>
          <a:prstGeom prst="rect">
            <a:avLst/>
          </a:prstGeom>
        </p:spPr>
      </p:pic>
      <p:pic>
        <p:nvPicPr>
          <p:cNvPr id="55" name="Picture 54"/>
          <p:cNvPicPr/>
          <p:nvPr/>
        </p:nvPicPr>
        <p:blipFill>
          <a:blip r:embed="rId20"/>
          <a:stretch>
            <a:fillRect/>
          </a:stretch>
        </p:blipFill>
        <p:spPr>
          <a:xfrm>
            <a:off x="10041184" y="1864576"/>
            <a:ext cx="858788" cy="1165020"/>
          </a:xfrm>
          <a:prstGeom prst="rect">
            <a:avLst/>
          </a:prstGeom>
        </p:spPr>
      </p:pic>
      <p:pic>
        <p:nvPicPr>
          <p:cNvPr id="56" name="Picture 55"/>
          <p:cNvPicPr/>
          <p:nvPr/>
        </p:nvPicPr>
        <p:blipFill>
          <a:blip r:embed="rId21"/>
          <a:stretch>
            <a:fillRect/>
          </a:stretch>
        </p:blipFill>
        <p:spPr>
          <a:xfrm>
            <a:off x="7030343" y="1976429"/>
            <a:ext cx="736507" cy="963138"/>
          </a:xfrm>
          <a:prstGeom prst="rect">
            <a:avLst/>
          </a:prstGeom>
        </p:spPr>
      </p:pic>
      <p:pic>
        <p:nvPicPr>
          <p:cNvPr id="57" name="Picture 56"/>
          <p:cNvPicPr/>
          <p:nvPr/>
        </p:nvPicPr>
        <p:blipFill>
          <a:blip r:embed="rId22"/>
          <a:stretch>
            <a:fillRect/>
          </a:stretch>
        </p:blipFill>
        <p:spPr>
          <a:xfrm>
            <a:off x="8554462" y="3496457"/>
            <a:ext cx="832158" cy="1151703"/>
          </a:xfrm>
          <a:prstGeom prst="rect">
            <a:avLst/>
          </a:prstGeom>
        </p:spPr>
      </p:pic>
      <p:pic>
        <p:nvPicPr>
          <p:cNvPr id="58" name="Picture 57"/>
          <p:cNvPicPr/>
          <p:nvPr/>
        </p:nvPicPr>
        <p:blipFill>
          <a:blip r:embed="rId23"/>
          <a:stretch>
            <a:fillRect/>
          </a:stretch>
        </p:blipFill>
        <p:spPr>
          <a:xfrm>
            <a:off x="6894749" y="153072"/>
            <a:ext cx="872101" cy="1118420"/>
          </a:xfrm>
          <a:prstGeom prst="rect">
            <a:avLst/>
          </a:prstGeom>
        </p:spPr>
      </p:pic>
      <p:pic>
        <p:nvPicPr>
          <p:cNvPr id="59" name="Picture 58"/>
          <p:cNvPicPr/>
          <p:nvPr/>
        </p:nvPicPr>
        <p:blipFill>
          <a:blip r:embed="rId24"/>
          <a:stretch>
            <a:fillRect/>
          </a:stretch>
        </p:blipFill>
        <p:spPr>
          <a:xfrm>
            <a:off x="5371090" y="1846269"/>
            <a:ext cx="852128" cy="1138390"/>
          </a:xfrm>
          <a:prstGeom prst="rect">
            <a:avLst/>
          </a:prstGeom>
        </p:spPr>
      </p:pic>
      <p:pic>
        <p:nvPicPr>
          <p:cNvPr id="60" name="Picture 59"/>
          <p:cNvPicPr/>
          <p:nvPr/>
        </p:nvPicPr>
        <p:blipFill>
          <a:blip r:embed="rId25"/>
          <a:stretch>
            <a:fillRect/>
          </a:stretch>
        </p:blipFill>
        <p:spPr>
          <a:xfrm>
            <a:off x="3867752" y="3503439"/>
            <a:ext cx="892071" cy="1158364"/>
          </a:xfrm>
          <a:prstGeom prst="rect">
            <a:avLst/>
          </a:prstGeom>
        </p:spPr>
      </p:pic>
      <p:pic>
        <p:nvPicPr>
          <p:cNvPr id="61" name="Picture 60"/>
          <p:cNvPicPr/>
          <p:nvPr/>
        </p:nvPicPr>
        <p:blipFill>
          <a:blip r:embed="rId26"/>
          <a:stretch>
            <a:fillRect/>
          </a:stretch>
        </p:blipFill>
        <p:spPr>
          <a:xfrm>
            <a:off x="7021085" y="3702033"/>
            <a:ext cx="872101" cy="1125078"/>
          </a:xfrm>
          <a:prstGeom prst="rect">
            <a:avLst/>
          </a:prstGeom>
        </p:spPr>
      </p:pic>
      <p:pic>
        <p:nvPicPr>
          <p:cNvPr id="62" name="Picture 61"/>
          <p:cNvPicPr/>
          <p:nvPr/>
        </p:nvPicPr>
        <p:blipFill>
          <a:blip r:embed="rId27"/>
          <a:stretch>
            <a:fillRect/>
          </a:stretch>
        </p:blipFill>
        <p:spPr>
          <a:xfrm>
            <a:off x="2323143" y="3492777"/>
            <a:ext cx="872101" cy="1138390"/>
          </a:xfrm>
          <a:prstGeom prst="rect">
            <a:avLst/>
          </a:prstGeom>
        </p:spPr>
      </p:pic>
      <p:pic>
        <p:nvPicPr>
          <p:cNvPr id="63" name="Picture 62"/>
          <p:cNvPicPr/>
          <p:nvPr/>
        </p:nvPicPr>
        <p:blipFill>
          <a:blip r:embed="rId28"/>
          <a:stretch>
            <a:fillRect/>
          </a:stretch>
        </p:blipFill>
        <p:spPr>
          <a:xfrm>
            <a:off x="552059" y="5192841"/>
            <a:ext cx="898729" cy="1165020"/>
          </a:xfrm>
          <a:prstGeom prst="rect">
            <a:avLst/>
          </a:prstGeom>
        </p:spPr>
      </p:pic>
    </p:spTree>
    <p:custDataLst>
      <p:tags r:id="rId1"/>
    </p:custDataLst>
    <p:extLst>
      <p:ext uri="{BB962C8B-B14F-4D97-AF65-F5344CB8AC3E}">
        <p14:creationId xmlns:p14="http://schemas.microsoft.com/office/powerpoint/2010/main" val="34433345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99061"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51464"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srcRect b="9834"/>
          <a:stretch/>
        </p:blipFill>
        <p:spPr>
          <a:xfrm>
            <a:off x="471250" y="1719896"/>
            <a:ext cx="1075837" cy="1278690"/>
          </a:xfrm>
          <a:prstGeom prst="rect">
            <a:avLst/>
          </a:prstGeom>
        </p:spPr>
      </p:pic>
      <p:sp>
        <p:nvSpPr>
          <p:cNvPr id="3" name="Oval 2"/>
          <p:cNvSpPr/>
          <p:nvPr/>
        </p:nvSpPr>
        <p:spPr>
          <a:xfrm>
            <a:off x="351464"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srcRect l="19982" r="18994" b="22892"/>
          <a:stretch/>
        </p:blipFill>
        <p:spPr>
          <a:xfrm>
            <a:off x="579379" y="207617"/>
            <a:ext cx="906379" cy="109050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Picture 6"/>
          <p:cNvPicPr>
            <a:picLocks noChangeAspect="1"/>
          </p:cNvPicPr>
          <p:nvPr/>
        </p:nvPicPr>
        <p:blipFill>
          <a:blip r:embed="rId5"/>
          <a:stretch>
            <a:fillRect/>
          </a:stretch>
        </p:blipFill>
        <p:spPr>
          <a:xfrm>
            <a:off x="471249" y="3751019"/>
            <a:ext cx="1271052" cy="761177"/>
          </a:xfrm>
          <a:prstGeom prst="rect">
            <a:avLst/>
          </a:prstGeom>
        </p:spPr>
      </p:pic>
      <p:sp>
        <p:nvSpPr>
          <p:cNvPr id="8" name="Oval 7"/>
          <p:cNvSpPr/>
          <p:nvPr/>
        </p:nvSpPr>
        <p:spPr>
          <a:xfrm>
            <a:off x="342757"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055367"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007770"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007770"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999063"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611708"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564111"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564111"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555404"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168049"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120452"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120452"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724390"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676793"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676793" y="119169"/>
            <a:ext cx="1379621" cy="1430654"/>
          </a:xfrm>
          <a:prstGeom prst="ellips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111745"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668086"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8280731"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8233134"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8233134"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9837072" y="3521587"/>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9789475" y="1821123"/>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9789475" y="119169"/>
            <a:ext cx="1379621" cy="1430654"/>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224427" y="5222051"/>
            <a:ext cx="1379621" cy="1347536"/>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9780768" y="5222051"/>
            <a:ext cx="1379621" cy="1347536"/>
          </a:xfrm>
          <a:prstGeom prst="ellips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p:nvPr/>
        </p:nvPicPr>
        <p:blipFill rotWithShape="1">
          <a:blip r:embed="rId6"/>
          <a:srcRect b="16380"/>
          <a:stretch/>
        </p:blipFill>
        <p:spPr>
          <a:xfrm>
            <a:off x="3771898" y="207617"/>
            <a:ext cx="990831" cy="987879"/>
          </a:xfrm>
          <a:prstGeom prst="rect">
            <a:avLst/>
          </a:prstGeom>
        </p:spPr>
      </p:pic>
      <p:pic>
        <p:nvPicPr>
          <p:cNvPr id="40" name="Picture 39"/>
          <p:cNvPicPr/>
          <p:nvPr/>
        </p:nvPicPr>
        <p:blipFill rotWithShape="1">
          <a:blip r:embed="rId7"/>
          <a:srcRect r="7708" b="14703"/>
          <a:stretch/>
        </p:blipFill>
        <p:spPr>
          <a:xfrm>
            <a:off x="3764523" y="1822929"/>
            <a:ext cx="961381" cy="1175657"/>
          </a:xfrm>
          <a:prstGeom prst="rect">
            <a:avLst/>
          </a:prstGeom>
        </p:spPr>
      </p:pic>
      <p:pic>
        <p:nvPicPr>
          <p:cNvPr id="41" name="Picture 40"/>
          <p:cNvPicPr/>
          <p:nvPr/>
        </p:nvPicPr>
        <p:blipFill rotWithShape="1">
          <a:blip r:embed="rId8"/>
          <a:srcRect b="11938"/>
          <a:stretch/>
        </p:blipFill>
        <p:spPr>
          <a:xfrm>
            <a:off x="5389301" y="263927"/>
            <a:ext cx="824507" cy="1061001"/>
          </a:xfrm>
          <a:prstGeom prst="rect">
            <a:avLst/>
          </a:prstGeom>
        </p:spPr>
      </p:pic>
      <p:pic>
        <p:nvPicPr>
          <p:cNvPr id="42" name="Picture 41"/>
          <p:cNvPicPr/>
          <p:nvPr/>
        </p:nvPicPr>
        <p:blipFill rotWithShape="1">
          <a:blip r:embed="rId9"/>
          <a:srcRect b="20292"/>
          <a:stretch/>
        </p:blipFill>
        <p:spPr>
          <a:xfrm>
            <a:off x="5333260" y="1821123"/>
            <a:ext cx="954004" cy="1118508"/>
          </a:xfrm>
          <a:prstGeom prst="rect">
            <a:avLst/>
          </a:prstGeom>
        </p:spPr>
      </p:pic>
      <p:pic>
        <p:nvPicPr>
          <p:cNvPr id="43" name="Picture 42"/>
          <p:cNvPicPr/>
          <p:nvPr/>
        </p:nvPicPr>
        <p:blipFill rotWithShape="1">
          <a:blip r:embed="rId10"/>
          <a:srcRect b="16384"/>
          <a:stretch/>
        </p:blipFill>
        <p:spPr>
          <a:xfrm>
            <a:off x="2212444" y="1817175"/>
            <a:ext cx="952858" cy="1084132"/>
          </a:xfrm>
          <a:prstGeom prst="rect">
            <a:avLst/>
          </a:prstGeom>
        </p:spPr>
      </p:pic>
      <p:pic>
        <p:nvPicPr>
          <p:cNvPr id="44" name="Picture 43"/>
          <p:cNvPicPr/>
          <p:nvPr/>
        </p:nvPicPr>
        <p:blipFill rotWithShape="1">
          <a:blip r:embed="rId11"/>
          <a:srcRect b="23232"/>
          <a:stretch/>
        </p:blipFill>
        <p:spPr>
          <a:xfrm>
            <a:off x="2149571" y="172694"/>
            <a:ext cx="1015276" cy="1069522"/>
          </a:xfrm>
          <a:prstGeom prst="rect">
            <a:avLst/>
          </a:prstGeom>
        </p:spPr>
      </p:pic>
      <p:pic>
        <p:nvPicPr>
          <p:cNvPr id="45" name="Picture 44"/>
          <p:cNvPicPr/>
          <p:nvPr/>
        </p:nvPicPr>
        <p:blipFill rotWithShape="1">
          <a:blip r:embed="rId12"/>
          <a:srcRect t="2426" b="18730"/>
          <a:stretch/>
        </p:blipFill>
        <p:spPr>
          <a:xfrm>
            <a:off x="2263909" y="3661211"/>
            <a:ext cx="900938" cy="911267"/>
          </a:xfrm>
          <a:prstGeom prst="rect">
            <a:avLst/>
          </a:prstGeom>
        </p:spPr>
      </p:pic>
      <p:pic>
        <p:nvPicPr>
          <p:cNvPr id="46" name="Picture 45"/>
          <p:cNvPicPr/>
          <p:nvPr/>
        </p:nvPicPr>
        <p:blipFill>
          <a:blip r:embed="rId13"/>
          <a:stretch>
            <a:fillRect/>
          </a:stretch>
        </p:blipFill>
        <p:spPr>
          <a:xfrm>
            <a:off x="531526" y="5222051"/>
            <a:ext cx="954232" cy="1318600"/>
          </a:xfrm>
          <a:prstGeom prst="rect">
            <a:avLst/>
          </a:prstGeom>
        </p:spPr>
      </p:pic>
      <p:pic>
        <p:nvPicPr>
          <p:cNvPr id="47" name="Picture 46"/>
          <p:cNvPicPr/>
          <p:nvPr/>
        </p:nvPicPr>
        <p:blipFill>
          <a:blip r:embed="rId14"/>
          <a:stretch>
            <a:fillRect/>
          </a:stretch>
        </p:blipFill>
        <p:spPr>
          <a:xfrm>
            <a:off x="3715007" y="3351514"/>
            <a:ext cx="1228725" cy="1609725"/>
          </a:xfrm>
          <a:prstGeom prst="rect">
            <a:avLst/>
          </a:prstGeom>
        </p:spPr>
      </p:pic>
      <p:pic>
        <p:nvPicPr>
          <p:cNvPr id="48" name="Picture 47"/>
          <p:cNvPicPr/>
          <p:nvPr/>
        </p:nvPicPr>
        <p:blipFill rotWithShape="1">
          <a:blip r:embed="rId15"/>
          <a:srcRect t="12943"/>
          <a:stretch/>
        </p:blipFill>
        <p:spPr>
          <a:xfrm>
            <a:off x="2212444" y="5282293"/>
            <a:ext cx="990889" cy="1165383"/>
          </a:xfrm>
          <a:prstGeom prst="rect">
            <a:avLst/>
          </a:prstGeom>
        </p:spPr>
      </p:pic>
      <p:pic>
        <p:nvPicPr>
          <p:cNvPr id="49" name="Picture 48"/>
          <p:cNvPicPr/>
          <p:nvPr/>
        </p:nvPicPr>
        <p:blipFill>
          <a:blip r:embed="rId16"/>
          <a:stretch>
            <a:fillRect/>
          </a:stretch>
        </p:blipFill>
        <p:spPr>
          <a:xfrm>
            <a:off x="3771898" y="5222051"/>
            <a:ext cx="883594" cy="1172492"/>
          </a:xfrm>
          <a:prstGeom prst="rect">
            <a:avLst/>
          </a:prstGeom>
        </p:spPr>
      </p:pic>
      <p:pic>
        <p:nvPicPr>
          <p:cNvPr id="50" name="Picture 49"/>
          <p:cNvPicPr/>
          <p:nvPr/>
        </p:nvPicPr>
        <p:blipFill>
          <a:blip r:embed="rId17"/>
          <a:stretch>
            <a:fillRect/>
          </a:stretch>
        </p:blipFill>
        <p:spPr>
          <a:xfrm>
            <a:off x="5401871" y="3561466"/>
            <a:ext cx="885393" cy="1110756"/>
          </a:xfrm>
          <a:prstGeom prst="rect">
            <a:avLst/>
          </a:prstGeom>
        </p:spPr>
      </p:pic>
      <p:pic>
        <p:nvPicPr>
          <p:cNvPr id="51" name="Picture 50"/>
          <p:cNvPicPr/>
          <p:nvPr/>
        </p:nvPicPr>
        <p:blipFill>
          <a:blip r:embed="rId18"/>
          <a:stretch>
            <a:fillRect/>
          </a:stretch>
        </p:blipFill>
        <p:spPr>
          <a:xfrm>
            <a:off x="6833507" y="1760025"/>
            <a:ext cx="1107275" cy="1478433"/>
          </a:xfrm>
          <a:prstGeom prst="rect">
            <a:avLst/>
          </a:prstGeom>
        </p:spPr>
      </p:pic>
      <p:pic>
        <p:nvPicPr>
          <p:cNvPr id="52" name="Picture 51"/>
          <p:cNvPicPr/>
          <p:nvPr/>
        </p:nvPicPr>
        <p:blipFill>
          <a:blip r:embed="rId19"/>
          <a:stretch>
            <a:fillRect/>
          </a:stretch>
        </p:blipFill>
        <p:spPr>
          <a:xfrm>
            <a:off x="8360969" y="-233759"/>
            <a:ext cx="1123950" cy="1571625"/>
          </a:xfrm>
          <a:prstGeom prst="rect">
            <a:avLst/>
          </a:prstGeom>
        </p:spPr>
      </p:pic>
      <p:pic>
        <p:nvPicPr>
          <p:cNvPr id="53" name="Picture 52"/>
          <p:cNvPicPr/>
          <p:nvPr/>
        </p:nvPicPr>
        <p:blipFill rotWithShape="1">
          <a:blip r:embed="rId20"/>
          <a:srcRect b="23912"/>
          <a:stretch/>
        </p:blipFill>
        <p:spPr>
          <a:xfrm>
            <a:off x="6902555" y="5291850"/>
            <a:ext cx="910681" cy="1007299"/>
          </a:xfrm>
          <a:prstGeom prst="rect">
            <a:avLst/>
          </a:prstGeom>
        </p:spPr>
      </p:pic>
      <p:pic>
        <p:nvPicPr>
          <p:cNvPr id="54" name="Picture 53"/>
          <p:cNvPicPr/>
          <p:nvPr/>
        </p:nvPicPr>
        <p:blipFill>
          <a:blip r:embed="rId21"/>
          <a:stretch>
            <a:fillRect/>
          </a:stretch>
        </p:blipFill>
        <p:spPr>
          <a:xfrm>
            <a:off x="8415334" y="1760025"/>
            <a:ext cx="1024289" cy="1323058"/>
          </a:xfrm>
          <a:prstGeom prst="rect">
            <a:avLst/>
          </a:prstGeom>
        </p:spPr>
      </p:pic>
      <p:pic>
        <p:nvPicPr>
          <p:cNvPr id="55" name="Picture 54"/>
          <p:cNvPicPr/>
          <p:nvPr/>
        </p:nvPicPr>
        <p:blipFill>
          <a:blip r:embed="rId22"/>
          <a:stretch>
            <a:fillRect/>
          </a:stretch>
        </p:blipFill>
        <p:spPr>
          <a:xfrm>
            <a:off x="6947807" y="263927"/>
            <a:ext cx="806049" cy="1091562"/>
          </a:xfrm>
          <a:prstGeom prst="rect">
            <a:avLst/>
          </a:prstGeom>
        </p:spPr>
      </p:pic>
      <p:pic>
        <p:nvPicPr>
          <p:cNvPr id="56" name="Picture 55"/>
          <p:cNvPicPr/>
          <p:nvPr/>
        </p:nvPicPr>
        <p:blipFill>
          <a:blip r:embed="rId23"/>
          <a:stretch>
            <a:fillRect/>
          </a:stretch>
        </p:blipFill>
        <p:spPr>
          <a:xfrm>
            <a:off x="5401870" y="5291850"/>
            <a:ext cx="811937" cy="1074784"/>
          </a:xfrm>
          <a:prstGeom prst="rect">
            <a:avLst/>
          </a:prstGeom>
        </p:spPr>
      </p:pic>
      <p:pic>
        <p:nvPicPr>
          <p:cNvPr id="57" name="Picture 56"/>
          <p:cNvPicPr/>
          <p:nvPr/>
        </p:nvPicPr>
        <p:blipFill>
          <a:blip r:embed="rId24"/>
          <a:stretch>
            <a:fillRect/>
          </a:stretch>
        </p:blipFill>
        <p:spPr>
          <a:xfrm>
            <a:off x="6894858" y="3571394"/>
            <a:ext cx="943489" cy="1247921"/>
          </a:xfrm>
          <a:prstGeom prst="rect">
            <a:avLst/>
          </a:prstGeom>
        </p:spPr>
      </p:pic>
      <p:pic>
        <p:nvPicPr>
          <p:cNvPr id="58" name="Picture 57"/>
          <p:cNvPicPr/>
          <p:nvPr/>
        </p:nvPicPr>
        <p:blipFill>
          <a:blip r:embed="rId25"/>
          <a:stretch>
            <a:fillRect/>
          </a:stretch>
        </p:blipFill>
        <p:spPr>
          <a:xfrm>
            <a:off x="8467098" y="5236005"/>
            <a:ext cx="825470" cy="1144583"/>
          </a:xfrm>
          <a:prstGeom prst="rect">
            <a:avLst/>
          </a:prstGeom>
        </p:spPr>
      </p:pic>
      <p:pic>
        <p:nvPicPr>
          <p:cNvPr id="59" name="Picture 58"/>
          <p:cNvPicPr/>
          <p:nvPr/>
        </p:nvPicPr>
        <p:blipFill>
          <a:blip r:embed="rId26"/>
          <a:stretch>
            <a:fillRect/>
          </a:stretch>
        </p:blipFill>
        <p:spPr>
          <a:xfrm>
            <a:off x="10126926" y="3506839"/>
            <a:ext cx="799910" cy="1165383"/>
          </a:xfrm>
          <a:prstGeom prst="rect">
            <a:avLst/>
          </a:prstGeom>
          <a:noFill/>
          <a:ln>
            <a:noFill/>
          </a:ln>
        </p:spPr>
      </p:pic>
      <p:pic>
        <p:nvPicPr>
          <p:cNvPr id="60" name="Picture 59"/>
          <p:cNvPicPr/>
          <p:nvPr/>
        </p:nvPicPr>
        <p:blipFill>
          <a:blip r:embed="rId27"/>
          <a:stretch>
            <a:fillRect/>
          </a:stretch>
        </p:blipFill>
        <p:spPr>
          <a:xfrm>
            <a:off x="8467098" y="3586414"/>
            <a:ext cx="911691" cy="1232901"/>
          </a:xfrm>
          <a:prstGeom prst="rect">
            <a:avLst/>
          </a:prstGeom>
        </p:spPr>
      </p:pic>
      <p:pic>
        <p:nvPicPr>
          <p:cNvPr id="61" name="Picture 60"/>
          <p:cNvPicPr/>
          <p:nvPr/>
        </p:nvPicPr>
        <p:blipFill>
          <a:blip r:embed="rId28"/>
          <a:stretch>
            <a:fillRect/>
          </a:stretch>
        </p:blipFill>
        <p:spPr>
          <a:xfrm>
            <a:off x="9917310" y="37542"/>
            <a:ext cx="1085897" cy="1430654"/>
          </a:xfrm>
          <a:prstGeom prst="rect">
            <a:avLst/>
          </a:prstGeom>
        </p:spPr>
      </p:pic>
      <p:pic>
        <p:nvPicPr>
          <p:cNvPr id="62" name="Picture 61"/>
          <p:cNvPicPr/>
          <p:nvPr/>
        </p:nvPicPr>
        <p:blipFill>
          <a:blip r:embed="rId29"/>
          <a:stretch>
            <a:fillRect/>
          </a:stretch>
        </p:blipFill>
        <p:spPr>
          <a:xfrm>
            <a:off x="10154245" y="1936796"/>
            <a:ext cx="745273" cy="969515"/>
          </a:xfrm>
          <a:prstGeom prst="rect">
            <a:avLst/>
          </a:prstGeom>
        </p:spPr>
      </p:pic>
      <p:pic>
        <p:nvPicPr>
          <p:cNvPr id="63" name="Picture 62"/>
          <p:cNvPicPr>
            <a:picLocks noChangeAspect="1"/>
          </p:cNvPicPr>
          <p:nvPr/>
        </p:nvPicPr>
        <p:blipFill rotWithShape="1">
          <a:blip r:embed="rId30">
            <a:extLst>
              <a:ext uri="{28A0092B-C50C-407E-A947-70E740481C1C}">
                <a14:useLocalDpi xmlns:a14="http://schemas.microsoft.com/office/drawing/2010/main" val="0"/>
              </a:ext>
            </a:extLst>
          </a:blip>
          <a:srcRect l="17429" r="10188"/>
          <a:stretch/>
        </p:blipFill>
        <p:spPr>
          <a:xfrm>
            <a:off x="10092843" y="5140423"/>
            <a:ext cx="755469" cy="1141007"/>
          </a:xfrm>
          <a:prstGeom prst="rect">
            <a:avLst/>
          </a:prstGeom>
        </p:spPr>
      </p:pic>
    </p:spTree>
    <p:custDataLst>
      <p:tags r:id="rId1"/>
    </p:custDataLst>
    <p:extLst>
      <p:ext uri="{BB962C8B-B14F-4D97-AF65-F5344CB8AC3E}">
        <p14:creationId xmlns:p14="http://schemas.microsoft.com/office/powerpoint/2010/main" val="48694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4830"/>
            <a:ext cx="9144000" cy="6857999"/>
          </a:xfrm>
          <a:prstGeom prst="rect">
            <a:avLst/>
          </a:prstGeom>
        </p:spPr>
      </p:pic>
      <p:pic>
        <p:nvPicPr>
          <p:cNvPr id="6" name="Picture 5"/>
          <p:cNvPicPr>
            <a:picLocks noChangeAspect="1"/>
          </p:cNvPicPr>
          <p:nvPr/>
        </p:nvPicPr>
        <p:blipFill>
          <a:blip r:embed="rId5"/>
          <a:stretch>
            <a:fillRect/>
          </a:stretch>
        </p:blipFill>
        <p:spPr>
          <a:xfrm>
            <a:off x="2077613" y="4490624"/>
            <a:ext cx="3670406" cy="21288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03457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
            <a:ext cx="9144000" cy="6857999"/>
          </a:xfrm>
          <a:prstGeom prst="rect">
            <a:avLst/>
          </a:prstGeom>
        </p:spPr>
      </p:pic>
      <p:sp>
        <p:nvSpPr>
          <p:cNvPr id="2" name="Rectangle 1"/>
          <p:cNvSpPr/>
          <p:nvPr/>
        </p:nvSpPr>
        <p:spPr>
          <a:xfrm>
            <a:off x="3054626" y="2988510"/>
            <a:ext cx="6877878" cy="3046988"/>
          </a:xfrm>
          <a:prstGeom prst="rect">
            <a:avLst/>
          </a:prstGeom>
        </p:spPr>
        <p:txBody>
          <a:bodyPr wrap="square">
            <a:spAutoFit/>
          </a:bodyPr>
          <a:lstStyle/>
          <a:p>
            <a:pPr marL="457200" indent="-457200">
              <a:buFont typeface="Arial" panose="020B0604020202020204" pitchFamily="34" charset="0"/>
              <a:buChar char="•"/>
            </a:pPr>
            <a:r>
              <a:rPr lang="en-US" sz="3200" dirty="0">
                <a:solidFill>
                  <a:schemeClr val="bg1"/>
                </a:solidFill>
              </a:rPr>
              <a:t>3,837,488 Licensed Colorado Drivers</a:t>
            </a:r>
          </a:p>
          <a:p>
            <a:pPr marL="457200" indent="-457200">
              <a:buFont typeface="Arial" panose="020B0604020202020204" pitchFamily="34" charset="0"/>
              <a:buChar char="•"/>
            </a:pPr>
            <a:r>
              <a:rPr lang="en-US" sz="3200" dirty="0">
                <a:solidFill>
                  <a:schemeClr val="bg1"/>
                </a:solidFill>
              </a:rPr>
              <a:t>XX Residents</a:t>
            </a:r>
          </a:p>
          <a:p>
            <a:pPr marL="457200" indent="-457200">
              <a:buFont typeface="Arial" panose="020B0604020202020204" pitchFamily="34" charset="0"/>
              <a:buChar char="•"/>
            </a:pPr>
            <a:r>
              <a:rPr lang="en-US" sz="3200" dirty="0">
                <a:solidFill>
                  <a:schemeClr val="bg1"/>
                </a:solidFill>
              </a:rPr>
              <a:t>XX million travelers </a:t>
            </a:r>
          </a:p>
          <a:p>
            <a:pPr marL="457200" indent="-457200">
              <a:buFont typeface="Arial" panose="020B0604020202020204" pitchFamily="34" charset="0"/>
              <a:buChar char="•"/>
            </a:pPr>
            <a:r>
              <a:rPr lang="en-US" sz="3200" dirty="0">
                <a:solidFill>
                  <a:schemeClr val="bg1"/>
                </a:solidFill>
              </a:rPr>
              <a:t>28 billion miles of vehicle travel annually</a:t>
            </a:r>
          </a:p>
          <a:p>
            <a:pPr marL="457200" indent="-457200">
              <a:buFont typeface="Arial" panose="020B0604020202020204" pitchFamily="34" charset="0"/>
              <a:buChar char="•"/>
            </a:pPr>
            <a:r>
              <a:rPr lang="en-US" sz="3200" dirty="0">
                <a:solidFill>
                  <a:schemeClr val="bg1"/>
                </a:solidFill>
              </a:rPr>
              <a:t>$200+ Billion in freight transits </a:t>
            </a:r>
          </a:p>
        </p:txBody>
      </p:sp>
    </p:spTree>
    <p:custDataLst>
      <p:tags r:id="rId1"/>
    </p:custDataLst>
    <p:extLst>
      <p:ext uri="{BB962C8B-B14F-4D97-AF65-F5344CB8AC3E}">
        <p14:creationId xmlns:p14="http://schemas.microsoft.com/office/powerpoint/2010/main" val="13434464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a:t>
            </a:r>
            <a:endParaRPr lang="en-US" dirty="0"/>
          </a:p>
        </p:txBody>
      </p:sp>
      <p:sp>
        <p:nvSpPr>
          <p:cNvPr id="3" name="Content Placeholder 2"/>
          <p:cNvSpPr>
            <a:spLocks noGrp="1"/>
          </p:cNvSpPr>
          <p:nvPr>
            <p:ph idx="1"/>
          </p:nvPr>
        </p:nvSpPr>
        <p:spPr/>
        <p:txBody>
          <a:bodyPr/>
          <a:lstStyle/>
          <a:p>
            <a:r>
              <a:rPr lang="en-US" dirty="0" smtClean="0"/>
              <a:t>Use a real-life, road side assistance event (motorist in distress during a blizzard) to illustrate the connectedness of all CDOT employees to that positive outcome.</a:t>
            </a:r>
          </a:p>
          <a:p>
            <a:r>
              <a:rPr lang="en-US" dirty="0" smtClean="0"/>
              <a:t>Presentation will be built in Prezi for a more dynamic affect, with a voice over narration track.</a:t>
            </a:r>
            <a:endParaRPr lang="en-US" dirty="0"/>
          </a:p>
        </p:txBody>
      </p:sp>
    </p:spTree>
    <p:custDataLst>
      <p:tags r:id="rId1"/>
    </p:custDataLst>
    <p:extLst>
      <p:ext uri="{BB962C8B-B14F-4D97-AF65-F5344CB8AC3E}">
        <p14:creationId xmlns:p14="http://schemas.microsoft.com/office/powerpoint/2010/main" val="24716611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2"/>
            <a:ext cx="9144000" cy="6857999"/>
          </a:xfrm>
          <a:prstGeom prst="rect">
            <a:avLst/>
          </a:prstGeom>
        </p:spPr>
      </p:pic>
      <p:sp>
        <p:nvSpPr>
          <p:cNvPr id="2" name="Rectangle 1"/>
          <p:cNvSpPr/>
          <p:nvPr/>
        </p:nvSpPr>
        <p:spPr>
          <a:xfrm>
            <a:off x="2835965" y="2392163"/>
            <a:ext cx="6877878" cy="3293209"/>
          </a:xfrm>
          <a:prstGeom prst="rect">
            <a:avLst/>
          </a:prstGeom>
        </p:spPr>
        <p:txBody>
          <a:bodyPr wrap="square">
            <a:spAutoFit/>
          </a:bodyPr>
          <a:lstStyle/>
          <a:p>
            <a:pPr algn="ctr"/>
            <a:r>
              <a:rPr lang="en-US" sz="8800" dirty="0"/>
              <a:t>I AM </a:t>
            </a:r>
          </a:p>
          <a:p>
            <a:pPr algn="ctr"/>
            <a:r>
              <a:rPr lang="en-US" sz="8800" dirty="0"/>
              <a:t>TEAM CDOT</a:t>
            </a:r>
          </a:p>
          <a:p>
            <a:endParaRPr lang="en-US" sz="3200" dirty="0">
              <a:solidFill>
                <a:schemeClr val="bg1"/>
              </a:solidFill>
            </a:endParaRPr>
          </a:p>
        </p:txBody>
      </p:sp>
    </p:spTree>
    <p:custDataLst>
      <p:tags r:id="rId1"/>
    </p:custDataLst>
    <p:extLst>
      <p:ext uri="{BB962C8B-B14F-4D97-AF65-F5344CB8AC3E}">
        <p14:creationId xmlns:p14="http://schemas.microsoft.com/office/powerpoint/2010/main" val="20489128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663149" y="298175"/>
            <a:ext cx="8806069" cy="6361043"/>
          </a:xfrm>
        </p:spPr>
        <p:txBody>
          <a:bodyPr>
            <a:normAutofit/>
          </a:bodyPr>
          <a:lstStyle/>
          <a:p>
            <a:pPr marL="0" indent="0" algn="ctr">
              <a:buNone/>
            </a:pPr>
            <a:r>
              <a:rPr lang="en-US" sz="9600" dirty="0"/>
              <a:t>I AM </a:t>
            </a:r>
          </a:p>
          <a:p>
            <a:pPr marL="0" indent="0" algn="ctr">
              <a:buNone/>
            </a:pPr>
            <a:r>
              <a:rPr lang="en-US" sz="9600" dirty="0"/>
              <a:t>TEAM CDOT</a:t>
            </a:r>
          </a:p>
          <a:p>
            <a:pPr marL="0" indent="0" algn="ctr">
              <a:buNone/>
            </a:pPr>
            <a:endParaRPr lang="en-US" sz="2400" dirty="0"/>
          </a:p>
          <a:p>
            <a:pPr marL="0" indent="0">
              <a:buNone/>
            </a:pPr>
            <a:endParaRPr lang="en-US" sz="2000" dirty="0"/>
          </a:p>
          <a:p>
            <a:pPr marL="0" indent="0" algn="ctr">
              <a:buNone/>
            </a:pPr>
            <a:endParaRPr lang="en-US" sz="1200" dirty="0"/>
          </a:p>
          <a:p>
            <a:pPr marL="0" indent="0">
              <a:buNone/>
            </a:pPr>
            <a:endParaRPr lang="en-US" sz="3200" dirty="0"/>
          </a:p>
        </p:txBody>
      </p:sp>
    </p:spTree>
    <p:custDataLst>
      <p:tags r:id="rId1"/>
    </p:custDataLst>
    <p:extLst>
      <p:ext uri="{BB962C8B-B14F-4D97-AF65-F5344CB8AC3E}">
        <p14:creationId xmlns:p14="http://schemas.microsoft.com/office/powerpoint/2010/main" val="4082243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663149" y="298175"/>
            <a:ext cx="8806069" cy="6361043"/>
          </a:xfrm>
        </p:spPr>
        <p:txBody>
          <a:bodyPr>
            <a:normAutofit/>
          </a:bodyPr>
          <a:lstStyle/>
          <a:p>
            <a:pPr marL="0" indent="0" algn="ctr">
              <a:buNone/>
            </a:pPr>
            <a:r>
              <a:rPr lang="en-US" sz="9600" dirty="0"/>
              <a:t>I AM </a:t>
            </a:r>
          </a:p>
          <a:p>
            <a:pPr marL="0" indent="0" algn="ctr">
              <a:buNone/>
            </a:pPr>
            <a:r>
              <a:rPr lang="en-US" sz="9600" dirty="0"/>
              <a:t>TEAM CDOT</a:t>
            </a:r>
          </a:p>
          <a:p>
            <a:pPr marL="0" indent="0" algn="ctr">
              <a:buNone/>
            </a:pPr>
            <a:r>
              <a:rPr lang="en-US" sz="2400" dirty="0"/>
              <a:t>We serve</a:t>
            </a:r>
          </a:p>
          <a:p>
            <a:pPr marL="0" indent="0">
              <a:buNone/>
            </a:pPr>
            <a:r>
              <a:rPr lang="en-US" sz="2000" dirty="0"/>
              <a:t>3,837,488 Licensed Colorado Drivers</a:t>
            </a:r>
          </a:p>
          <a:p>
            <a:pPr marL="0" indent="0">
              <a:buNone/>
            </a:pPr>
            <a:r>
              <a:rPr lang="en-US" sz="2000" dirty="0"/>
              <a:t>XX Residents</a:t>
            </a:r>
          </a:p>
          <a:p>
            <a:pPr marL="0" indent="0">
              <a:buNone/>
            </a:pPr>
            <a:r>
              <a:rPr lang="en-US" sz="2000" dirty="0"/>
              <a:t>XX million travelers </a:t>
            </a:r>
          </a:p>
          <a:p>
            <a:pPr marL="0" indent="0">
              <a:buNone/>
            </a:pPr>
            <a:r>
              <a:rPr lang="en-US" sz="2000" dirty="0"/>
              <a:t>28 billion miles of vehicle travel annually</a:t>
            </a:r>
          </a:p>
          <a:p>
            <a:pPr marL="0" indent="0">
              <a:buNone/>
            </a:pPr>
            <a:r>
              <a:rPr lang="en-US" sz="2000" dirty="0"/>
              <a:t>$200+ Billion in freight transits </a:t>
            </a:r>
          </a:p>
          <a:p>
            <a:pPr marL="0" indent="0">
              <a:buNone/>
            </a:pPr>
            <a:endParaRPr lang="en-US" sz="2000" dirty="0"/>
          </a:p>
          <a:p>
            <a:pPr marL="0" indent="0">
              <a:buNone/>
            </a:pPr>
            <a:endParaRPr lang="en-US" sz="2000" dirty="0"/>
          </a:p>
          <a:p>
            <a:pPr marL="0" indent="0" algn="ctr">
              <a:buNone/>
            </a:pPr>
            <a:endParaRPr lang="en-US" sz="1200" dirty="0"/>
          </a:p>
          <a:p>
            <a:pPr marL="0" indent="0">
              <a:buNone/>
            </a:pPr>
            <a:endParaRPr lang="en-US" sz="3200" dirty="0"/>
          </a:p>
        </p:txBody>
      </p:sp>
    </p:spTree>
    <p:custDataLst>
      <p:tags r:id="rId1"/>
    </p:custDataLst>
    <p:extLst>
      <p:ext uri="{BB962C8B-B14F-4D97-AF65-F5344CB8AC3E}">
        <p14:creationId xmlns:p14="http://schemas.microsoft.com/office/powerpoint/2010/main" val="2734800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993242" y="778715"/>
            <a:ext cx="8500945" cy="4807699"/>
          </a:xfrm>
          <a:prstGeom prst="rect">
            <a:avLst/>
          </a:prstGeom>
        </p:spPr>
      </p:pic>
    </p:spTree>
    <p:custDataLst>
      <p:tags r:id="rId1"/>
    </p:custDataLst>
    <p:extLst>
      <p:ext uri="{BB962C8B-B14F-4D97-AF65-F5344CB8AC3E}">
        <p14:creationId xmlns:p14="http://schemas.microsoft.com/office/powerpoint/2010/main" val="24470085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22"/>
          <p:cNvSpPr>
            <a:spLocks noChangeArrowheads="1"/>
          </p:cNvSpPr>
          <p:nvPr/>
        </p:nvSpPr>
        <p:spPr bwMode="auto">
          <a:xfrm>
            <a:off x="2487894" y="8345445"/>
            <a:ext cx="7315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5" name="Rectangle 24"/>
          <p:cNvSpPr>
            <a:spLocks noChangeArrowheads="1"/>
          </p:cNvSpPr>
          <p:nvPr/>
        </p:nvSpPr>
        <p:spPr bwMode="auto">
          <a:xfrm>
            <a:off x="2312466" y="92878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6" name="Rectangle 25"/>
          <p:cNvSpPr>
            <a:spLocks noChangeArrowheads="1"/>
          </p:cNvSpPr>
          <p:nvPr/>
        </p:nvSpPr>
        <p:spPr bwMode="auto">
          <a:xfrm>
            <a:off x="2312466" y="1475515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7" name="Rectangle 26"/>
          <p:cNvSpPr>
            <a:spLocks noChangeArrowheads="1"/>
          </p:cNvSpPr>
          <p:nvPr/>
        </p:nvSpPr>
        <p:spPr bwMode="auto">
          <a:xfrm>
            <a:off x="2312466" y="234229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8" name="Rectangle 27"/>
          <p:cNvSpPr>
            <a:spLocks noChangeArrowheads="1"/>
          </p:cNvSpPr>
          <p:nvPr/>
        </p:nvSpPr>
        <p:spPr bwMode="auto">
          <a:xfrm>
            <a:off x="2312466" y="371293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9" name="Rectangle 28"/>
          <p:cNvSpPr>
            <a:spLocks noChangeArrowheads="1"/>
          </p:cNvSpPr>
          <p:nvPr/>
        </p:nvSpPr>
        <p:spPr bwMode="auto">
          <a:xfrm>
            <a:off x="2312466" y="391867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pSp>
        <p:nvGrpSpPr>
          <p:cNvPr id="111" name="Group 110"/>
          <p:cNvGrpSpPr/>
          <p:nvPr/>
        </p:nvGrpSpPr>
        <p:grpSpPr>
          <a:xfrm>
            <a:off x="1467256" y="-79485"/>
            <a:ext cx="8757233" cy="6937485"/>
            <a:chOff x="-44326" y="-28491"/>
            <a:chExt cx="9485596" cy="8203461"/>
          </a:xfrm>
        </p:grpSpPr>
        <p:pic>
          <p:nvPicPr>
            <p:cNvPr id="2" name="Picture 1"/>
            <p:cNvPicPr/>
            <p:nvPr/>
          </p:nvPicPr>
          <p:blipFill>
            <a:blip r:embed="rId3"/>
            <a:stretch>
              <a:fillRect/>
            </a:stretch>
          </p:blipFill>
          <p:spPr>
            <a:xfrm>
              <a:off x="0" y="-885"/>
              <a:ext cx="731520" cy="914400"/>
            </a:xfrm>
            <a:prstGeom prst="rect">
              <a:avLst/>
            </a:prstGeom>
          </p:spPr>
        </p:pic>
        <p:pic>
          <p:nvPicPr>
            <p:cNvPr id="3" name="Picture 2"/>
            <p:cNvPicPr/>
            <p:nvPr/>
          </p:nvPicPr>
          <p:blipFill>
            <a:blip r:embed="rId4"/>
            <a:stretch>
              <a:fillRect/>
            </a:stretch>
          </p:blipFill>
          <p:spPr>
            <a:xfrm>
              <a:off x="-6665" y="913515"/>
              <a:ext cx="731520" cy="914400"/>
            </a:xfrm>
            <a:prstGeom prst="rect">
              <a:avLst/>
            </a:prstGeom>
          </p:spPr>
        </p:pic>
        <p:pic>
          <p:nvPicPr>
            <p:cNvPr id="4" name="Picture 3"/>
            <p:cNvPicPr/>
            <p:nvPr/>
          </p:nvPicPr>
          <p:blipFill>
            <a:blip r:embed="rId5"/>
            <a:stretch>
              <a:fillRect/>
            </a:stretch>
          </p:blipFill>
          <p:spPr>
            <a:xfrm>
              <a:off x="0" y="1826710"/>
              <a:ext cx="731520" cy="914400"/>
            </a:xfrm>
            <a:prstGeom prst="rect">
              <a:avLst/>
            </a:prstGeom>
          </p:spPr>
        </p:pic>
        <p:pic>
          <p:nvPicPr>
            <p:cNvPr id="5" name="Picture 4"/>
            <p:cNvPicPr/>
            <p:nvPr/>
          </p:nvPicPr>
          <p:blipFill>
            <a:blip r:embed="rId6"/>
            <a:stretch>
              <a:fillRect/>
            </a:stretch>
          </p:blipFill>
          <p:spPr>
            <a:xfrm>
              <a:off x="1449161" y="1829591"/>
              <a:ext cx="731520" cy="914400"/>
            </a:xfrm>
            <a:prstGeom prst="rect">
              <a:avLst/>
            </a:prstGeom>
          </p:spPr>
        </p:pic>
        <p:pic>
          <p:nvPicPr>
            <p:cNvPr id="6" name="Picture 5"/>
            <p:cNvPicPr/>
            <p:nvPr/>
          </p:nvPicPr>
          <p:blipFill rotWithShape="1">
            <a:blip r:embed="rId7"/>
            <a:stretch/>
          </p:blipFill>
          <p:spPr>
            <a:xfrm>
              <a:off x="731520" y="-3187"/>
              <a:ext cx="731520" cy="914400"/>
            </a:xfrm>
            <a:prstGeom prst="rect">
              <a:avLst/>
            </a:prstGeom>
          </p:spPr>
        </p:pic>
        <p:pic>
          <p:nvPicPr>
            <p:cNvPr id="7" name="Picture 6"/>
            <p:cNvPicPr/>
            <p:nvPr/>
          </p:nvPicPr>
          <p:blipFill rotWithShape="1">
            <a:blip r:embed="rId8"/>
            <a:stretch/>
          </p:blipFill>
          <p:spPr>
            <a:xfrm>
              <a:off x="736000" y="1830271"/>
              <a:ext cx="731520" cy="914400"/>
            </a:xfrm>
            <a:prstGeom prst="rect">
              <a:avLst/>
            </a:prstGeom>
          </p:spPr>
        </p:pic>
        <p:pic>
          <p:nvPicPr>
            <p:cNvPr id="8" name="Picture 7"/>
            <p:cNvPicPr/>
            <p:nvPr/>
          </p:nvPicPr>
          <p:blipFill rotWithShape="1">
            <a:blip r:embed="rId9"/>
            <a:stretch/>
          </p:blipFill>
          <p:spPr>
            <a:xfrm>
              <a:off x="1450433" y="924687"/>
              <a:ext cx="731520" cy="914400"/>
            </a:xfrm>
            <a:prstGeom prst="rect">
              <a:avLst/>
            </a:prstGeom>
          </p:spPr>
        </p:pic>
        <p:pic>
          <p:nvPicPr>
            <p:cNvPr id="9" name="Picture 8"/>
            <p:cNvPicPr/>
            <p:nvPr/>
          </p:nvPicPr>
          <p:blipFill>
            <a:blip r:embed="rId10"/>
            <a:stretch>
              <a:fillRect/>
            </a:stretch>
          </p:blipFill>
          <p:spPr>
            <a:xfrm>
              <a:off x="4364768" y="1795324"/>
              <a:ext cx="731520" cy="914400"/>
            </a:xfrm>
            <a:prstGeom prst="rect">
              <a:avLst/>
            </a:prstGeom>
          </p:spPr>
        </p:pic>
        <p:pic>
          <p:nvPicPr>
            <p:cNvPr id="10" name="Picture 9"/>
            <p:cNvPicPr/>
            <p:nvPr/>
          </p:nvPicPr>
          <p:blipFill>
            <a:blip r:embed="rId11"/>
            <a:stretch>
              <a:fillRect/>
            </a:stretch>
          </p:blipFill>
          <p:spPr>
            <a:xfrm>
              <a:off x="1463055" y="2342"/>
              <a:ext cx="731520" cy="914400"/>
            </a:xfrm>
            <a:prstGeom prst="rect">
              <a:avLst/>
            </a:prstGeom>
          </p:spPr>
        </p:pic>
        <p:pic>
          <p:nvPicPr>
            <p:cNvPr id="11" name="Picture 10"/>
            <p:cNvPicPr/>
            <p:nvPr/>
          </p:nvPicPr>
          <p:blipFill>
            <a:blip r:embed="rId12"/>
            <a:stretch>
              <a:fillRect/>
            </a:stretch>
          </p:blipFill>
          <p:spPr>
            <a:xfrm>
              <a:off x="3615659" y="-3187"/>
              <a:ext cx="731520" cy="914400"/>
            </a:xfrm>
            <a:prstGeom prst="rect">
              <a:avLst/>
            </a:prstGeom>
          </p:spPr>
        </p:pic>
        <p:pic>
          <p:nvPicPr>
            <p:cNvPr id="12" name="Picture 11"/>
            <p:cNvPicPr/>
            <p:nvPr/>
          </p:nvPicPr>
          <p:blipFill>
            <a:blip r:embed="rId13"/>
            <a:stretch>
              <a:fillRect/>
            </a:stretch>
          </p:blipFill>
          <p:spPr>
            <a:xfrm>
              <a:off x="2190066" y="1816094"/>
              <a:ext cx="731520" cy="914400"/>
            </a:xfrm>
            <a:prstGeom prst="rect">
              <a:avLst/>
            </a:prstGeom>
          </p:spPr>
        </p:pic>
        <p:pic>
          <p:nvPicPr>
            <p:cNvPr id="13" name="Picture 12"/>
            <p:cNvPicPr/>
            <p:nvPr/>
          </p:nvPicPr>
          <p:blipFill>
            <a:blip r:embed="rId14"/>
            <a:stretch>
              <a:fillRect/>
            </a:stretch>
          </p:blipFill>
          <p:spPr>
            <a:xfrm>
              <a:off x="721581" y="916731"/>
              <a:ext cx="731520" cy="914400"/>
            </a:xfrm>
            <a:prstGeom prst="rect">
              <a:avLst/>
            </a:prstGeom>
          </p:spPr>
        </p:pic>
        <p:pic>
          <p:nvPicPr>
            <p:cNvPr id="14" name="Picture 13"/>
            <p:cNvPicPr/>
            <p:nvPr/>
          </p:nvPicPr>
          <p:blipFill rotWithShape="1">
            <a:blip r:embed="rId15"/>
            <a:stretch/>
          </p:blipFill>
          <p:spPr>
            <a:xfrm>
              <a:off x="2174682" y="-4392"/>
              <a:ext cx="731520" cy="914400"/>
            </a:xfrm>
            <a:prstGeom prst="rect">
              <a:avLst/>
            </a:prstGeom>
          </p:spPr>
        </p:pic>
        <p:pic>
          <p:nvPicPr>
            <p:cNvPr id="15" name="Picture 14"/>
            <p:cNvPicPr/>
            <p:nvPr/>
          </p:nvPicPr>
          <p:blipFill>
            <a:blip r:embed="rId16"/>
            <a:stretch>
              <a:fillRect/>
            </a:stretch>
          </p:blipFill>
          <p:spPr>
            <a:xfrm>
              <a:off x="3636153" y="1810231"/>
              <a:ext cx="731520" cy="914400"/>
            </a:xfrm>
            <a:prstGeom prst="rect">
              <a:avLst/>
            </a:prstGeom>
          </p:spPr>
        </p:pic>
        <p:pic>
          <p:nvPicPr>
            <p:cNvPr id="16" name="Picture 15"/>
            <p:cNvPicPr/>
            <p:nvPr/>
          </p:nvPicPr>
          <p:blipFill>
            <a:blip r:embed="rId17"/>
            <a:stretch>
              <a:fillRect/>
            </a:stretch>
          </p:blipFill>
          <p:spPr>
            <a:xfrm>
              <a:off x="2181347" y="913951"/>
              <a:ext cx="731520" cy="914400"/>
            </a:xfrm>
            <a:prstGeom prst="rect">
              <a:avLst/>
            </a:prstGeom>
          </p:spPr>
        </p:pic>
        <p:pic>
          <p:nvPicPr>
            <p:cNvPr id="17" name="Picture 16"/>
            <p:cNvPicPr/>
            <p:nvPr/>
          </p:nvPicPr>
          <p:blipFill rotWithShape="1">
            <a:blip r:embed="rId18"/>
            <a:stretch/>
          </p:blipFill>
          <p:spPr bwMode="auto">
            <a:xfrm>
              <a:off x="2886309" y="1710"/>
              <a:ext cx="731520" cy="914400"/>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19">
              <a:extLst>
                <a:ext uri="{BEBA8EAE-BF5A-486C-A8C5-ECC9F3942E4B}">
                  <a14:imgProps xmlns:a14="http://schemas.microsoft.com/office/drawing/2010/main">
                    <a14:imgLayer r:embed="rId20">
                      <a14:imgEffect>
                        <a14:brightnessContrast bright="25000"/>
                      </a14:imgEffect>
                    </a14:imgLayer>
                  </a14:imgProps>
                </a:ext>
              </a:extLst>
            </a:blip>
            <a:stretch/>
          </p:blipFill>
          <p:spPr>
            <a:xfrm>
              <a:off x="2906217" y="892923"/>
              <a:ext cx="731520" cy="914400"/>
            </a:xfrm>
            <a:prstGeom prst="rect">
              <a:avLst/>
            </a:prstGeom>
          </p:spPr>
        </p:pic>
        <p:pic>
          <p:nvPicPr>
            <p:cNvPr id="19" name="Picture 18"/>
            <p:cNvPicPr/>
            <p:nvPr/>
          </p:nvPicPr>
          <p:blipFill rotWithShape="1">
            <a:blip r:embed="rId21">
              <a:extLst>
                <a:ext uri="{BEBA8EAE-BF5A-486C-A8C5-ECC9F3942E4B}">
                  <a14:imgProps xmlns:a14="http://schemas.microsoft.com/office/drawing/2010/main">
                    <a14:imgLayer r:embed="rId22">
                      <a14:imgEffect>
                        <a14:brightnessContrast bright="18000"/>
                      </a14:imgEffect>
                    </a14:imgLayer>
                  </a14:imgProps>
                </a:ext>
              </a:extLst>
            </a:blip>
            <a:stretch/>
          </p:blipFill>
          <p:spPr>
            <a:xfrm>
              <a:off x="4329868" y="892923"/>
              <a:ext cx="731520" cy="914400"/>
            </a:xfrm>
            <a:prstGeom prst="rect">
              <a:avLst/>
            </a:prstGeom>
          </p:spPr>
        </p:pic>
        <p:pic>
          <p:nvPicPr>
            <p:cNvPr id="20" name="Picture 19"/>
            <p:cNvPicPr/>
            <p:nvPr/>
          </p:nvPicPr>
          <p:blipFill>
            <a:blip r:embed="rId23">
              <a:extLst>
                <a:ext uri="{BEBA8EAE-BF5A-486C-A8C5-ECC9F3942E4B}">
                  <a14:imgProps xmlns:a14="http://schemas.microsoft.com/office/drawing/2010/main">
                    <a14:imgLayer r:embed="rId24">
                      <a14:imgEffect>
                        <a14:brightnessContrast bright="22000"/>
                      </a14:imgEffect>
                    </a14:imgLayer>
                  </a14:imgProps>
                </a:ext>
              </a:extLst>
            </a:blip>
            <a:stretch>
              <a:fillRect/>
            </a:stretch>
          </p:blipFill>
          <p:spPr>
            <a:xfrm>
              <a:off x="2923637" y="1817911"/>
              <a:ext cx="731520" cy="914400"/>
            </a:xfrm>
            <a:prstGeom prst="rect">
              <a:avLst/>
            </a:prstGeom>
          </p:spPr>
        </p:pic>
        <p:pic>
          <p:nvPicPr>
            <p:cNvPr id="21" name="Picture 20"/>
            <p:cNvPicPr/>
            <p:nvPr/>
          </p:nvPicPr>
          <p:blipFill>
            <a:blip r:embed="rId25">
              <a:extLst>
                <a:ext uri="{BEBA8EAE-BF5A-486C-A8C5-ECC9F3942E4B}">
                  <a14:imgProps xmlns:a14="http://schemas.microsoft.com/office/drawing/2010/main">
                    <a14:imgLayer r:embed="rId26">
                      <a14:imgEffect>
                        <a14:brightnessContrast bright="42000"/>
                      </a14:imgEffect>
                    </a14:imgLayer>
                  </a14:imgProps>
                </a:ext>
              </a:extLst>
            </a:blip>
            <a:stretch>
              <a:fillRect/>
            </a:stretch>
          </p:blipFill>
          <p:spPr>
            <a:xfrm>
              <a:off x="5046114" y="907635"/>
              <a:ext cx="731520" cy="914400"/>
            </a:xfrm>
            <a:prstGeom prst="rect">
              <a:avLst/>
            </a:prstGeom>
          </p:spPr>
        </p:pic>
        <p:pic>
          <p:nvPicPr>
            <p:cNvPr id="22" name="Picture 21"/>
            <p:cNvPicPr/>
            <p:nvPr/>
          </p:nvPicPr>
          <p:blipFill rotWithShape="1">
            <a:blip r:embed="rId27">
              <a:extLst>
                <a:ext uri="{BEBA8EAE-BF5A-486C-A8C5-ECC9F3942E4B}">
                  <a14:imgProps xmlns:a14="http://schemas.microsoft.com/office/drawing/2010/main">
                    <a14:imgLayer r:embed="rId28">
                      <a14:imgEffect>
                        <a14:brightnessContrast bright="32000"/>
                      </a14:imgEffect>
                    </a14:imgLayer>
                  </a14:imgProps>
                </a:ext>
              </a:extLst>
            </a:blip>
            <a:stretch/>
          </p:blipFill>
          <p:spPr>
            <a:xfrm>
              <a:off x="4328625" y="-12181"/>
              <a:ext cx="731520" cy="914400"/>
            </a:xfrm>
            <a:prstGeom prst="rect">
              <a:avLst/>
            </a:prstGeom>
          </p:spPr>
        </p:pic>
        <p:pic>
          <p:nvPicPr>
            <p:cNvPr id="23" name="Picture 22"/>
            <p:cNvPicPr/>
            <p:nvPr/>
          </p:nvPicPr>
          <p:blipFill rotWithShape="1">
            <a:blip r:embed="rId29"/>
            <a:stretch/>
          </p:blipFill>
          <p:spPr>
            <a:xfrm>
              <a:off x="5785119" y="861297"/>
              <a:ext cx="731520" cy="914400"/>
            </a:xfrm>
            <a:prstGeom prst="rect">
              <a:avLst/>
            </a:prstGeom>
          </p:spPr>
        </p:pic>
        <p:pic>
          <p:nvPicPr>
            <p:cNvPr id="24" name="Picture 23"/>
            <p:cNvPicPr/>
            <p:nvPr/>
          </p:nvPicPr>
          <p:blipFill rotWithShape="1">
            <a:blip r:embed="rId30">
              <a:extLst>
                <a:ext uri="{BEBA8EAE-BF5A-486C-A8C5-ECC9F3942E4B}">
                  <a14:imgProps xmlns:a14="http://schemas.microsoft.com/office/drawing/2010/main">
                    <a14:imgLayer r:embed="rId31">
                      <a14:imgEffect>
                        <a14:brightnessContrast bright="31000"/>
                      </a14:imgEffect>
                    </a14:imgLayer>
                  </a14:imgProps>
                </a:ext>
              </a:extLst>
            </a:blip>
            <a:stretch/>
          </p:blipFill>
          <p:spPr>
            <a:xfrm>
              <a:off x="5044797" y="-6765"/>
              <a:ext cx="731520" cy="914400"/>
            </a:xfrm>
            <a:prstGeom prst="rect">
              <a:avLst/>
            </a:prstGeom>
          </p:spPr>
        </p:pic>
        <p:pic>
          <p:nvPicPr>
            <p:cNvPr id="25" name="Picture 24"/>
            <p:cNvPicPr/>
            <p:nvPr/>
          </p:nvPicPr>
          <p:blipFill>
            <a:blip r:embed="rId32"/>
            <a:stretch>
              <a:fillRect/>
            </a:stretch>
          </p:blipFill>
          <p:spPr>
            <a:xfrm>
              <a:off x="6504838" y="880924"/>
              <a:ext cx="731520" cy="914400"/>
            </a:xfrm>
            <a:prstGeom prst="rect">
              <a:avLst/>
            </a:prstGeom>
          </p:spPr>
        </p:pic>
        <p:pic>
          <p:nvPicPr>
            <p:cNvPr id="26" name="Picture 25"/>
            <p:cNvPicPr/>
            <p:nvPr/>
          </p:nvPicPr>
          <p:blipFill rotWithShape="1">
            <a:blip r:embed="rId33">
              <a:extLst>
                <a:ext uri="{BEBA8EAE-BF5A-486C-A8C5-ECC9F3942E4B}">
                  <a14:imgProps xmlns:a14="http://schemas.microsoft.com/office/drawing/2010/main">
                    <a14:imgLayer r:embed="rId34">
                      <a14:imgEffect>
                        <a14:brightnessContrast bright="23000"/>
                      </a14:imgEffect>
                    </a14:imgLayer>
                  </a14:imgProps>
                </a:ext>
              </a:extLst>
            </a:blip>
            <a:stretch/>
          </p:blipFill>
          <p:spPr bwMode="auto">
            <a:xfrm>
              <a:off x="5776317" y="-17628"/>
              <a:ext cx="731520" cy="914400"/>
            </a:xfrm>
            <a:prstGeom prst="rect">
              <a:avLst/>
            </a:prstGeom>
            <a:ln>
              <a:noFill/>
            </a:ln>
            <a:extLst>
              <a:ext uri="{53640926-AAD7-44D8-BBD7-CCE9431645EC}">
                <a14:shadowObscured xmlns:a14="http://schemas.microsoft.com/office/drawing/2010/main"/>
              </a:ext>
            </a:extLst>
          </p:spPr>
        </p:pic>
        <p:pic>
          <p:nvPicPr>
            <p:cNvPr id="27" name="Picture 26"/>
            <p:cNvPicPr/>
            <p:nvPr/>
          </p:nvPicPr>
          <p:blipFill rotWithShape="1">
            <a:blip r:embed="rId35">
              <a:extLst>
                <a:ext uri="{BEBA8EAE-BF5A-486C-A8C5-ECC9F3942E4B}">
                  <a14:imgProps xmlns:a14="http://schemas.microsoft.com/office/drawing/2010/main">
                    <a14:imgLayer r:embed="rId36">
                      <a14:imgEffect>
                        <a14:brightnessContrast bright="17000"/>
                      </a14:imgEffect>
                    </a14:imgLayer>
                  </a14:imgProps>
                </a:ext>
              </a:extLst>
            </a:blip>
            <a:srcRect t="3640"/>
            <a:stretch/>
          </p:blipFill>
          <p:spPr>
            <a:xfrm>
              <a:off x="5052764" y="1818861"/>
              <a:ext cx="731520" cy="881114"/>
            </a:xfrm>
            <a:prstGeom prst="rect">
              <a:avLst/>
            </a:prstGeom>
          </p:spPr>
        </p:pic>
        <p:pic>
          <p:nvPicPr>
            <p:cNvPr id="28" name="Picture 27"/>
            <p:cNvPicPr/>
            <p:nvPr/>
          </p:nvPicPr>
          <p:blipFill rotWithShape="1">
            <a:blip r:embed="rId37">
              <a:extLst>
                <a:ext uri="{BEBA8EAE-BF5A-486C-A8C5-ECC9F3942E4B}">
                  <a14:imgProps xmlns:a14="http://schemas.microsoft.com/office/drawing/2010/main">
                    <a14:imgLayer r:embed="rId38">
                      <a14:imgEffect>
                        <a14:brightnessContrast bright="32000"/>
                      </a14:imgEffect>
                    </a14:imgLayer>
                  </a14:imgProps>
                </a:ext>
              </a:extLst>
            </a:blip>
            <a:stretch/>
          </p:blipFill>
          <p:spPr>
            <a:xfrm>
              <a:off x="6498394" y="-28491"/>
              <a:ext cx="731520" cy="914400"/>
            </a:xfrm>
            <a:prstGeom prst="rect">
              <a:avLst/>
            </a:prstGeom>
          </p:spPr>
        </p:pic>
        <p:pic>
          <p:nvPicPr>
            <p:cNvPr id="29" name="Picture 28"/>
            <p:cNvPicPr/>
            <p:nvPr/>
          </p:nvPicPr>
          <p:blipFill>
            <a:blip r:embed="rId39">
              <a:extLst>
                <a:ext uri="{BEBA8EAE-BF5A-486C-A8C5-ECC9F3942E4B}">
                  <a14:imgProps xmlns:a14="http://schemas.microsoft.com/office/drawing/2010/main">
                    <a14:imgLayer r:embed="rId40">
                      <a14:imgEffect>
                        <a14:brightnessContrast bright="41000"/>
                      </a14:imgEffect>
                    </a14:imgLayer>
                  </a14:imgProps>
                </a:ext>
              </a:extLst>
            </a:blip>
            <a:stretch>
              <a:fillRect/>
            </a:stretch>
          </p:blipFill>
          <p:spPr>
            <a:xfrm>
              <a:off x="7229333" y="-21937"/>
              <a:ext cx="731520" cy="914400"/>
            </a:xfrm>
            <a:prstGeom prst="rect">
              <a:avLst/>
            </a:prstGeom>
          </p:spPr>
        </p:pic>
        <p:pic>
          <p:nvPicPr>
            <p:cNvPr id="30" name="Picture 29"/>
            <p:cNvPicPr/>
            <p:nvPr/>
          </p:nvPicPr>
          <p:blipFill>
            <a:blip r:embed="rId41">
              <a:extLst>
                <a:ext uri="{BEBA8EAE-BF5A-486C-A8C5-ECC9F3942E4B}">
                  <a14:imgProps xmlns:a14="http://schemas.microsoft.com/office/drawing/2010/main">
                    <a14:imgLayer r:embed="rId42">
                      <a14:imgEffect>
                        <a14:brightnessContrast bright="20000"/>
                      </a14:imgEffect>
                    </a14:imgLayer>
                  </a14:imgProps>
                </a:ext>
              </a:extLst>
            </a:blip>
            <a:stretch>
              <a:fillRect/>
            </a:stretch>
          </p:blipFill>
          <p:spPr>
            <a:xfrm>
              <a:off x="7956077" y="898635"/>
              <a:ext cx="731520" cy="914400"/>
            </a:xfrm>
            <a:prstGeom prst="rect">
              <a:avLst/>
            </a:prstGeom>
          </p:spPr>
        </p:pic>
        <p:pic>
          <p:nvPicPr>
            <p:cNvPr id="31" name="Picture 30"/>
            <p:cNvPicPr/>
            <p:nvPr/>
          </p:nvPicPr>
          <p:blipFill rotWithShape="1">
            <a:blip r:embed="rId43"/>
            <a:stretch/>
          </p:blipFill>
          <p:spPr>
            <a:xfrm>
              <a:off x="7222365" y="876142"/>
              <a:ext cx="731520" cy="914400"/>
            </a:xfrm>
            <a:prstGeom prst="rect">
              <a:avLst/>
            </a:prstGeom>
          </p:spPr>
        </p:pic>
        <p:pic>
          <p:nvPicPr>
            <p:cNvPr id="32" name="Picture 31"/>
            <p:cNvPicPr/>
            <p:nvPr/>
          </p:nvPicPr>
          <p:blipFill rotWithShape="1">
            <a:blip r:embed="rId44">
              <a:extLst>
                <a:ext uri="{BEBA8EAE-BF5A-486C-A8C5-ECC9F3942E4B}">
                  <a14:imgProps xmlns:a14="http://schemas.microsoft.com/office/drawing/2010/main">
                    <a14:imgLayer r:embed="rId45">
                      <a14:imgEffect>
                        <a14:brightnessContrast bright="20000"/>
                      </a14:imgEffect>
                    </a14:imgLayer>
                  </a14:imgProps>
                </a:ext>
              </a:extLst>
            </a:blip>
            <a:stretch/>
          </p:blipFill>
          <p:spPr>
            <a:xfrm>
              <a:off x="7956078" y="-22319"/>
              <a:ext cx="731520" cy="914400"/>
            </a:xfrm>
            <a:prstGeom prst="rect">
              <a:avLst/>
            </a:prstGeom>
          </p:spPr>
        </p:pic>
        <p:pic>
          <p:nvPicPr>
            <p:cNvPr id="33" name="Picture 32"/>
            <p:cNvPicPr/>
            <p:nvPr/>
          </p:nvPicPr>
          <p:blipFill>
            <a:blip r:embed="rId46"/>
            <a:stretch>
              <a:fillRect/>
            </a:stretch>
          </p:blipFill>
          <p:spPr>
            <a:xfrm>
              <a:off x="3613591" y="894377"/>
              <a:ext cx="731520" cy="914400"/>
            </a:xfrm>
            <a:prstGeom prst="rect">
              <a:avLst/>
            </a:prstGeom>
          </p:spPr>
        </p:pic>
        <p:pic>
          <p:nvPicPr>
            <p:cNvPr id="34" name="Picture 33"/>
            <p:cNvPicPr/>
            <p:nvPr/>
          </p:nvPicPr>
          <p:blipFill>
            <a:blip r:embed="rId47"/>
            <a:stretch>
              <a:fillRect/>
            </a:stretch>
          </p:blipFill>
          <p:spPr>
            <a:xfrm>
              <a:off x="6492703" y="7229266"/>
              <a:ext cx="731520" cy="927357"/>
            </a:xfrm>
            <a:prstGeom prst="rect">
              <a:avLst/>
            </a:prstGeom>
          </p:spPr>
        </p:pic>
        <p:pic>
          <p:nvPicPr>
            <p:cNvPr id="35" name="Picture 34"/>
            <p:cNvPicPr/>
            <p:nvPr/>
          </p:nvPicPr>
          <p:blipFill>
            <a:blip r:embed="rId48"/>
            <a:stretch>
              <a:fillRect/>
            </a:stretch>
          </p:blipFill>
          <p:spPr>
            <a:xfrm>
              <a:off x="6469046" y="4537729"/>
              <a:ext cx="740907" cy="914400"/>
            </a:xfrm>
            <a:prstGeom prst="rect">
              <a:avLst/>
            </a:prstGeom>
          </p:spPr>
        </p:pic>
        <p:pic>
          <p:nvPicPr>
            <p:cNvPr id="36" name="Picture 35"/>
            <p:cNvPicPr/>
            <p:nvPr/>
          </p:nvPicPr>
          <p:blipFill>
            <a:blip r:embed="rId49"/>
            <a:stretch>
              <a:fillRect/>
            </a:stretch>
          </p:blipFill>
          <p:spPr>
            <a:xfrm>
              <a:off x="5725519" y="2712896"/>
              <a:ext cx="731520" cy="914400"/>
            </a:xfrm>
            <a:prstGeom prst="rect">
              <a:avLst/>
            </a:prstGeom>
          </p:spPr>
        </p:pic>
        <p:pic>
          <p:nvPicPr>
            <p:cNvPr id="37" name="Picture 36"/>
            <p:cNvPicPr/>
            <p:nvPr/>
          </p:nvPicPr>
          <p:blipFill rotWithShape="1">
            <a:blip r:embed="rId50"/>
            <a:stretch/>
          </p:blipFill>
          <p:spPr bwMode="auto">
            <a:xfrm>
              <a:off x="8694399" y="3600480"/>
              <a:ext cx="731520" cy="914400"/>
            </a:xfrm>
            <a:prstGeom prst="rect">
              <a:avLst/>
            </a:prstGeom>
            <a:ln>
              <a:noFill/>
            </a:ln>
            <a:extLst>
              <a:ext uri="{53640926-AAD7-44D8-BBD7-CCE9431645EC}">
                <a14:shadowObscured xmlns:a14="http://schemas.microsoft.com/office/drawing/2010/main"/>
              </a:ext>
            </a:extLst>
          </p:spPr>
        </p:pic>
        <p:pic>
          <p:nvPicPr>
            <p:cNvPr id="38" name="Picture 37"/>
            <p:cNvPicPr/>
            <p:nvPr/>
          </p:nvPicPr>
          <p:blipFill rotWithShape="1">
            <a:blip r:embed="rId51"/>
            <a:stretch/>
          </p:blipFill>
          <p:spPr>
            <a:xfrm>
              <a:off x="7968911" y="2674788"/>
              <a:ext cx="731520" cy="914400"/>
            </a:xfrm>
            <a:prstGeom prst="rect">
              <a:avLst/>
            </a:prstGeom>
          </p:spPr>
        </p:pic>
        <p:pic>
          <p:nvPicPr>
            <p:cNvPr id="39" name="Picture 38"/>
            <p:cNvPicPr/>
            <p:nvPr/>
          </p:nvPicPr>
          <p:blipFill>
            <a:blip r:embed="rId52"/>
            <a:stretch>
              <a:fillRect/>
            </a:stretch>
          </p:blipFill>
          <p:spPr>
            <a:xfrm>
              <a:off x="7960853" y="1803570"/>
              <a:ext cx="731520" cy="914400"/>
            </a:xfrm>
            <a:prstGeom prst="rect">
              <a:avLst/>
            </a:prstGeom>
          </p:spPr>
        </p:pic>
        <p:pic>
          <p:nvPicPr>
            <p:cNvPr id="40" name="Picture 39"/>
            <p:cNvPicPr/>
            <p:nvPr/>
          </p:nvPicPr>
          <p:blipFill rotWithShape="1">
            <a:blip r:embed="rId53"/>
            <a:stretch/>
          </p:blipFill>
          <p:spPr>
            <a:xfrm>
              <a:off x="7229427" y="1779199"/>
              <a:ext cx="731520" cy="914400"/>
            </a:xfrm>
            <a:prstGeom prst="rect">
              <a:avLst/>
            </a:prstGeom>
          </p:spPr>
        </p:pic>
        <p:pic>
          <p:nvPicPr>
            <p:cNvPr id="41" name="Picture 40"/>
            <p:cNvPicPr/>
            <p:nvPr/>
          </p:nvPicPr>
          <p:blipFill>
            <a:blip r:embed="rId54"/>
            <a:stretch>
              <a:fillRect/>
            </a:stretch>
          </p:blipFill>
          <p:spPr>
            <a:xfrm>
              <a:off x="6495747" y="1778275"/>
              <a:ext cx="731520" cy="914400"/>
            </a:xfrm>
            <a:prstGeom prst="rect">
              <a:avLst/>
            </a:prstGeom>
          </p:spPr>
        </p:pic>
        <p:pic>
          <p:nvPicPr>
            <p:cNvPr id="42" name="Picture 41"/>
            <p:cNvPicPr/>
            <p:nvPr/>
          </p:nvPicPr>
          <p:blipFill rotWithShape="1">
            <a:blip r:embed="rId55"/>
            <a:srcRect l="2221" r="-1"/>
            <a:stretch/>
          </p:blipFill>
          <p:spPr>
            <a:xfrm>
              <a:off x="5784573" y="1783281"/>
              <a:ext cx="715275" cy="941349"/>
            </a:xfrm>
            <a:prstGeom prst="rect">
              <a:avLst/>
            </a:prstGeom>
          </p:spPr>
        </p:pic>
        <p:pic>
          <p:nvPicPr>
            <p:cNvPr id="44" name="Picture 43"/>
            <p:cNvPicPr/>
            <p:nvPr/>
          </p:nvPicPr>
          <p:blipFill rotWithShape="1">
            <a:blip r:embed="rId56"/>
            <a:stretch/>
          </p:blipFill>
          <p:spPr>
            <a:xfrm>
              <a:off x="694571" y="4517270"/>
              <a:ext cx="762041" cy="914400"/>
            </a:xfrm>
            <a:prstGeom prst="rect">
              <a:avLst/>
            </a:prstGeom>
          </p:spPr>
        </p:pic>
        <p:pic>
          <p:nvPicPr>
            <p:cNvPr id="45" name="Picture 44"/>
            <p:cNvPicPr/>
            <p:nvPr/>
          </p:nvPicPr>
          <p:blipFill rotWithShape="1">
            <a:blip r:embed="rId57"/>
            <a:stretch/>
          </p:blipFill>
          <p:spPr>
            <a:xfrm>
              <a:off x="6461815" y="2692750"/>
              <a:ext cx="731520" cy="914400"/>
            </a:xfrm>
            <a:prstGeom prst="rect">
              <a:avLst/>
            </a:prstGeom>
          </p:spPr>
        </p:pic>
        <p:pic>
          <p:nvPicPr>
            <p:cNvPr id="46" name="Picture 45"/>
            <p:cNvPicPr/>
            <p:nvPr/>
          </p:nvPicPr>
          <p:blipFill>
            <a:blip r:embed="rId58"/>
            <a:stretch>
              <a:fillRect/>
            </a:stretch>
          </p:blipFill>
          <p:spPr>
            <a:xfrm>
              <a:off x="3512683" y="2728154"/>
              <a:ext cx="731520" cy="914400"/>
            </a:xfrm>
            <a:prstGeom prst="rect">
              <a:avLst/>
            </a:prstGeom>
          </p:spPr>
        </p:pic>
        <p:pic>
          <p:nvPicPr>
            <p:cNvPr id="47" name="Picture 46"/>
            <p:cNvPicPr/>
            <p:nvPr/>
          </p:nvPicPr>
          <p:blipFill>
            <a:blip r:embed="rId59"/>
            <a:stretch>
              <a:fillRect/>
            </a:stretch>
          </p:blipFill>
          <p:spPr>
            <a:xfrm>
              <a:off x="2801238" y="2738174"/>
              <a:ext cx="731520" cy="914400"/>
            </a:xfrm>
            <a:prstGeom prst="rect">
              <a:avLst/>
            </a:prstGeom>
          </p:spPr>
        </p:pic>
        <p:pic>
          <p:nvPicPr>
            <p:cNvPr id="48" name="Picture 47"/>
            <p:cNvPicPr/>
            <p:nvPr/>
          </p:nvPicPr>
          <p:blipFill>
            <a:blip r:embed="rId60"/>
            <a:stretch>
              <a:fillRect/>
            </a:stretch>
          </p:blipFill>
          <p:spPr>
            <a:xfrm>
              <a:off x="5014380" y="3631538"/>
              <a:ext cx="731520" cy="914400"/>
            </a:xfrm>
            <a:prstGeom prst="rect">
              <a:avLst/>
            </a:prstGeom>
          </p:spPr>
        </p:pic>
        <p:pic>
          <p:nvPicPr>
            <p:cNvPr id="49" name="Picture 48"/>
            <p:cNvPicPr/>
            <p:nvPr/>
          </p:nvPicPr>
          <p:blipFill rotWithShape="1">
            <a:blip r:embed="rId61"/>
            <a:stretch/>
          </p:blipFill>
          <p:spPr bwMode="auto">
            <a:xfrm>
              <a:off x="2134379" y="2728954"/>
              <a:ext cx="731520" cy="914400"/>
            </a:xfrm>
            <a:prstGeom prst="rect">
              <a:avLst/>
            </a:prstGeom>
            <a:ln>
              <a:noFill/>
            </a:ln>
            <a:extLst>
              <a:ext uri="{53640926-AAD7-44D8-BBD7-CCE9431645EC}">
                <a14:shadowObscured xmlns:a14="http://schemas.microsoft.com/office/drawing/2010/main"/>
              </a:ext>
            </a:extLst>
          </p:spPr>
        </p:pic>
        <p:pic>
          <p:nvPicPr>
            <p:cNvPr id="50" name="Picture 49"/>
            <p:cNvPicPr/>
            <p:nvPr/>
          </p:nvPicPr>
          <p:blipFill rotWithShape="1">
            <a:blip r:embed="rId62"/>
            <a:srcRect r="10246"/>
            <a:stretch/>
          </p:blipFill>
          <p:spPr bwMode="auto">
            <a:xfrm>
              <a:off x="1459879" y="2734305"/>
              <a:ext cx="656570" cy="914400"/>
            </a:xfrm>
            <a:prstGeom prst="rect">
              <a:avLst/>
            </a:prstGeom>
            <a:ln>
              <a:noFill/>
            </a:ln>
            <a:extLst>
              <a:ext uri="{53640926-AAD7-44D8-BBD7-CCE9431645EC}">
                <a14:shadowObscured xmlns:a14="http://schemas.microsoft.com/office/drawing/2010/main"/>
              </a:ext>
            </a:extLst>
          </p:spPr>
        </p:pic>
        <p:pic>
          <p:nvPicPr>
            <p:cNvPr id="51" name="Picture 50"/>
            <p:cNvPicPr/>
            <p:nvPr/>
          </p:nvPicPr>
          <p:blipFill>
            <a:blip r:embed="rId63"/>
            <a:stretch>
              <a:fillRect/>
            </a:stretch>
          </p:blipFill>
          <p:spPr>
            <a:xfrm>
              <a:off x="708472" y="2744146"/>
              <a:ext cx="731520" cy="914400"/>
            </a:xfrm>
            <a:prstGeom prst="rect">
              <a:avLst/>
            </a:prstGeom>
          </p:spPr>
        </p:pic>
        <p:pic>
          <p:nvPicPr>
            <p:cNvPr id="52" name="Picture 51"/>
            <p:cNvPicPr/>
            <p:nvPr/>
          </p:nvPicPr>
          <p:blipFill rotWithShape="1">
            <a:blip r:embed="rId64"/>
            <a:stretch/>
          </p:blipFill>
          <p:spPr bwMode="auto">
            <a:xfrm>
              <a:off x="-11996" y="2709724"/>
              <a:ext cx="731520" cy="914400"/>
            </a:xfrm>
            <a:prstGeom prst="rect">
              <a:avLst/>
            </a:prstGeom>
            <a:ln>
              <a:noFill/>
            </a:ln>
            <a:extLst>
              <a:ext uri="{53640926-AAD7-44D8-BBD7-CCE9431645EC}">
                <a14:shadowObscured xmlns:a14="http://schemas.microsoft.com/office/drawing/2010/main"/>
              </a:ext>
            </a:extLst>
          </p:spPr>
        </p:pic>
        <p:pic>
          <p:nvPicPr>
            <p:cNvPr id="53" name="Picture 52"/>
            <p:cNvPicPr/>
            <p:nvPr/>
          </p:nvPicPr>
          <p:blipFill>
            <a:blip r:embed="rId65"/>
            <a:stretch>
              <a:fillRect/>
            </a:stretch>
          </p:blipFill>
          <p:spPr>
            <a:xfrm>
              <a:off x="-28771" y="4503476"/>
              <a:ext cx="731520" cy="914400"/>
            </a:xfrm>
            <a:prstGeom prst="rect">
              <a:avLst/>
            </a:prstGeom>
          </p:spPr>
        </p:pic>
        <p:pic>
          <p:nvPicPr>
            <p:cNvPr id="54" name="Picture 53"/>
            <p:cNvPicPr/>
            <p:nvPr/>
          </p:nvPicPr>
          <p:blipFill rotWithShape="1">
            <a:blip r:embed="rId66"/>
            <a:stretch/>
          </p:blipFill>
          <p:spPr bwMode="auto">
            <a:xfrm>
              <a:off x="-44326" y="3634295"/>
              <a:ext cx="731520" cy="914400"/>
            </a:xfrm>
            <a:prstGeom prst="rect">
              <a:avLst/>
            </a:prstGeom>
            <a:ln>
              <a:noFill/>
            </a:ln>
            <a:extLst>
              <a:ext uri="{53640926-AAD7-44D8-BBD7-CCE9431645EC}">
                <a14:shadowObscured xmlns:a14="http://schemas.microsoft.com/office/drawing/2010/main"/>
              </a:ext>
            </a:extLst>
          </p:spPr>
        </p:pic>
        <p:pic>
          <p:nvPicPr>
            <p:cNvPr id="55" name="Picture 54"/>
            <p:cNvPicPr/>
            <p:nvPr/>
          </p:nvPicPr>
          <p:blipFill>
            <a:blip r:embed="rId67"/>
            <a:stretch>
              <a:fillRect/>
            </a:stretch>
          </p:blipFill>
          <p:spPr>
            <a:xfrm>
              <a:off x="675080" y="3657549"/>
              <a:ext cx="692932" cy="914400"/>
            </a:xfrm>
            <a:prstGeom prst="rect">
              <a:avLst/>
            </a:prstGeom>
          </p:spPr>
        </p:pic>
        <p:pic>
          <p:nvPicPr>
            <p:cNvPr id="56" name="Picture 55"/>
            <p:cNvPicPr/>
            <p:nvPr/>
          </p:nvPicPr>
          <p:blipFill rotWithShape="1">
            <a:blip r:embed="rId68"/>
            <a:stretch/>
          </p:blipFill>
          <p:spPr>
            <a:xfrm>
              <a:off x="3566150" y="3624124"/>
              <a:ext cx="731520" cy="914400"/>
            </a:xfrm>
            <a:prstGeom prst="rect">
              <a:avLst/>
            </a:prstGeom>
          </p:spPr>
        </p:pic>
        <p:pic>
          <p:nvPicPr>
            <p:cNvPr id="57" name="Picture 56"/>
            <p:cNvPicPr/>
            <p:nvPr/>
          </p:nvPicPr>
          <p:blipFill>
            <a:blip r:embed="rId69"/>
            <a:stretch>
              <a:fillRect/>
            </a:stretch>
          </p:blipFill>
          <p:spPr>
            <a:xfrm>
              <a:off x="2097919" y="3641611"/>
              <a:ext cx="731520" cy="914400"/>
            </a:xfrm>
            <a:prstGeom prst="rect">
              <a:avLst/>
            </a:prstGeom>
          </p:spPr>
        </p:pic>
        <p:pic>
          <p:nvPicPr>
            <p:cNvPr id="58" name="Picture 57"/>
            <p:cNvPicPr/>
            <p:nvPr/>
          </p:nvPicPr>
          <p:blipFill>
            <a:blip r:embed="rId70"/>
            <a:stretch>
              <a:fillRect/>
            </a:stretch>
          </p:blipFill>
          <p:spPr>
            <a:xfrm>
              <a:off x="1371750" y="3634295"/>
              <a:ext cx="731520" cy="914400"/>
            </a:xfrm>
            <a:prstGeom prst="rect">
              <a:avLst/>
            </a:prstGeom>
          </p:spPr>
        </p:pic>
        <p:pic>
          <p:nvPicPr>
            <p:cNvPr id="59" name="Picture 58"/>
            <p:cNvPicPr/>
            <p:nvPr/>
          </p:nvPicPr>
          <p:blipFill>
            <a:blip r:embed="rId71"/>
            <a:stretch>
              <a:fillRect/>
            </a:stretch>
          </p:blipFill>
          <p:spPr>
            <a:xfrm>
              <a:off x="2827808" y="3626753"/>
              <a:ext cx="731520" cy="914400"/>
            </a:xfrm>
            <a:prstGeom prst="rect">
              <a:avLst/>
            </a:prstGeom>
          </p:spPr>
        </p:pic>
        <p:pic>
          <p:nvPicPr>
            <p:cNvPr id="61" name="Picture 60"/>
            <p:cNvPicPr/>
            <p:nvPr/>
          </p:nvPicPr>
          <p:blipFill rotWithShape="1">
            <a:blip r:embed="rId72"/>
            <a:stretch/>
          </p:blipFill>
          <p:spPr>
            <a:xfrm>
              <a:off x="5737526" y="3629590"/>
              <a:ext cx="731520" cy="914400"/>
            </a:xfrm>
            <a:prstGeom prst="rect">
              <a:avLst/>
            </a:prstGeom>
          </p:spPr>
        </p:pic>
        <p:pic>
          <p:nvPicPr>
            <p:cNvPr id="62" name="Picture 61"/>
            <p:cNvPicPr/>
            <p:nvPr/>
          </p:nvPicPr>
          <p:blipFill>
            <a:blip r:embed="rId73"/>
            <a:stretch>
              <a:fillRect/>
            </a:stretch>
          </p:blipFill>
          <p:spPr>
            <a:xfrm>
              <a:off x="2133881" y="4543370"/>
              <a:ext cx="731520" cy="914400"/>
            </a:xfrm>
            <a:prstGeom prst="rect">
              <a:avLst/>
            </a:prstGeom>
          </p:spPr>
        </p:pic>
        <p:pic>
          <p:nvPicPr>
            <p:cNvPr id="63" name="Picture 62"/>
            <p:cNvPicPr/>
            <p:nvPr/>
          </p:nvPicPr>
          <p:blipFill>
            <a:blip r:embed="rId74"/>
            <a:stretch>
              <a:fillRect/>
            </a:stretch>
          </p:blipFill>
          <p:spPr>
            <a:xfrm>
              <a:off x="2862650" y="4538500"/>
              <a:ext cx="731520" cy="914400"/>
            </a:xfrm>
            <a:prstGeom prst="rect">
              <a:avLst/>
            </a:prstGeom>
          </p:spPr>
        </p:pic>
        <p:pic>
          <p:nvPicPr>
            <p:cNvPr id="64" name="Picture 63"/>
            <p:cNvPicPr/>
            <p:nvPr/>
          </p:nvPicPr>
          <p:blipFill rotWithShape="1">
            <a:blip r:embed="rId75">
              <a:extLst>
                <a:ext uri="{BEBA8EAE-BF5A-486C-A8C5-ECC9F3942E4B}">
                  <a14:imgProps xmlns:a14="http://schemas.microsoft.com/office/drawing/2010/main">
                    <a14:imgLayer r:embed="rId76">
                      <a14:imgEffect>
                        <a14:brightnessContrast bright="39000"/>
                      </a14:imgEffect>
                    </a14:imgLayer>
                  </a14:imgProps>
                </a:ext>
              </a:extLst>
            </a:blip>
            <a:stretch/>
          </p:blipFill>
          <p:spPr>
            <a:xfrm>
              <a:off x="3588547" y="4535808"/>
              <a:ext cx="731520" cy="914400"/>
            </a:xfrm>
            <a:prstGeom prst="rect">
              <a:avLst/>
            </a:prstGeom>
          </p:spPr>
        </p:pic>
        <p:pic>
          <p:nvPicPr>
            <p:cNvPr id="65" name="Picture 64"/>
            <p:cNvPicPr/>
            <p:nvPr/>
          </p:nvPicPr>
          <p:blipFill rotWithShape="1">
            <a:blip r:embed="rId77">
              <a:extLst>
                <a:ext uri="{BEBA8EAE-BF5A-486C-A8C5-ECC9F3942E4B}">
                  <a14:imgProps xmlns:a14="http://schemas.microsoft.com/office/drawing/2010/main">
                    <a14:imgLayer r:embed="rId78">
                      <a14:imgEffect>
                        <a14:brightnessContrast bright="32000"/>
                      </a14:imgEffect>
                    </a14:imgLayer>
                  </a14:imgProps>
                </a:ext>
              </a:extLst>
            </a:blip>
            <a:stretch/>
          </p:blipFill>
          <p:spPr bwMode="auto">
            <a:xfrm>
              <a:off x="6484896" y="3612921"/>
              <a:ext cx="731520" cy="914400"/>
            </a:xfrm>
            <a:prstGeom prst="rect">
              <a:avLst/>
            </a:prstGeom>
            <a:ln>
              <a:noFill/>
            </a:ln>
            <a:extLst>
              <a:ext uri="{53640926-AAD7-44D8-BBD7-CCE9431645EC}">
                <a14:shadowObscured xmlns:a14="http://schemas.microsoft.com/office/drawing/2010/main"/>
              </a:ext>
            </a:extLst>
          </p:spPr>
        </p:pic>
        <p:pic>
          <p:nvPicPr>
            <p:cNvPr id="66" name="Picture 65"/>
            <p:cNvPicPr/>
            <p:nvPr/>
          </p:nvPicPr>
          <p:blipFill>
            <a:blip r:embed="rId79"/>
            <a:stretch>
              <a:fillRect/>
            </a:stretch>
          </p:blipFill>
          <p:spPr>
            <a:xfrm>
              <a:off x="7228185" y="3609963"/>
              <a:ext cx="731520" cy="914400"/>
            </a:xfrm>
            <a:prstGeom prst="rect">
              <a:avLst/>
            </a:prstGeom>
          </p:spPr>
        </p:pic>
        <p:pic>
          <p:nvPicPr>
            <p:cNvPr id="67" name="Picture 66"/>
            <p:cNvPicPr/>
            <p:nvPr/>
          </p:nvPicPr>
          <p:blipFill rotWithShape="1">
            <a:blip r:embed="rId80">
              <a:extLst>
                <a:ext uri="{BEBA8EAE-BF5A-486C-A8C5-ECC9F3942E4B}">
                  <a14:imgProps xmlns:a14="http://schemas.microsoft.com/office/drawing/2010/main">
                    <a14:imgLayer r:embed="rId81">
                      <a14:imgEffect>
                        <a14:brightnessContrast bright="24000"/>
                      </a14:imgEffect>
                    </a14:imgLayer>
                  </a14:imgProps>
                </a:ext>
              </a:extLst>
            </a:blip>
            <a:stretch/>
          </p:blipFill>
          <p:spPr>
            <a:xfrm>
              <a:off x="7962889" y="3599311"/>
              <a:ext cx="731520" cy="914400"/>
            </a:xfrm>
            <a:prstGeom prst="rect">
              <a:avLst/>
            </a:prstGeom>
          </p:spPr>
        </p:pic>
        <p:pic>
          <p:nvPicPr>
            <p:cNvPr id="69" name="Picture 68"/>
            <p:cNvPicPr/>
            <p:nvPr/>
          </p:nvPicPr>
          <p:blipFill rotWithShape="1">
            <a:blip r:embed="rId82"/>
            <a:stretch/>
          </p:blipFill>
          <p:spPr>
            <a:xfrm>
              <a:off x="7198462" y="2702957"/>
              <a:ext cx="772329" cy="914400"/>
            </a:xfrm>
            <a:prstGeom prst="rect">
              <a:avLst/>
            </a:prstGeom>
          </p:spPr>
        </p:pic>
        <p:pic>
          <p:nvPicPr>
            <p:cNvPr id="70" name="Picture 69"/>
            <p:cNvPicPr/>
            <p:nvPr/>
          </p:nvPicPr>
          <p:blipFill>
            <a:blip r:embed="rId83">
              <a:extLst>
                <a:ext uri="{BEBA8EAE-BF5A-486C-A8C5-ECC9F3942E4B}">
                  <a14:imgProps xmlns:a14="http://schemas.microsoft.com/office/drawing/2010/main">
                    <a14:imgLayer r:embed="rId84">
                      <a14:imgEffect>
                        <a14:brightnessContrast bright="25000"/>
                      </a14:imgEffect>
                    </a14:imgLayer>
                  </a14:imgProps>
                </a:ext>
              </a:extLst>
            </a:blip>
            <a:stretch>
              <a:fillRect/>
            </a:stretch>
          </p:blipFill>
          <p:spPr>
            <a:xfrm>
              <a:off x="-21734" y="5415352"/>
              <a:ext cx="734799" cy="914400"/>
            </a:xfrm>
            <a:prstGeom prst="rect">
              <a:avLst/>
            </a:prstGeom>
          </p:spPr>
        </p:pic>
        <p:pic>
          <p:nvPicPr>
            <p:cNvPr id="71" name="Picture 70"/>
            <p:cNvPicPr/>
            <p:nvPr/>
          </p:nvPicPr>
          <p:blipFill>
            <a:blip r:embed="rId85">
              <a:extLst>
                <a:ext uri="{BEBA8EAE-BF5A-486C-A8C5-ECC9F3942E4B}">
                  <a14:imgProps xmlns:a14="http://schemas.microsoft.com/office/drawing/2010/main">
                    <a14:imgLayer r:embed="rId86">
                      <a14:imgEffect>
                        <a14:brightnessContrast bright="32000"/>
                      </a14:imgEffect>
                    </a14:imgLayer>
                  </a14:imgProps>
                </a:ext>
              </a:extLst>
            </a:blip>
            <a:stretch>
              <a:fillRect/>
            </a:stretch>
          </p:blipFill>
          <p:spPr>
            <a:xfrm>
              <a:off x="-32675" y="6331275"/>
              <a:ext cx="731520" cy="914400"/>
            </a:xfrm>
            <a:prstGeom prst="rect">
              <a:avLst/>
            </a:prstGeom>
          </p:spPr>
        </p:pic>
        <p:pic>
          <p:nvPicPr>
            <p:cNvPr id="72" name="Picture 71"/>
            <p:cNvPicPr/>
            <p:nvPr/>
          </p:nvPicPr>
          <p:blipFill>
            <a:blip r:embed="rId87"/>
            <a:stretch>
              <a:fillRect/>
            </a:stretch>
          </p:blipFill>
          <p:spPr>
            <a:xfrm>
              <a:off x="715027" y="5404883"/>
              <a:ext cx="754938" cy="914400"/>
            </a:xfrm>
            <a:prstGeom prst="rect">
              <a:avLst/>
            </a:prstGeom>
          </p:spPr>
        </p:pic>
        <p:pic>
          <p:nvPicPr>
            <p:cNvPr id="73" name="Picture 72"/>
            <p:cNvPicPr/>
            <p:nvPr/>
          </p:nvPicPr>
          <p:blipFill>
            <a:blip r:embed="rId88"/>
            <a:stretch>
              <a:fillRect/>
            </a:stretch>
          </p:blipFill>
          <p:spPr>
            <a:xfrm>
              <a:off x="1488079" y="5438319"/>
              <a:ext cx="739133" cy="914400"/>
            </a:xfrm>
            <a:prstGeom prst="rect">
              <a:avLst/>
            </a:prstGeom>
          </p:spPr>
        </p:pic>
        <p:pic>
          <p:nvPicPr>
            <p:cNvPr id="74" name="Picture 73"/>
            <p:cNvPicPr/>
            <p:nvPr/>
          </p:nvPicPr>
          <p:blipFill rotWithShape="1">
            <a:blip r:embed="rId89"/>
            <a:srcRect l="5384"/>
            <a:stretch/>
          </p:blipFill>
          <p:spPr>
            <a:xfrm>
              <a:off x="2227132" y="5454566"/>
              <a:ext cx="692137" cy="914400"/>
            </a:xfrm>
            <a:prstGeom prst="rect">
              <a:avLst/>
            </a:prstGeom>
          </p:spPr>
        </p:pic>
        <p:pic>
          <p:nvPicPr>
            <p:cNvPr id="75" name="Picture 74"/>
            <p:cNvPicPr/>
            <p:nvPr/>
          </p:nvPicPr>
          <p:blipFill rotWithShape="1">
            <a:blip r:embed="rId90"/>
            <a:stretch/>
          </p:blipFill>
          <p:spPr>
            <a:xfrm>
              <a:off x="1410536" y="4543370"/>
              <a:ext cx="731520" cy="914400"/>
            </a:xfrm>
            <a:prstGeom prst="rect">
              <a:avLst/>
            </a:prstGeom>
          </p:spPr>
        </p:pic>
        <p:pic>
          <p:nvPicPr>
            <p:cNvPr id="76" name="Picture 75"/>
            <p:cNvPicPr/>
            <p:nvPr/>
          </p:nvPicPr>
          <p:blipFill>
            <a:blip r:embed="rId91"/>
            <a:stretch>
              <a:fillRect/>
            </a:stretch>
          </p:blipFill>
          <p:spPr>
            <a:xfrm>
              <a:off x="2919869" y="5444276"/>
              <a:ext cx="748260" cy="914400"/>
            </a:xfrm>
            <a:prstGeom prst="rect">
              <a:avLst/>
            </a:prstGeom>
          </p:spPr>
        </p:pic>
        <p:pic>
          <p:nvPicPr>
            <p:cNvPr id="77" name="Picture 76"/>
            <p:cNvPicPr/>
            <p:nvPr/>
          </p:nvPicPr>
          <p:blipFill rotWithShape="1">
            <a:blip r:embed="rId92"/>
            <a:srcRect l="4286"/>
            <a:stretch/>
          </p:blipFill>
          <p:spPr>
            <a:xfrm>
              <a:off x="3670990" y="5422132"/>
              <a:ext cx="706997" cy="914400"/>
            </a:xfrm>
            <a:prstGeom prst="rect">
              <a:avLst/>
            </a:prstGeom>
          </p:spPr>
        </p:pic>
        <p:pic>
          <p:nvPicPr>
            <p:cNvPr id="78" name="Picture 77"/>
            <p:cNvPicPr/>
            <p:nvPr/>
          </p:nvPicPr>
          <p:blipFill rotWithShape="1">
            <a:blip r:embed="rId93"/>
            <a:srcRect l="1359" t="550" r="261" b="2175"/>
            <a:stretch/>
          </p:blipFill>
          <p:spPr bwMode="auto">
            <a:xfrm>
              <a:off x="4381768" y="5434655"/>
              <a:ext cx="719678" cy="889487"/>
            </a:xfrm>
            <a:prstGeom prst="rect">
              <a:avLst/>
            </a:prstGeom>
            <a:ln>
              <a:noFill/>
            </a:ln>
            <a:extLst>
              <a:ext uri="{53640926-AAD7-44D8-BBD7-CCE9431645EC}">
                <a14:shadowObscured xmlns:a14="http://schemas.microsoft.com/office/drawing/2010/main"/>
              </a:ext>
            </a:extLst>
          </p:spPr>
        </p:pic>
        <p:pic>
          <p:nvPicPr>
            <p:cNvPr id="79" name="Picture 78"/>
            <p:cNvPicPr/>
            <p:nvPr/>
          </p:nvPicPr>
          <p:blipFill rotWithShape="1">
            <a:blip r:embed="rId94"/>
            <a:stretch/>
          </p:blipFill>
          <p:spPr>
            <a:xfrm>
              <a:off x="4328625" y="4531606"/>
              <a:ext cx="731520" cy="914400"/>
            </a:xfrm>
            <a:prstGeom prst="rect">
              <a:avLst/>
            </a:prstGeom>
          </p:spPr>
        </p:pic>
        <p:pic>
          <p:nvPicPr>
            <p:cNvPr id="80" name="Picture 79"/>
            <p:cNvPicPr/>
            <p:nvPr/>
          </p:nvPicPr>
          <p:blipFill rotWithShape="1">
            <a:blip r:embed="rId95"/>
            <a:stretch/>
          </p:blipFill>
          <p:spPr>
            <a:xfrm>
              <a:off x="7251254" y="5445331"/>
              <a:ext cx="731520" cy="914400"/>
            </a:xfrm>
            <a:prstGeom prst="rect">
              <a:avLst/>
            </a:prstGeom>
          </p:spPr>
        </p:pic>
        <p:pic>
          <p:nvPicPr>
            <p:cNvPr id="81" name="Picture 80"/>
            <p:cNvPicPr/>
            <p:nvPr/>
          </p:nvPicPr>
          <p:blipFill rotWithShape="1">
            <a:blip r:embed="rId96"/>
            <a:stretch/>
          </p:blipFill>
          <p:spPr bwMode="auto">
            <a:xfrm>
              <a:off x="5107409" y="5454566"/>
              <a:ext cx="731520" cy="914400"/>
            </a:xfrm>
            <a:prstGeom prst="rect">
              <a:avLst/>
            </a:prstGeom>
            <a:ln>
              <a:noFill/>
            </a:ln>
            <a:extLst>
              <a:ext uri="{53640926-AAD7-44D8-BBD7-CCE9431645EC}">
                <a14:shadowObscured xmlns:a14="http://schemas.microsoft.com/office/drawing/2010/main"/>
              </a:ext>
            </a:extLst>
          </p:spPr>
        </p:pic>
        <p:pic>
          <p:nvPicPr>
            <p:cNvPr id="82" name="Picture 81"/>
            <p:cNvPicPr/>
            <p:nvPr/>
          </p:nvPicPr>
          <p:blipFill rotWithShape="1">
            <a:blip r:embed="rId97"/>
            <a:stretch/>
          </p:blipFill>
          <p:spPr>
            <a:xfrm>
              <a:off x="4987850" y="4545709"/>
              <a:ext cx="731520" cy="914400"/>
            </a:xfrm>
            <a:prstGeom prst="rect">
              <a:avLst/>
            </a:prstGeom>
          </p:spPr>
        </p:pic>
        <p:pic>
          <p:nvPicPr>
            <p:cNvPr id="83" name="Picture 82"/>
            <p:cNvPicPr/>
            <p:nvPr/>
          </p:nvPicPr>
          <p:blipFill rotWithShape="1">
            <a:blip r:embed="rId98"/>
            <a:srcRect r="4012"/>
            <a:stretch/>
          </p:blipFill>
          <p:spPr>
            <a:xfrm>
              <a:off x="5726172" y="4555519"/>
              <a:ext cx="732557" cy="914400"/>
            </a:xfrm>
            <a:prstGeom prst="rect">
              <a:avLst/>
            </a:prstGeom>
          </p:spPr>
        </p:pic>
        <p:pic>
          <p:nvPicPr>
            <p:cNvPr id="84" name="Picture 83"/>
            <p:cNvPicPr/>
            <p:nvPr/>
          </p:nvPicPr>
          <p:blipFill>
            <a:blip r:embed="rId99"/>
            <a:stretch>
              <a:fillRect/>
            </a:stretch>
          </p:blipFill>
          <p:spPr>
            <a:xfrm>
              <a:off x="7224567" y="4524239"/>
              <a:ext cx="731520" cy="914400"/>
            </a:xfrm>
            <a:prstGeom prst="rect">
              <a:avLst/>
            </a:prstGeom>
          </p:spPr>
        </p:pic>
        <p:pic>
          <p:nvPicPr>
            <p:cNvPr id="85" name="Picture 84"/>
            <p:cNvPicPr/>
            <p:nvPr/>
          </p:nvPicPr>
          <p:blipFill rotWithShape="1">
            <a:blip r:embed="rId100">
              <a:extLst>
                <a:ext uri="{BEBA8EAE-BF5A-486C-A8C5-ECC9F3942E4B}">
                  <a14:imgProps xmlns:a14="http://schemas.microsoft.com/office/drawing/2010/main">
                    <a14:imgLayer r:embed="rId101">
                      <a14:imgEffect>
                        <a14:brightnessContrast bright="28000"/>
                      </a14:imgEffect>
                    </a14:imgLayer>
                  </a14:imgProps>
                </a:ext>
              </a:extLst>
            </a:blip>
            <a:stretch/>
          </p:blipFill>
          <p:spPr>
            <a:xfrm>
              <a:off x="7962889" y="4507732"/>
              <a:ext cx="741622" cy="914400"/>
            </a:xfrm>
            <a:prstGeom prst="rect">
              <a:avLst/>
            </a:prstGeom>
          </p:spPr>
        </p:pic>
        <p:pic>
          <p:nvPicPr>
            <p:cNvPr id="87" name="Picture 86"/>
            <p:cNvPicPr/>
            <p:nvPr/>
          </p:nvPicPr>
          <p:blipFill>
            <a:blip r:embed="rId102"/>
            <a:stretch>
              <a:fillRect/>
            </a:stretch>
          </p:blipFill>
          <p:spPr>
            <a:xfrm>
              <a:off x="682568" y="6321336"/>
              <a:ext cx="731520" cy="914400"/>
            </a:xfrm>
            <a:prstGeom prst="rect">
              <a:avLst/>
            </a:prstGeom>
          </p:spPr>
        </p:pic>
        <p:pic>
          <p:nvPicPr>
            <p:cNvPr id="88" name="Picture 87"/>
            <p:cNvPicPr/>
            <p:nvPr/>
          </p:nvPicPr>
          <p:blipFill>
            <a:blip r:embed="rId103"/>
            <a:stretch>
              <a:fillRect/>
            </a:stretch>
          </p:blipFill>
          <p:spPr>
            <a:xfrm>
              <a:off x="-44326" y="7243219"/>
              <a:ext cx="731520" cy="914400"/>
            </a:xfrm>
            <a:prstGeom prst="rect">
              <a:avLst/>
            </a:prstGeom>
          </p:spPr>
        </p:pic>
        <p:pic>
          <p:nvPicPr>
            <p:cNvPr id="89" name="Picture 88"/>
            <p:cNvPicPr/>
            <p:nvPr/>
          </p:nvPicPr>
          <p:blipFill rotWithShape="1">
            <a:blip r:embed="rId104"/>
            <a:stretch/>
          </p:blipFill>
          <p:spPr>
            <a:xfrm>
              <a:off x="1419239" y="6314700"/>
              <a:ext cx="731520" cy="914400"/>
            </a:xfrm>
            <a:prstGeom prst="rect">
              <a:avLst/>
            </a:prstGeom>
          </p:spPr>
        </p:pic>
        <p:pic>
          <p:nvPicPr>
            <p:cNvPr id="90" name="Picture 89"/>
            <p:cNvPicPr/>
            <p:nvPr/>
          </p:nvPicPr>
          <p:blipFill>
            <a:blip r:embed="rId105">
              <a:extLst>
                <a:ext uri="{BEBA8EAE-BF5A-486C-A8C5-ECC9F3942E4B}">
                  <a14:imgProps xmlns:a14="http://schemas.microsoft.com/office/drawing/2010/main">
                    <a14:imgLayer r:embed="rId106">
                      <a14:imgEffect>
                        <a14:brightnessContrast bright="11000"/>
                      </a14:imgEffect>
                    </a14:imgLayer>
                  </a14:imgProps>
                </a:ext>
              </a:extLst>
            </a:blip>
            <a:stretch>
              <a:fillRect/>
            </a:stretch>
          </p:blipFill>
          <p:spPr>
            <a:xfrm>
              <a:off x="5148703" y="6306083"/>
              <a:ext cx="734593" cy="914400"/>
            </a:xfrm>
            <a:prstGeom prst="rect">
              <a:avLst/>
            </a:prstGeom>
          </p:spPr>
        </p:pic>
        <p:pic>
          <p:nvPicPr>
            <p:cNvPr id="92" name="Picture 91"/>
            <p:cNvPicPr/>
            <p:nvPr/>
          </p:nvPicPr>
          <p:blipFill>
            <a:blip r:embed="rId107"/>
            <a:stretch>
              <a:fillRect/>
            </a:stretch>
          </p:blipFill>
          <p:spPr>
            <a:xfrm>
              <a:off x="2882097" y="6314828"/>
              <a:ext cx="731520" cy="914400"/>
            </a:xfrm>
            <a:prstGeom prst="rect">
              <a:avLst/>
            </a:prstGeom>
          </p:spPr>
        </p:pic>
        <p:pic>
          <p:nvPicPr>
            <p:cNvPr id="93" name="Picture 92"/>
            <p:cNvPicPr/>
            <p:nvPr/>
          </p:nvPicPr>
          <p:blipFill rotWithShape="1">
            <a:blip r:embed="rId108"/>
            <a:stretch/>
          </p:blipFill>
          <p:spPr>
            <a:xfrm>
              <a:off x="3632716" y="6303348"/>
              <a:ext cx="775235" cy="914400"/>
            </a:xfrm>
            <a:prstGeom prst="rect">
              <a:avLst/>
            </a:prstGeom>
          </p:spPr>
        </p:pic>
        <p:pic>
          <p:nvPicPr>
            <p:cNvPr id="94" name="Picture 93"/>
            <p:cNvPicPr/>
            <p:nvPr/>
          </p:nvPicPr>
          <p:blipFill rotWithShape="1">
            <a:blip r:embed="rId109"/>
            <a:stretch/>
          </p:blipFill>
          <p:spPr>
            <a:xfrm>
              <a:off x="4403221" y="6310836"/>
              <a:ext cx="755187" cy="914400"/>
            </a:xfrm>
            <a:prstGeom prst="rect">
              <a:avLst/>
            </a:prstGeom>
          </p:spPr>
        </p:pic>
        <p:pic>
          <p:nvPicPr>
            <p:cNvPr id="95" name="Picture 94"/>
            <p:cNvPicPr/>
            <p:nvPr/>
          </p:nvPicPr>
          <p:blipFill rotWithShape="1">
            <a:blip r:embed="rId110"/>
            <a:stretch/>
          </p:blipFill>
          <p:spPr>
            <a:xfrm>
              <a:off x="5825512" y="5448950"/>
              <a:ext cx="731520" cy="914400"/>
            </a:xfrm>
            <a:prstGeom prst="rect">
              <a:avLst/>
            </a:prstGeom>
          </p:spPr>
        </p:pic>
        <p:pic>
          <p:nvPicPr>
            <p:cNvPr id="96" name="Picture 95"/>
            <p:cNvPicPr/>
            <p:nvPr/>
          </p:nvPicPr>
          <p:blipFill rotWithShape="1">
            <a:blip r:embed="rId111"/>
            <a:stretch/>
          </p:blipFill>
          <p:spPr>
            <a:xfrm>
              <a:off x="8704511" y="6313734"/>
              <a:ext cx="623080" cy="914400"/>
            </a:xfrm>
            <a:prstGeom prst="rect">
              <a:avLst/>
            </a:prstGeom>
          </p:spPr>
        </p:pic>
        <p:pic>
          <p:nvPicPr>
            <p:cNvPr id="97" name="Picture 96"/>
            <p:cNvPicPr/>
            <p:nvPr/>
          </p:nvPicPr>
          <p:blipFill rotWithShape="1">
            <a:blip r:embed="rId112"/>
            <a:srcRect r="6004"/>
            <a:stretch/>
          </p:blipFill>
          <p:spPr>
            <a:xfrm>
              <a:off x="6559074" y="5455859"/>
              <a:ext cx="687597" cy="914400"/>
            </a:xfrm>
            <a:prstGeom prst="rect">
              <a:avLst/>
            </a:prstGeom>
          </p:spPr>
        </p:pic>
        <p:pic>
          <p:nvPicPr>
            <p:cNvPr id="98" name="Picture 97"/>
            <p:cNvPicPr/>
            <p:nvPr/>
          </p:nvPicPr>
          <p:blipFill>
            <a:blip r:embed="rId113"/>
            <a:stretch>
              <a:fillRect/>
            </a:stretch>
          </p:blipFill>
          <p:spPr>
            <a:xfrm>
              <a:off x="5892341" y="6310836"/>
              <a:ext cx="729146" cy="914400"/>
            </a:xfrm>
            <a:prstGeom prst="rect">
              <a:avLst/>
            </a:prstGeom>
          </p:spPr>
        </p:pic>
        <p:pic>
          <p:nvPicPr>
            <p:cNvPr id="99" name="Picture 98"/>
            <p:cNvPicPr/>
            <p:nvPr/>
          </p:nvPicPr>
          <p:blipFill>
            <a:blip r:embed="rId114"/>
            <a:stretch>
              <a:fillRect/>
            </a:stretch>
          </p:blipFill>
          <p:spPr>
            <a:xfrm>
              <a:off x="6621487" y="6313503"/>
              <a:ext cx="731520" cy="914400"/>
            </a:xfrm>
            <a:prstGeom prst="rect">
              <a:avLst/>
            </a:prstGeom>
          </p:spPr>
        </p:pic>
        <p:pic>
          <p:nvPicPr>
            <p:cNvPr id="100" name="Picture 99"/>
            <p:cNvPicPr/>
            <p:nvPr/>
          </p:nvPicPr>
          <p:blipFill>
            <a:blip r:embed="rId115"/>
            <a:stretch>
              <a:fillRect/>
            </a:stretch>
          </p:blipFill>
          <p:spPr>
            <a:xfrm>
              <a:off x="7334782" y="6314182"/>
              <a:ext cx="740077" cy="914400"/>
            </a:xfrm>
            <a:prstGeom prst="rect">
              <a:avLst/>
            </a:prstGeom>
          </p:spPr>
        </p:pic>
        <p:pic>
          <p:nvPicPr>
            <p:cNvPr id="101" name="Picture 100"/>
            <p:cNvPicPr/>
            <p:nvPr/>
          </p:nvPicPr>
          <p:blipFill>
            <a:blip r:embed="rId116"/>
            <a:stretch>
              <a:fillRect/>
            </a:stretch>
          </p:blipFill>
          <p:spPr>
            <a:xfrm>
              <a:off x="7985315" y="5428307"/>
              <a:ext cx="731520" cy="914400"/>
            </a:xfrm>
            <a:prstGeom prst="rect">
              <a:avLst/>
            </a:prstGeom>
          </p:spPr>
        </p:pic>
        <p:pic>
          <p:nvPicPr>
            <p:cNvPr id="1044" name="Picture 17"/>
            <p:cNvPicPr>
              <a:picLocks noChangeAspect="1" noChangeArrowheads="1"/>
            </p:cNvPicPr>
            <p:nvPr/>
          </p:nvPicPr>
          <p:blipFill rotWithShape="1">
            <a:blip r:embed="rId117">
              <a:extLst>
                <a:ext uri="{28A0092B-C50C-407E-A947-70E740481C1C}">
                  <a14:useLocalDpi xmlns:a14="http://schemas.microsoft.com/office/drawing/2010/main" val="0"/>
                </a:ext>
              </a:extLst>
            </a:blip>
            <a:srcRect l="1359" t="11968" r="-1359" b="738"/>
            <a:stretch/>
          </p:blipFill>
          <p:spPr bwMode="auto">
            <a:xfrm>
              <a:off x="8001478" y="6334510"/>
              <a:ext cx="731520" cy="88458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56"/>
            <p:cNvPicPr>
              <a:picLocks noChangeAspect="1" noChangeArrowheads="1"/>
            </p:cNvPicPr>
            <p:nvPr/>
          </p:nvPicPr>
          <p:blipFill>
            <a:blip r:embed="rId118">
              <a:extLst>
                <a:ext uri="{28A0092B-C50C-407E-A947-70E740481C1C}">
                  <a14:useLocalDpi xmlns:a14="http://schemas.microsoft.com/office/drawing/2010/main" val="0"/>
                </a:ext>
              </a:extLst>
            </a:blip>
            <a:stretch>
              <a:fillRect/>
            </a:stretch>
          </p:blipFill>
          <p:spPr bwMode="auto">
            <a:xfrm>
              <a:off x="2117939" y="7177019"/>
              <a:ext cx="731520" cy="979604"/>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69"/>
            <p:cNvPicPr>
              <a:picLocks noChangeAspect="1" noChangeArrowheads="1"/>
            </p:cNvPicPr>
            <p:nvPr/>
          </p:nvPicPr>
          <p:blipFill>
            <a:blip r:embed="rId119">
              <a:extLst>
                <a:ext uri="{28A0092B-C50C-407E-A947-70E740481C1C}">
                  <a14:useLocalDpi xmlns:a14="http://schemas.microsoft.com/office/drawing/2010/main" val="0"/>
                </a:ext>
              </a:extLst>
            </a:blip>
            <a:stretch>
              <a:fillRect/>
            </a:stretch>
          </p:blipFill>
          <p:spPr bwMode="auto">
            <a:xfrm>
              <a:off x="2865220" y="7221591"/>
              <a:ext cx="731520" cy="93503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72"/>
            <p:cNvPicPr>
              <a:picLocks noChangeAspect="1" noChangeArrowheads="1"/>
            </p:cNvPicPr>
            <p:nvPr/>
          </p:nvPicPr>
          <p:blipFill>
            <a:blip r:embed="rId120">
              <a:extLst>
                <a:ext uri="{28A0092B-C50C-407E-A947-70E740481C1C}">
                  <a14:useLocalDpi xmlns:a14="http://schemas.microsoft.com/office/drawing/2010/main" val="0"/>
                </a:ext>
              </a:extLst>
            </a:blip>
            <a:stretch>
              <a:fillRect/>
            </a:stretch>
          </p:blipFill>
          <p:spPr bwMode="auto">
            <a:xfrm>
              <a:off x="3600607" y="7216222"/>
              <a:ext cx="684843" cy="954459"/>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79"/>
            <p:cNvPicPr>
              <a:picLocks noChangeAspect="1" noChangeArrowheads="1"/>
            </p:cNvPicPr>
            <p:nvPr/>
          </p:nvPicPr>
          <p:blipFill>
            <a:blip r:embed="rId121">
              <a:extLst>
                <a:ext uri="{28A0092B-C50C-407E-A947-70E740481C1C}">
                  <a14:useLocalDpi xmlns:a14="http://schemas.microsoft.com/office/drawing/2010/main" val="0"/>
                </a:ext>
              </a:extLst>
            </a:blip>
            <a:stretch>
              <a:fillRect/>
            </a:stretch>
          </p:blipFill>
          <p:spPr bwMode="auto">
            <a:xfrm>
              <a:off x="8675798" y="-20202"/>
              <a:ext cx="731520" cy="92402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96"/>
            <p:cNvPicPr>
              <a:picLocks noChangeAspect="1" noChangeArrowheads="1"/>
            </p:cNvPicPr>
            <p:nvPr/>
          </p:nvPicPr>
          <p:blipFill>
            <a:blip r:embed="rId122">
              <a:extLst>
                <a:ext uri="{28A0092B-C50C-407E-A947-70E740481C1C}">
                  <a14:useLocalDpi xmlns:a14="http://schemas.microsoft.com/office/drawing/2010/main" val="0"/>
                </a:ext>
              </a:extLst>
            </a:blip>
            <a:stretch>
              <a:fillRect/>
            </a:stretch>
          </p:blipFill>
          <p:spPr bwMode="auto">
            <a:xfrm>
              <a:off x="8682241" y="876142"/>
              <a:ext cx="731520" cy="982968"/>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06"/>
            <p:cNvPicPr>
              <a:picLocks noChangeAspect="1" noChangeArrowheads="1"/>
            </p:cNvPicPr>
            <p:nvPr/>
          </p:nvPicPr>
          <p:blipFill>
            <a:blip r:embed="rId123">
              <a:extLst>
                <a:ext uri="{28A0092B-C50C-407E-A947-70E740481C1C}">
                  <a14:useLocalDpi xmlns:a14="http://schemas.microsoft.com/office/drawing/2010/main" val="0"/>
                </a:ext>
              </a:extLst>
            </a:blip>
            <a:stretch>
              <a:fillRect/>
            </a:stretch>
          </p:blipFill>
          <p:spPr bwMode="auto">
            <a:xfrm>
              <a:off x="2139394" y="6325779"/>
              <a:ext cx="731520" cy="938136"/>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82"/>
            <p:cNvPicPr>
              <a:picLocks noChangeAspect="1" noChangeArrowheads="1"/>
            </p:cNvPicPr>
            <p:nvPr/>
          </p:nvPicPr>
          <p:blipFill>
            <a:blip r:embed="rId124">
              <a:extLst>
                <a:ext uri="{28A0092B-C50C-407E-A947-70E740481C1C}">
                  <a14:useLocalDpi xmlns:a14="http://schemas.microsoft.com/office/drawing/2010/main" val="0"/>
                </a:ext>
              </a:extLst>
            </a:blip>
            <a:stretch>
              <a:fillRect/>
            </a:stretch>
          </p:blipFill>
          <p:spPr bwMode="auto">
            <a:xfrm>
              <a:off x="1364072" y="7235736"/>
              <a:ext cx="762902" cy="9170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85"/>
            <p:cNvPicPr>
              <a:picLocks noChangeAspect="1" noChangeArrowheads="1"/>
            </p:cNvPicPr>
            <p:nvPr/>
          </p:nvPicPr>
          <p:blipFill>
            <a:blip r:embed="rId125">
              <a:extLst>
                <a:ext uri="{28A0092B-C50C-407E-A947-70E740481C1C}">
                  <a14:useLocalDpi xmlns:a14="http://schemas.microsoft.com/office/drawing/2010/main" val="0"/>
                </a:ext>
              </a:extLst>
            </a:blip>
            <a:stretch>
              <a:fillRect/>
            </a:stretch>
          </p:blipFill>
          <p:spPr bwMode="auto">
            <a:xfrm>
              <a:off x="7970496" y="7208938"/>
              <a:ext cx="731520" cy="96603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107"/>
            <p:cNvPicPr>
              <a:picLocks noChangeAspect="1" noChangeArrowheads="1"/>
            </p:cNvPicPr>
            <p:nvPr/>
          </p:nvPicPr>
          <p:blipFill>
            <a:blip r:embed="rId126">
              <a:extLst>
                <a:ext uri="{28A0092B-C50C-407E-A947-70E740481C1C}">
                  <a14:useLocalDpi xmlns:a14="http://schemas.microsoft.com/office/drawing/2010/main" val="0"/>
                </a:ext>
              </a:extLst>
            </a:blip>
            <a:stretch>
              <a:fillRect/>
            </a:stretch>
          </p:blipFill>
          <p:spPr bwMode="auto">
            <a:xfrm>
              <a:off x="8709750" y="5326464"/>
              <a:ext cx="731520" cy="9948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111"/>
            <p:cNvPicPr>
              <a:picLocks noChangeAspect="1" noChangeArrowheads="1"/>
            </p:cNvPicPr>
            <p:nvPr/>
          </p:nvPicPr>
          <p:blipFill rotWithShape="1">
            <a:blip r:embed="rId127">
              <a:extLst>
                <a:ext uri="{28A0092B-C50C-407E-A947-70E740481C1C}">
                  <a14:useLocalDpi xmlns:a14="http://schemas.microsoft.com/office/drawing/2010/main" val="0"/>
                </a:ext>
              </a:extLst>
            </a:blip>
            <a:srcRect t="5001"/>
            <a:stretch/>
          </p:blipFill>
          <p:spPr bwMode="auto">
            <a:xfrm>
              <a:off x="8709750" y="7208079"/>
              <a:ext cx="731520" cy="96260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13"/>
            <p:cNvPicPr>
              <a:picLocks noChangeAspect="1" noChangeArrowheads="1"/>
            </p:cNvPicPr>
            <p:nvPr/>
          </p:nvPicPr>
          <p:blipFill>
            <a:blip r:embed="rId128">
              <a:extLst>
                <a:ext uri="{28A0092B-C50C-407E-A947-70E740481C1C}">
                  <a14:useLocalDpi xmlns:a14="http://schemas.microsoft.com/office/drawing/2010/main" val="0"/>
                </a:ext>
              </a:extLst>
            </a:blip>
            <a:stretch>
              <a:fillRect/>
            </a:stretch>
          </p:blipFill>
          <p:spPr bwMode="auto">
            <a:xfrm>
              <a:off x="4291311" y="7212351"/>
              <a:ext cx="731520" cy="9583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114"/>
            <p:cNvPicPr>
              <a:picLocks noChangeAspect="1" noChangeArrowheads="1"/>
            </p:cNvPicPr>
            <p:nvPr/>
          </p:nvPicPr>
          <p:blipFill>
            <a:blip r:embed="rId129">
              <a:extLst>
                <a:ext uri="{28A0092B-C50C-407E-A947-70E740481C1C}">
                  <a14:useLocalDpi xmlns:a14="http://schemas.microsoft.com/office/drawing/2010/main" val="0"/>
                </a:ext>
              </a:extLst>
            </a:blip>
            <a:stretch>
              <a:fillRect/>
            </a:stretch>
          </p:blipFill>
          <p:spPr bwMode="auto">
            <a:xfrm>
              <a:off x="8709750" y="6317082"/>
              <a:ext cx="731520" cy="9266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15"/>
            <p:cNvPicPr>
              <a:picLocks noChangeAspect="1" noChangeArrowheads="1"/>
            </p:cNvPicPr>
            <p:nvPr/>
          </p:nvPicPr>
          <p:blipFill>
            <a:blip r:embed="rId130">
              <a:extLst>
                <a:ext uri="{28A0092B-C50C-407E-A947-70E740481C1C}">
                  <a14:useLocalDpi xmlns:a14="http://schemas.microsoft.com/office/drawing/2010/main" val="0"/>
                </a:ext>
              </a:extLst>
            </a:blip>
            <a:stretch>
              <a:fillRect/>
            </a:stretch>
          </p:blipFill>
          <p:spPr bwMode="auto">
            <a:xfrm>
              <a:off x="4223745" y="2697224"/>
              <a:ext cx="755759" cy="9421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119"/>
            <p:cNvPicPr>
              <a:picLocks noChangeAspect="1" noChangeArrowheads="1"/>
            </p:cNvPicPr>
            <p:nvPr/>
          </p:nvPicPr>
          <p:blipFill>
            <a:blip r:embed="rId131">
              <a:extLst>
                <a:ext uri="{28A0092B-C50C-407E-A947-70E740481C1C}">
                  <a14:useLocalDpi xmlns:a14="http://schemas.microsoft.com/office/drawing/2010/main" val="0"/>
                </a:ext>
              </a:extLst>
            </a:blip>
            <a:stretch>
              <a:fillRect/>
            </a:stretch>
          </p:blipFill>
          <p:spPr bwMode="auto">
            <a:xfrm>
              <a:off x="8687252" y="1839087"/>
              <a:ext cx="731520" cy="98669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21"/>
            <p:cNvPicPr>
              <a:picLocks noChangeAspect="1" noChangeArrowheads="1"/>
            </p:cNvPicPr>
            <p:nvPr/>
          </p:nvPicPr>
          <p:blipFill>
            <a:blip r:embed="rId132">
              <a:extLst>
                <a:ext uri="{28A0092B-C50C-407E-A947-70E740481C1C}">
                  <a14:useLocalDpi xmlns:a14="http://schemas.microsoft.com/office/drawing/2010/main" val="0"/>
                </a:ext>
              </a:extLst>
            </a:blip>
            <a:stretch>
              <a:fillRect/>
            </a:stretch>
          </p:blipFill>
          <p:spPr bwMode="auto">
            <a:xfrm>
              <a:off x="8704511" y="4493103"/>
              <a:ext cx="731520" cy="1039232"/>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28"/>
            <p:cNvPicPr>
              <a:picLocks noChangeAspect="1" noChangeArrowheads="1"/>
            </p:cNvPicPr>
            <p:nvPr/>
          </p:nvPicPr>
          <p:blipFill>
            <a:blip r:embed="rId133">
              <a:extLst>
                <a:ext uri="{28A0092B-C50C-407E-A947-70E740481C1C}">
                  <a14:useLocalDpi xmlns:a14="http://schemas.microsoft.com/office/drawing/2010/main" val="0"/>
                </a:ext>
              </a:extLst>
            </a:blip>
            <a:stretch>
              <a:fillRect/>
            </a:stretch>
          </p:blipFill>
          <p:spPr bwMode="auto">
            <a:xfrm>
              <a:off x="7235109" y="7220025"/>
              <a:ext cx="731520" cy="936598"/>
            </a:xfrm>
            <a:prstGeom prst="rect">
              <a:avLst/>
            </a:prstGeom>
            <a:noFill/>
            <a:extLst>
              <a:ext uri="{909E8E84-426E-40DD-AFC4-6F175D3DCCD1}">
                <a14:hiddenFill xmlns:a14="http://schemas.microsoft.com/office/drawing/2010/main">
                  <a:solidFill>
                    <a:srgbClr val="FFFFFF"/>
                  </a:solidFill>
                </a14:hiddenFill>
              </a:ext>
            </a:extLst>
          </p:spPr>
        </p:pic>
        <p:sp>
          <p:nvSpPr>
            <p:cNvPr id="102" name="Rectangle 21"/>
            <p:cNvSpPr>
              <a:spLocks noChangeArrowheads="1"/>
            </p:cNvSpPr>
            <p:nvPr/>
          </p:nvSpPr>
          <p:spPr bwMode="auto">
            <a:xfrm>
              <a:off x="818343" y="5667143"/>
              <a:ext cx="731520" cy="43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30" name="Picture 122"/>
            <p:cNvPicPr>
              <a:picLocks noChangeAspect="1" noChangeArrowheads="1"/>
            </p:cNvPicPr>
            <p:nvPr/>
          </p:nvPicPr>
          <p:blipFill>
            <a:blip r:embed="rId134">
              <a:extLst>
                <a:ext uri="{28A0092B-C50C-407E-A947-70E740481C1C}">
                  <a14:useLocalDpi xmlns:a14="http://schemas.microsoft.com/office/drawing/2010/main" val="0"/>
                </a:ext>
              </a:extLst>
            </a:blip>
            <a:stretch>
              <a:fillRect/>
            </a:stretch>
          </p:blipFill>
          <p:spPr bwMode="auto">
            <a:xfrm>
              <a:off x="8694399" y="2701790"/>
              <a:ext cx="731520" cy="94509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p:nvPr/>
          </p:nvPicPr>
          <p:blipFill rotWithShape="1">
            <a:blip r:embed="rId135"/>
            <a:stretch/>
          </p:blipFill>
          <p:spPr>
            <a:xfrm>
              <a:off x="4981530" y="2681340"/>
              <a:ext cx="741157" cy="941744"/>
            </a:xfrm>
            <a:prstGeom prst="rect">
              <a:avLst/>
            </a:prstGeom>
          </p:spPr>
        </p:pic>
        <p:pic>
          <p:nvPicPr>
            <p:cNvPr id="60" name="Picture 59"/>
            <p:cNvPicPr/>
            <p:nvPr/>
          </p:nvPicPr>
          <p:blipFill rotWithShape="1">
            <a:blip r:embed="rId136"/>
            <a:stretch/>
          </p:blipFill>
          <p:spPr>
            <a:xfrm>
              <a:off x="4302095" y="3626828"/>
              <a:ext cx="731520" cy="914400"/>
            </a:xfrm>
            <a:prstGeom prst="rect">
              <a:avLst/>
            </a:prstGeom>
          </p:spPr>
        </p:pic>
        <p:pic>
          <p:nvPicPr>
            <p:cNvPr id="68" name="Picture 67"/>
            <p:cNvPicPr/>
            <p:nvPr/>
          </p:nvPicPr>
          <p:blipFill>
            <a:blip r:embed="rId137"/>
            <a:stretch>
              <a:fillRect/>
            </a:stretch>
          </p:blipFill>
          <p:spPr>
            <a:xfrm>
              <a:off x="5747010" y="7216223"/>
              <a:ext cx="731520" cy="954458"/>
            </a:xfrm>
            <a:prstGeom prst="rect">
              <a:avLst/>
            </a:prstGeom>
          </p:spPr>
        </p:pic>
        <p:pic>
          <p:nvPicPr>
            <p:cNvPr id="86" name="Picture 85"/>
            <p:cNvPicPr/>
            <p:nvPr/>
          </p:nvPicPr>
          <p:blipFill rotWithShape="1">
            <a:blip r:embed="rId138"/>
            <a:srcRect r="4326"/>
            <a:stretch/>
          </p:blipFill>
          <p:spPr>
            <a:xfrm>
              <a:off x="5033615" y="7230158"/>
              <a:ext cx="702090" cy="940523"/>
            </a:xfrm>
            <a:prstGeom prst="rect">
              <a:avLst/>
            </a:prstGeom>
          </p:spPr>
        </p:pic>
        <p:pic>
          <p:nvPicPr>
            <p:cNvPr id="1036" name="Picture 108"/>
            <p:cNvPicPr>
              <a:picLocks noChangeAspect="1" noChangeArrowheads="1"/>
            </p:cNvPicPr>
            <p:nvPr/>
          </p:nvPicPr>
          <p:blipFill>
            <a:blip r:embed="rId139">
              <a:extLst>
                <a:ext uri="{28A0092B-C50C-407E-A947-70E740481C1C}">
                  <a14:useLocalDpi xmlns:a14="http://schemas.microsoft.com/office/drawing/2010/main" val="0"/>
                </a:ext>
              </a:extLst>
            </a:blip>
            <a:stretch>
              <a:fillRect/>
            </a:stretch>
          </p:blipFill>
          <p:spPr bwMode="auto">
            <a:xfrm>
              <a:off x="682568" y="7219445"/>
              <a:ext cx="675277" cy="937179"/>
            </a:xfrm>
            <a:prstGeom prst="rect">
              <a:avLst/>
            </a:prstGeom>
            <a:noFill/>
            <a:extLst>
              <a:ext uri="{909E8E84-426E-40DD-AFC4-6F175D3DCCD1}">
                <a14:hiddenFill xmlns:a14="http://schemas.microsoft.com/office/drawing/2010/main">
                  <a:solidFill>
                    <a:srgbClr val="FFFFFF"/>
                  </a:solidFill>
                </a14:hiddenFill>
              </a:ext>
            </a:extLst>
          </p:spPr>
        </p:pic>
      </p:grpSp>
      <p:sp>
        <p:nvSpPr>
          <p:cNvPr id="112" name="Rectangle 111"/>
          <p:cNvSpPr/>
          <p:nvPr/>
        </p:nvSpPr>
        <p:spPr>
          <a:xfrm>
            <a:off x="1539522" y="23346"/>
            <a:ext cx="8684967" cy="7171194"/>
          </a:xfrm>
          <a:prstGeom prst="rect">
            <a:avLst/>
          </a:prstGeom>
          <a:noFill/>
        </p:spPr>
        <p:txBody>
          <a:bodyPr wrap="square" lIns="91440" tIns="45720" rIns="91440" bIns="45720">
            <a:spAutoFit/>
          </a:bodyPr>
          <a:lstStyle/>
          <a:p>
            <a:pPr algn="ctr"/>
            <a:r>
              <a:rPr lang="en-US" sz="23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TEAM CDOT</a:t>
            </a:r>
          </a:p>
        </p:txBody>
      </p:sp>
    </p:spTree>
    <p:custDataLst>
      <p:tags r:id="rId1"/>
    </p:custDataLst>
    <p:extLst>
      <p:ext uri="{BB962C8B-B14F-4D97-AF65-F5344CB8AC3E}">
        <p14:creationId xmlns:p14="http://schemas.microsoft.com/office/powerpoint/2010/main" val="32519100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22"/>
          <p:cNvSpPr>
            <a:spLocks noChangeArrowheads="1"/>
          </p:cNvSpPr>
          <p:nvPr/>
        </p:nvSpPr>
        <p:spPr bwMode="auto">
          <a:xfrm>
            <a:off x="2487894" y="8345445"/>
            <a:ext cx="7315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5" name="Rectangle 24"/>
          <p:cNvSpPr>
            <a:spLocks noChangeArrowheads="1"/>
          </p:cNvSpPr>
          <p:nvPr/>
        </p:nvSpPr>
        <p:spPr bwMode="auto">
          <a:xfrm>
            <a:off x="2312466" y="92878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6" name="Rectangle 25"/>
          <p:cNvSpPr>
            <a:spLocks noChangeArrowheads="1"/>
          </p:cNvSpPr>
          <p:nvPr/>
        </p:nvSpPr>
        <p:spPr bwMode="auto">
          <a:xfrm>
            <a:off x="2312466" y="1475515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7" name="Rectangle 26"/>
          <p:cNvSpPr>
            <a:spLocks noChangeArrowheads="1"/>
          </p:cNvSpPr>
          <p:nvPr/>
        </p:nvSpPr>
        <p:spPr bwMode="auto">
          <a:xfrm>
            <a:off x="2312466" y="234229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8" name="Rectangle 27"/>
          <p:cNvSpPr>
            <a:spLocks noChangeArrowheads="1"/>
          </p:cNvSpPr>
          <p:nvPr/>
        </p:nvSpPr>
        <p:spPr bwMode="auto">
          <a:xfrm>
            <a:off x="2312466" y="371293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9" name="Rectangle 28"/>
          <p:cNvSpPr>
            <a:spLocks noChangeArrowheads="1"/>
          </p:cNvSpPr>
          <p:nvPr/>
        </p:nvSpPr>
        <p:spPr bwMode="auto">
          <a:xfrm>
            <a:off x="2312466" y="391867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pSp>
        <p:nvGrpSpPr>
          <p:cNvPr id="111" name="Group 110"/>
          <p:cNvGrpSpPr/>
          <p:nvPr/>
        </p:nvGrpSpPr>
        <p:grpSpPr>
          <a:xfrm>
            <a:off x="1422401" y="-65768"/>
            <a:ext cx="8757233" cy="6937485"/>
            <a:chOff x="-44326" y="-28491"/>
            <a:chExt cx="9485596" cy="8203461"/>
          </a:xfrm>
        </p:grpSpPr>
        <p:pic>
          <p:nvPicPr>
            <p:cNvPr id="2" name="Picture 1"/>
            <p:cNvPicPr/>
            <p:nvPr/>
          </p:nvPicPr>
          <p:blipFill>
            <a:blip r:embed="rId3"/>
            <a:stretch>
              <a:fillRect/>
            </a:stretch>
          </p:blipFill>
          <p:spPr>
            <a:xfrm>
              <a:off x="0" y="-885"/>
              <a:ext cx="731520" cy="914400"/>
            </a:xfrm>
            <a:prstGeom prst="rect">
              <a:avLst/>
            </a:prstGeom>
          </p:spPr>
        </p:pic>
        <p:pic>
          <p:nvPicPr>
            <p:cNvPr id="3" name="Picture 2"/>
            <p:cNvPicPr/>
            <p:nvPr/>
          </p:nvPicPr>
          <p:blipFill>
            <a:blip r:embed="rId4"/>
            <a:stretch>
              <a:fillRect/>
            </a:stretch>
          </p:blipFill>
          <p:spPr>
            <a:xfrm>
              <a:off x="-6665" y="913515"/>
              <a:ext cx="731520" cy="914400"/>
            </a:xfrm>
            <a:prstGeom prst="rect">
              <a:avLst/>
            </a:prstGeom>
          </p:spPr>
        </p:pic>
        <p:pic>
          <p:nvPicPr>
            <p:cNvPr id="4" name="Picture 3"/>
            <p:cNvPicPr/>
            <p:nvPr/>
          </p:nvPicPr>
          <p:blipFill>
            <a:blip r:embed="rId5"/>
            <a:stretch>
              <a:fillRect/>
            </a:stretch>
          </p:blipFill>
          <p:spPr>
            <a:xfrm>
              <a:off x="0" y="1826710"/>
              <a:ext cx="731520" cy="914400"/>
            </a:xfrm>
            <a:prstGeom prst="rect">
              <a:avLst/>
            </a:prstGeom>
          </p:spPr>
        </p:pic>
        <p:pic>
          <p:nvPicPr>
            <p:cNvPr id="5" name="Picture 4"/>
            <p:cNvPicPr/>
            <p:nvPr/>
          </p:nvPicPr>
          <p:blipFill>
            <a:blip r:embed="rId6"/>
            <a:stretch>
              <a:fillRect/>
            </a:stretch>
          </p:blipFill>
          <p:spPr>
            <a:xfrm>
              <a:off x="1449161" y="1829591"/>
              <a:ext cx="731520" cy="914400"/>
            </a:xfrm>
            <a:prstGeom prst="rect">
              <a:avLst/>
            </a:prstGeom>
          </p:spPr>
        </p:pic>
        <p:pic>
          <p:nvPicPr>
            <p:cNvPr id="6" name="Picture 5"/>
            <p:cNvPicPr/>
            <p:nvPr/>
          </p:nvPicPr>
          <p:blipFill rotWithShape="1">
            <a:blip r:embed="rId7"/>
            <a:stretch/>
          </p:blipFill>
          <p:spPr>
            <a:xfrm>
              <a:off x="731520" y="-3187"/>
              <a:ext cx="731520" cy="914400"/>
            </a:xfrm>
            <a:prstGeom prst="rect">
              <a:avLst/>
            </a:prstGeom>
          </p:spPr>
        </p:pic>
        <p:pic>
          <p:nvPicPr>
            <p:cNvPr id="7" name="Picture 6"/>
            <p:cNvPicPr/>
            <p:nvPr/>
          </p:nvPicPr>
          <p:blipFill rotWithShape="1">
            <a:blip r:embed="rId8"/>
            <a:stretch/>
          </p:blipFill>
          <p:spPr>
            <a:xfrm>
              <a:off x="736000" y="1830271"/>
              <a:ext cx="731520" cy="914400"/>
            </a:xfrm>
            <a:prstGeom prst="rect">
              <a:avLst/>
            </a:prstGeom>
          </p:spPr>
        </p:pic>
        <p:pic>
          <p:nvPicPr>
            <p:cNvPr id="8" name="Picture 7"/>
            <p:cNvPicPr/>
            <p:nvPr/>
          </p:nvPicPr>
          <p:blipFill rotWithShape="1">
            <a:blip r:embed="rId9"/>
            <a:stretch/>
          </p:blipFill>
          <p:spPr>
            <a:xfrm>
              <a:off x="1450433" y="924687"/>
              <a:ext cx="731520" cy="914400"/>
            </a:xfrm>
            <a:prstGeom prst="rect">
              <a:avLst/>
            </a:prstGeom>
          </p:spPr>
        </p:pic>
        <p:pic>
          <p:nvPicPr>
            <p:cNvPr id="9" name="Picture 8"/>
            <p:cNvPicPr/>
            <p:nvPr/>
          </p:nvPicPr>
          <p:blipFill>
            <a:blip r:embed="rId10"/>
            <a:stretch>
              <a:fillRect/>
            </a:stretch>
          </p:blipFill>
          <p:spPr>
            <a:xfrm>
              <a:off x="4364768" y="1795324"/>
              <a:ext cx="731520" cy="914400"/>
            </a:xfrm>
            <a:prstGeom prst="rect">
              <a:avLst/>
            </a:prstGeom>
          </p:spPr>
        </p:pic>
        <p:pic>
          <p:nvPicPr>
            <p:cNvPr id="10" name="Picture 9"/>
            <p:cNvPicPr/>
            <p:nvPr/>
          </p:nvPicPr>
          <p:blipFill>
            <a:blip r:embed="rId11"/>
            <a:stretch>
              <a:fillRect/>
            </a:stretch>
          </p:blipFill>
          <p:spPr>
            <a:xfrm>
              <a:off x="1463055" y="2342"/>
              <a:ext cx="731520" cy="914400"/>
            </a:xfrm>
            <a:prstGeom prst="rect">
              <a:avLst/>
            </a:prstGeom>
          </p:spPr>
        </p:pic>
        <p:pic>
          <p:nvPicPr>
            <p:cNvPr id="11" name="Picture 10"/>
            <p:cNvPicPr/>
            <p:nvPr/>
          </p:nvPicPr>
          <p:blipFill>
            <a:blip r:embed="rId12"/>
            <a:stretch>
              <a:fillRect/>
            </a:stretch>
          </p:blipFill>
          <p:spPr>
            <a:xfrm>
              <a:off x="3615659" y="-3187"/>
              <a:ext cx="731520" cy="914400"/>
            </a:xfrm>
            <a:prstGeom prst="rect">
              <a:avLst/>
            </a:prstGeom>
          </p:spPr>
        </p:pic>
        <p:pic>
          <p:nvPicPr>
            <p:cNvPr id="12" name="Picture 11"/>
            <p:cNvPicPr/>
            <p:nvPr/>
          </p:nvPicPr>
          <p:blipFill>
            <a:blip r:embed="rId13"/>
            <a:stretch>
              <a:fillRect/>
            </a:stretch>
          </p:blipFill>
          <p:spPr>
            <a:xfrm>
              <a:off x="2190066" y="1816094"/>
              <a:ext cx="731520" cy="914400"/>
            </a:xfrm>
            <a:prstGeom prst="rect">
              <a:avLst/>
            </a:prstGeom>
          </p:spPr>
        </p:pic>
        <p:pic>
          <p:nvPicPr>
            <p:cNvPr id="13" name="Picture 12"/>
            <p:cNvPicPr/>
            <p:nvPr/>
          </p:nvPicPr>
          <p:blipFill>
            <a:blip r:embed="rId14"/>
            <a:stretch>
              <a:fillRect/>
            </a:stretch>
          </p:blipFill>
          <p:spPr>
            <a:xfrm>
              <a:off x="721581" y="916731"/>
              <a:ext cx="731520" cy="914400"/>
            </a:xfrm>
            <a:prstGeom prst="rect">
              <a:avLst/>
            </a:prstGeom>
          </p:spPr>
        </p:pic>
        <p:pic>
          <p:nvPicPr>
            <p:cNvPr id="14" name="Picture 13"/>
            <p:cNvPicPr/>
            <p:nvPr/>
          </p:nvPicPr>
          <p:blipFill rotWithShape="1">
            <a:blip r:embed="rId15"/>
            <a:stretch/>
          </p:blipFill>
          <p:spPr>
            <a:xfrm>
              <a:off x="2174682" y="-4392"/>
              <a:ext cx="731520" cy="914400"/>
            </a:xfrm>
            <a:prstGeom prst="rect">
              <a:avLst/>
            </a:prstGeom>
          </p:spPr>
        </p:pic>
        <p:pic>
          <p:nvPicPr>
            <p:cNvPr id="15" name="Picture 14"/>
            <p:cNvPicPr/>
            <p:nvPr/>
          </p:nvPicPr>
          <p:blipFill>
            <a:blip r:embed="rId16"/>
            <a:stretch>
              <a:fillRect/>
            </a:stretch>
          </p:blipFill>
          <p:spPr>
            <a:xfrm>
              <a:off x="3636153" y="1810231"/>
              <a:ext cx="731520" cy="914400"/>
            </a:xfrm>
            <a:prstGeom prst="rect">
              <a:avLst/>
            </a:prstGeom>
          </p:spPr>
        </p:pic>
        <p:pic>
          <p:nvPicPr>
            <p:cNvPr id="16" name="Picture 15"/>
            <p:cNvPicPr/>
            <p:nvPr/>
          </p:nvPicPr>
          <p:blipFill>
            <a:blip r:embed="rId17"/>
            <a:stretch>
              <a:fillRect/>
            </a:stretch>
          </p:blipFill>
          <p:spPr>
            <a:xfrm>
              <a:off x="2181347" y="913951"/>
              <a:ext cx="731520" cy="914400"/>
            </a:xfrm>
            <a:prstGeom prst="rect">
              <a:avLst/>
            </a:prstGeom>
          </p:spPr>
        </p:pic>
        <p:pic>
          <p:nvPicPr>
            <p:cNvPr id="17" name="Picture 16"/>
            <p:cNvPicPr/>
            <p:nvPr/>
          </p:nvPicPr>
          <p:blipFill rotWithShape="1">
            <a:blip r:embed="rId18"/>
            <a:stretch/>
          </p:blipFill>
          <p:spPr bwMode="auto">
            <a:xfrm>
              <a:off x="2886309" y="1710"/>
              <a:ext cx="731520" cy="914400"/>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19">
              <a:extLst>
                <a:ext uri="{BEBA8EAE-BF5A-486C-A8C5-ECC9F3942E4B}">
                  <a14:imgProps xmlns:a14="http://schemas.microsoft.com/office/drawing/2010/main">
                    <a14:imgLayer r:embed="rId20">
                      <a14:imgEffect>
                        <a14:brightnessContrast bright="25000"/>
                      </a14:imgEffect>
                    </a14:imgLayer>
                  </a14:imgProps>
                </a:ext>
              </a:extLst>
            </a:blip>
            <a:stretch/>
          </p:blipFill>
          <p:spPr>
            <a:xfrm>
              <a:off x="2906217" y="892923"/>
              <a:ext cx="731520" cy="914400"/>
            </a:xfrm>
            <a:prstGeom prst="rect">
              <a:avLst/>
            </a:prstGeom>
          </p:spPr>
        </p:pic>
        <p:pic>
          <p:nvPicPr>
            <p:cNvPr id="19" name="Picture 18"/>
            <p:cNvPicPr/>
            <p:nvPr/>
          </p:nvPicPr>
          <p:blipFill rotWithShape="1">
            <a:blip r:embed="rId21">
              <a:extLst>
                <a:ext uri="{BEBA8EAE-BF5A-486C-A8C5-ECC9F3942E4B}">
                  <a14:imgProps xmlns:a14="http://schemas.microsoft.com/office/drawing/2010/main">
                    <a14:imgLayer r:embed="rId22">
                      <a14:imgEffect>
                        <a14:brightnessContrast bright="18000"/>
                      </a14:imgEffect>
                    </a14:imgLayer>
                  </a14:imgProps>
                </a:ext>
              </a:extLst>
            </a:blip>
            <a:stretch/>
          </p:blipFill>
          <p:spPr>
            <a:xfrm>
              <a:off x="4329868" y="892923"/>
              <a:ext cx="731520" cy="914400"/>
            </a:xfrm>
            <a:prstGeom prst="rect">
              <a:avLst/>
            </a:prstGeom>
          </p:spPr>
        </p:pic>
        <p:pic>
          <p:nvPicPr>
            <p:cNvPr id="20" name="Picture 19"/>
            <p:cNvPicPr/>
            <p:nvPr/>
          </p:nvPicPr>
          <p:blipFill>
            <a:blip r:embed="rId23">
              <a:extLst>
                <a:ext uri="{BEBA8EAE-BF5A-486C-A8C5-ECC9F3942E4B}">
                  <a14:imgProps xmlns:a14="http://schemas.microsoft.com/office/drawing/2010/main">
                    <a14:imgLayer r:embed="rId24">
                      <a14:imgEffect>
                        <a14:brightnessContrast bright="22000"/>
                      </a14:imgEffect>
                    </a14:imgLayer>
                  </a14:imgProps>
                </a:ext>
              </a:extLst>
            </a:blip>
            <a:stretch>
              <a:fillRect/>
            </a:stretch>
          </p:blipFill>
          <p:spPr>
            <a:xfrm>
              <a:off x="2923637" y="1817911"/>
              <a:ext cx="731520" cy="914400"/>
            </a:xfrm>
            <a:prstGeom prst="rect">
              <a:avLst/>
            </a:prstGeom>
          </p:spPr>
        </p:pic>
        <p:pic>
          <p:nvPicPr>
            <p:cNvPr id="21" name="Picture 20"/>
            <p:cNvPicPr/>
            <p:nvPr/>
          </p:nvPicPr>
          <p:blipFill>
            <a:blip r:embed="rId25">
              <a:extLst>
                <a:ext uri="{BEBA8EAE-BF5A-486C-A8C5-ECC9F3942E4B}">
                  <a14:imgProps xmlns:a14="http://schemas.microsoft.com/office/drawing/2010/main">
                    <a14:imgLayer r:embed="rId26">
                      <a14:imgEffect>
                        <a14:brightnessContrast bright="42000"/>
                      </a14:imgEffect>
                    </a14:imgLayer>
                  </a14:imgProps>
                </a:ext>
              </a:extLst>
            </a:blip>
            <a:stretch>
              <a:fillRect/>
            </a:stretch>
          </p:blipFill>
          <p:spPr>
            <a:xfrm>
              <a:off x="5046114" y="907635"/>
              <a:ext cx="731520" cy="914400"/>
            </a:xfrm>
            <a:prstGeom prst="rect">
              <a:avLst/>
            </a:prstGeom>
          </p:spPr>
        </p:pic>
        <p:pic>
          <p:nvPicPr>
            <p:cNvPr id="22" name="Picture 21"/>
            <p:cNvPicPr/>
            <p:nvPr/>
          </p:nvPicPr>
          <p:blipFill rotWithShape="1">
            <a:blip r:embed="rId27">
              <a:extLst>
                <a:ext uri="{BEBA8EAE-BF5A-486C-A8C5-ECC9F3942E4B}">
                  <a14:imgProps xmlns:a14="http://schemas.microsoft.com/office/drawing/2010/main">
                    <a14:imgLayer r:embed="rId28">
                      <a14:imgEffect>
                        <a14:brightnessContrast bright="32000"/>
                      </a14:imgEffect>
                    </a14:imgLayer>
                  </a14:imgProps>
                </a:ext>
              </a:extLst>
            </a:blip>
            <a:stretch/>
          </p:blipFill>
          <p:spPr>
            <a:xfrm>
              <a:off x="4328625" y="-12181"/>
              <a:ext cx="731520" cy="914400"/>
            </a:xfrm>
            <a:prstGeom prst="rect">
              <a:avLst/>
            </a:prstGeom>
          </p:spPr>
        </p:pic>
        <p:pic>
          <p:nvPicPr>
            <p:cNvPr id="23" name="Picture 22"/>
            <p:cNvPicPr/>
            <p:nvPr/>
          </p:nvPicPr>
          <p:blipFill rotWithShape="1">
            <a:blip r:embed="rId29"/>
            <a:stretch/>
          </p:blipFill>
          <p:spPr>
            <a:xfrm>
              <a:off x="5785119" y="861297"/>
              <a:ext cx="731520" cy="914400"/>
            </a:xfrm>
            <a:prstGeom prst="rect">
              <a:avLst/>
            </a:prstGeom>
          </p:spPr>
        </p:pic>
        <p:pic>
          <p:nvPicPr>
            <p:cNvPr id="24" name="Picture 23"/>
            <p:cNvPicPr/>
            <p:nvPr/>
          </p:nvPicPr>
          <p:blipFill rotWithShape="1">
            <a:blip r:embed="rId30">
              <a:extLst>
                <a:ext uri="{BEBA8EAE-BF5A-486C-A8C5-ECC9F3942E4B}">
                  <a14:imgProps xmlns:a14="http://schemas.microsoft.com/office/drawing/2010/main">
                    <a14:imgLayer r:embed="rId31">
                      <a14:imgEffect>
                        <a14:brightnessContrast bright="31000"/>
                      </a14:imgEffect>
                    </a14:imgLayer>
                  </a14:imgProps>
                </a:ext>
              </a:extLst>
            </a:blip>
            <a:stretch/>
          </p:blipFill>
          <p:spPr>
            <a:xfrm>
              <a:off x="5044797" y="-6765"/>
              <a:ext cx="731520" cy="914400"/>
            </a:xfrm>
            <a:prstGeom prst="rect">
              <a:avLst/>
            </a:prstGeom>
          </p:spPr>
        </p:pic>
        <p:pic>
          <p:nvPicPr>
            <p:cNvPr id="25" name="Picture 24"/>
            <p:cNvPicPr/>
            <p:nvPr/>
          </p:nvPicPr>
          <p:blipFill>
            <a:blip r:embed="rId32"/>
            <a:stretch>
              <a:fillRect/>
            </a:stretch>
          </p:blipFill>
          <p:spPr>
            <a:xfrm>
              <a:off x="6504838" y="880924"/>
              <a:ext cx="731520" cy="914400"/>
            </a:xfrm>
            <a:prstGeom prst="rect">
              <a:avLst/>
            </a:prstGeom>
          </p:spPr>
        </p:pic>
        <p:pic>
          <p:nvPicPr>
            <p:cNvPr id="26" name="Picture 25"/>
            <p:cNvPicPr/>
            <p:nvPr/>
          </p:nvPicPr>
          <p:blipFill rotWithShape="1">
            <a:blip r:embed="rId33">
              <a:extLst>
                <a:ext uri="{BEBA8EAE-BF5A-486C-A8C5-ECC9F3942E4B}">
                  <a14:imgProps xmlns:a14="http://schemas.microsoft.com/office/drawing/2010/main">
                    <a14:imgLayer r:embed="rId34">
                      <a14:imgEffect>
                        <a14:brightnessContrast bright="23000"/>
                      </a14:imgEffect>
                    </a14:imgLayer>
                  </a14:imgProps>
                </a:ext>
              </a:extLst>
            </a:blip>
            <a:stretch/>
          </p:blipFill>
          <p:spPr bwMode="auto">
            <a:xfrm>
              <a:off x="5776317" y="-17628"/>
              <a:ext cx="731520" cy="914400"/>
            </a:xfrm>
            <a:prstGeom prst="rect">
              <a:avLst/>
            </a:prstGeom>
            <a:ln>
              <a:noFill/>
            </a:ln>
            <a:extLst>
              <a:ext uri="{53640926-AAD7-44D8-BBD7-CCE9431645EC}">
                <a14:shadowObscured xmlns:a14="http://schemas.microsoft.com/office/drawing/2010/main"/>
              </a:ext>
            </a:extLst>
          </p:spPr>
        </p:pic>
        <p:pic>
          <p:nvPicPr>
            <p:cNvPr id="27" name="Picture 26"/>
            <p:cNvPicPr/>
            <p:nvPr/>
          </p:nvPicPr>
          <p:blipFill rotWithShape="1">
            <a:blip r:embed="rId35">
              <a:extLst>
                <a:ext uri="{BEBA8EAE-BF5A-486C-A8C5-ECC9F3942E4B}">
                  <a14:imgProps xmlns:a14="http://schemas.microsoft.com/office/drawing/2010/main">
                    <a14:imgLayer r:embed="rId36">
                      <a14:imgEffect>
                        <a14:brightnessContrast bright="17000"/>
                      </a14:imgEffect>
                    </a14:imgLayer>
                  </a14:imgProps>
                </a:ext>
              </a:extLst>
            </a:blip>
            <a:srcRect t="3640"/>
            <a:stretch/>
          </p:blipFill>
          <p:spPr>
            <a:xfrm>
              <a:off x="5052764" y="1818861"/>
              <a:ext cx="731520" cy="881114"/>
            </a:xfrm>
            <a:prstGeom prst="rect">
              <a:avLst/>
            </a:prstGeom>
          </p:spPr>
        </p:pic>
        <p:pic>
          <p:nvPicPr>
            <p:cNvPr id="28" name="Picture 27"/>
            <p:cNvPicPr/>
            <p:nvPr/>
          </p:nvPicPr>
          <p:blipFill rotWithShape="1">
            <a:blip r:embed="rId37">
              <a:extLst>
                <a:ext uri="{BEBA8EAE-BF5A-486C-A8C5-ECC9F3942E4B}">
                  <a14:imgProps xmlns:a14="http://schemas.microsoft.com/office/drawing/2010/main">
                    <a14:imgLayer r:embed="rId38">
                      <a14:imgEffect>
                        <a14:brightnessContrast bright="32000"/>
                      </a14:imgEffect>
                    </a14:imgLayer>
                  </a14:imgProps>
                </a:ext>
              </a:extLst>
            </a:blip>
            <a:stretch/>
          </p:blipFill>
          <p:spPr>
            <a:xfrm>
              <a:off x="6498394" y="-28491"/>
              <a:ext cx="731520" cy="914400"/>
            </a:xfrm>
            <a:prstGeom prst="rect">
              <a:avLst/>
            </a:prstGeom>
          </p:spPr>
        </p:pic>
        <p:pic>
          <p:nvPicPr>
            <p:cNvPr id="29" name="Picture 28"/>
            <p:cNvPicPr/>
            <p:nvPr/>
          </p:nvPicPr>
          <p:blipFill>
            <a:blip r:embed="rId39">
              <a:extLst>
                <a:ext uri="{BEBA8EAE-BF5A-486C-A8C5-ECC9F3942E4B}">
                  <a14:imgProps xmlns:a14="http://schemas.microsoft.com/office/drawing/2010/main">
                    <a14:imgLayer r:embed="rId40">
                      <a14:imgEffect>
                        <a14:brightnessContrast bright="41000"/>
                      </a14:imgEffect>
                    </a14:imgLayer>
                  </a14:imgProps>
                </a:ext>
              </a:extLst>
            </a:blip>
            <a:stretch>
              <a:fillRect/>
            </a:stretch>
          </p:blipFill>
          <p:spPr>
            <a:xfrm>
              <a:off x="7229333" y="-21937"/>
              <a:ext cx="731520" cy="914400"/>
            </a:xfrm>
            <a:prstGeom prst="rect">
              <a:avLst/>
            </a:prstGeom>
          </p:spPr>
        </p:pic>
        <p:pic>
          <p:nvPicPr>
            <p:cNvPr id="30" name="Picture 29"/>
            <p:cNvPicPr/>
            <p:nvPr/>
          </p:nvPicPr>
          <p:blipFill>
            <a:blip r:embed="rId41">
              <a:extLst>
                <a:ext uri="{BEBA8EAE-BF5A-486C-A8C5-ECC9F3942E4B}">
                  <a14:imgProps xmlns:a14="http://schemas.microsoft.com/office/drawing/2010/main">
                    <a14:imgLayer r:embed="rId42">
                      <a14:imgEffect>
                        <a14:brightnessContrast bright="20000"/>
                      </a14:imgEffect>
                    </a14:imgLayer>
                  </a14:imgProps>
                </a:ext>
              </a:extLst>
            </a:blip>
            <a:stretch>
              <a:fillRect/>
            </a:stretch>
          </p:blipFill>
          <p:spPr>
            <a:xfrm>
              <a:off x="7956077" y="898635"/>
              <a:ext cx="731520" cy="914400"/>
            </a:xfrm>
            <a:prstGeom prst="rect">
              <a:avLst/>
            </a:prstGeom>
          </p:spPr>
        </p:pic>
        <p:pic>
          <p:nvPicPr>
            <p:cNvPr id="31" name="Picture 30"/>
            <p:cNvPicPr/>
            <p:nvPr/>
          </p:nvPicPr>
          <p:blipFill rotWithShape="1">
            <a:blip r:embed="rId43"/>
            <a:stretch/>
          </p:blipFill>
          <p:spPr>
            <a:xfrm>
              <a:off x="7222365" y="876142"/>
              <a:ext cx="731520" cy="914400"/>
            </a:xfrm>
            <a:prstGeom prst="rect">
              <a:avLst/>
            </a:prstGeom>
          </p:spPr>
        </p:pic>
        <p:pic>
          <p:nvPicPr>
            <p:cNvPr id="32" name="Picture 31"/>
            <p:cNvPicPr/>
            <p:nvPr/>
          </p:nvPicPr>
          <p:blipFill rotWithShape="1">
            <a:blip r:embed="rId44">
              <a:extLst>
                <a:ext uri="{BEBA8EAE-BF5A-486C-A8C5-ECC9F3942E4B}">
                  <a14:imgProps xmlns:a14="http://schemas.microsoft.com/office/drawing/2010/main">
                    <a14:imgLayer r:embed="rId45">
                      <a14:imgEffect>
                        <a14:brightnessContrast bright="20000"/>
                      </a14:imgEffect>
                    </a14:imgLayer>
                  </a14:imgProps>
                </a:ext>
              </a:extLst>
            </a:blip>
            <a:stretch/>
          </p:blipFill>
          <p:spPr>
            <a:xfrm>
              <a:off x="7956078" y="-22319"/>
              <a:ext cx="731520" cy="914400"/>
            </a:xfrm>
            <a:prstGeom prst="rect">
              <a:avLst/>
            </a:prstGeom>
          </p:spPr>
        </p:pic>
        <p:pic>
          <p:nvPicPr>
            <p:cNvPr id="33" name="Picture 32"/>
            <p:cNvPicPr/>
            <p:nvPr/>
          </p:nvPicPr>
          <p:blipFill>
            <a:blip r:embed="rId46"/>
            <a:stretch>
              <a:fillRect/>
            </a:stretch>
          </p:blipFill>
          <p:spPr>
            <a:xfrm>
              <a:off x="3613591" y="894377"/>
              <a:ext cx="731520" cy="914400"/>
            </a:xfrm>
            <a:prstGeom prst="rect">
              <a:avLst/>
            </a:prstGeom>
          </p:spPr>
        </p:pic>
        <p:pic>
          <p:nvPicPr>
            <p:cNvPr id="34" name="Picture 33"/>
            <p:cNvPicPr/>
            <p:nvPr/>
          </p:nvPicPr>
          <p:blipFill>
            <a:blip r:embed="rId47"/>
            <a:stretch>
              <a:fillRect/>
            </a:stretch>
          </p:blipFill>
          <p:spPr>
            <a:xfrm>
              <a:off x="6492703" y="7229266"/>
              <a:ext cx="731520" cy="927357"/>
            </a:xfrm>
            <a:prstGeom prst="rect">
              <a:avLst/>
            </a:prstGeom>
          </p:spPr>
        </p:pic>
        <p:pic>
          <p:nvPicPr>
            <p:cNvPr id="35" name="Picture 34"/>
            <p:cNvPicPr/>
            <p:nvPr/>
          </p:nvPicPr>
          <p:blipFill>
            <a:blip r:embed="rId48"/>
            <a:stretch>
              <a:fillRect/>
            </a:stretch>
          </p:blipFill>
          <p:spPr>
            <a:xfrm>
              <a:off x="6469046" y="4537729"/>
              <a:ext cx="740907" cy="914400"/>
            </a:xfrm>
            <a:prstGeom prst="rect">
              <a:avLst/>
            </a:prstGeom>
          </p:spPr>
        </p:pic>
        <p:pic>
          <p:nvPicPr>
            <p:cNvPr id="36" name="Picture 35"/>
            <p:cNvPicPr/>
            <p:nvPr/>
          </p:nvPicPr>
          <p:blipFill>
            <a:blip r:embed="rId49"/>
            <a:stretch>
              <a:fillRect/>
            </a:stretch>
          </p:blipFill>
          <p:spPr>
            <a:xfrm>
              <a:off x="5725519" y="2712896"/>
              <a:ext cx="731520" cy="914400"/>
            </a:xfrm>
            <a:prstGeom prst="rect">
              <a:avLst/>
            </a:prstGeom>
          </p:spPr>
        </p:pic>
        <p:pic>
          <p:nvPicPr>
            <p:cNvPr id="37" name="Picture 36"/>
            <p:cNvPicPr/>
            <p:nvPr/>
          </p:nvPicPr>
          <p:blipFill rotWithShape="1">
            <a:blip r:embed="rId50"/>
            <a:stretch/>
          </p:blipFill>
          <p:spPr bwMode="auto">
            <a:xfrm>
              <a:off x="8694399" y="3600480"/>
              <a:ext cx="731520" cy="914400"/>
            </a:xfrm>
            <a:prstGeom prst="rect">
              <a:avLst/>
            </a:prstGeom>
            <a:ln>
              <a:noFill/>
            </a:ln>
            <a:extLst>
              <a:ext uri="{53640926-AAD7-44D8-BBD7-CCE9431645EC}">
                <a14:shadowObscured xmlns:a14="http://schemas.microsoft.com/office/drawing/2010/main"/>
              </a:ext>
            </a:extLst>
          </p:spPr>
        </p:pic>
        <p:pic>
          <p:nvPicPr>
            <p:cNvPr id="38" name="Picture 37"/>
            <p:cNvPicPr/>
            <p:nvPr/>
          </p:nvPicPr>
          <p:blipFill rotWithShape="1">
            <a:blip r:embed="rId51"/>
            <a:stretch/>
          </p:blipFill>
          <p:spPr>
            <a:xfrm>
              <a:off x="7968911" y="2674788"/>
              <a:ext cx="731520" cy="914400"/>
            </a:xfrm>
            <a:prstGeom prst="rect">
              <a:avLst/>
            </a:prstGeom>
          </p:spPr>
        </p:pic>
        <p:pic>
          <p:nvPicPr>
            <p:cNvPr id="39" name="Picture 38"/>
            <p:cNvPicPr/>
            <p:nvPr/>
          </p:nvPicPr>
          <p:blipFill>
            <a:blip r:embed="rId52"/>
            <a:stretch>
              <a:fillRect/>
            </a:stretch>
          </p:blipFill>
          <p:spPr>
            <a:xfrm>
              <a:off x="7960853" y="1803570"/>
              <a:ext cx="731520" cy="914400"/>
            </a:xfrm>
            <a:prstGeom prst="rect">
              <a:avLst/>
            </a:prstGeom>
          </p:spPr>
        </p:pic>
        <p:pic>
          <p:nvPicPr>
            <p:cNvPr id="40" name="Picture 39"/>
            <p:cNvPicPr/>
            <p:nvPr/>
          </p:nvPicPr>
          <p:blipFill rotWithShape="1">
            <a:blip r:embed="rId53"/>
            <a:stretch/>
          </p:blipFill>
          <p:spPr>
            <a:xfrm>
              <a:off x="7229427" y="1779199"/>
              <a:ext cx="731520" cy="914400"/>
            </a:xfrm>
            <a:prstGeom prst="rect">
              <a:avLst/>
            </a:prstGeom>
          </p:spPr>
        </p:pic>
        <p:pic>
          <p:nvPicPr>
            <p:cNvPr id="41" name="Picture 40"/>
            <p:cNvPicPr/>
            <p:nvPr/>
          </p:nvPicPr>
          <p:blipFill>
            <a:blip r:embed="rId54"/>
            <a:stretch>
              <a:fillRect/>
            </a:stretch>
          </p:blipFill>
          <p:spPr>
            <a:xfrm>
              <a:off x="6495747" y="1778275"/>
              <a:ext cx="731520" cy="914400"/>
            </a:xfrm>
            <a:prstGeom prst="rect">
              <a:avLst/>
            </a:prstGeom>
          </p:spPr>
        </p:pic>
        <p:pic>
          <p:nvPicPr>
            <p:cNvPr id="42" name="Picture 41"/>
            <p:cNvPicPr/>
            <p:nvPr/>
          </p:nvPicPr>
          <p:blipFill rotWithShape="1">
            <a:blip r:embed="rId55"/>
            <a:srcRect l="2221" r="-1"/>
            <a:stretch/>
          </p:blipFill>
          <p:spPr>
            <a:xfrm>
              <a:off x="5784573" y="1783281"/>
              <a:ext cx="715275" cy="941349"/>
            </a:xfrm>
            <a:prstGeom prst="rect">
              <a:avLst/>
            </a:prstGeom>
          </p:spPr>
        </p:pic>
        <p:pic>
          <p:nvPicPr>
            <p:cNvPr id="44" name="Picture 43"/>
            <p:cNvPicPr/>
            <p:nvPr/>
          </p:nvPicPr>
          <p:blipFill rotWithShape="1">
            <a:blip r:embed="rId56"/>
            <a:stretch/>
          </p:blipFill>
          <p:spPr>
            <a:xfrm>
              <a:off x="694571" y="4517270"/>
              <a:ext cx="762041" cy="914400"/>
            </a:xfrm>
            <a:prstGeom prst="rect">
              <a:avLst/>
            </a:prstGeom>
          </p:spPr>
        </p:pic>
        <p:pic>
          <p:nvPicPr>
            <p:cNvPr id="45" name="Picture 44"/>
            <p:cNvPicPr/>
            <p:nvPr/>
          </p:nvPicPr>
          <p:blipFill rotWithShape="1">
            <a:blip r:embed="rId57"/>
            <a:stretch/>
          </p:blipFill>
          <p:spPr>
            <a:xfrm>
              <a:off x="6461815" y="2692750"/>
              <a:ext cx="731520" cy="914400"/>
            </a:xfrm>
            <a:prstGeom prst="rect">
              <a:avLst/>
            </a:prstGeom>
          </p:spPr>
        </p:pic>
        <p:pic>
          <p:nvPicPr>
            <p:cNvPr id="46" name="Picture 45"/>
            <p:cNvPicPr/>
            <p:nvPr/>
          </p:nvPicPr>
          <p:blipFill>
            <a:blip r:embed="rId58"/>
            <a:stretch>
              <a:fillRect/>
            </a:stretch>
          </p:blipFill>
          <p:spPr>
            <a:xfrm>
              <a:off x="3512683" y="2728154"/>
              <a:ext cx="731520" cy="914400"/>
            </a:xfrm>
            <a:prstGeom prst="rect">
              <a:avLst/>
            </a:prstGeom>
          </p:spPr>
        </p:pic>
        <p:pic>
          <p:nvPicPr>
            <p:cNvPr id="47" name="Picture 46"/>
            <p:cNvPicPr/>
            <p:nvPr/>
          </p:nvPicPr>
          <p:blipFill>
            <a:blip r:embed="rId59"/>
            <a:stretch>
              <a:fillRect/>
            </a:stretch>
          </p:blipFill>
          <p:spPr>
            <a:xfrm>
              <a:off x="2801238" y="2738174"/>
              <a:ext cx="731520" cy="914400"/>
            </a:xfrm>
            <a:prstGeom prst="rect">
              <a:avLst/>
            </a:prstGeom>
          </p:spPr>
        </p:pic>
        <p:pic>
          <p:nvPicPr>
            <p:cNvPr id="48" name="Picture 47"/>
            <p:cNvPicPr/>
            <p:nvPr/>
          </p:nvPicPr>
          <p:blipFill>
            <a:blip r:embed="rId60"/>
            <a:stretch>
              <a:fillRect/>
            </a:stretch>
          </p:blipFill>
          <p:spPr>
            <a:xfrm>
              <a:off x="5014380" y="3631538"/>
              <a:ext cx="731520" cy="914400"/>
            </a:xfrm>
            <a:prstGeom prst="rect">
              <a:avLst/>
            </a:prstGeom>
          </p:spPr>
        </p:pic>
        <p:pic>
          <p:nvPicPr>
            <p:cNvPr id="49" name="Picture 48"/>
            <p:cNvPicPr/>
            <p:nvPr/>
          </p:nvPicPr>
          <p:blipFill rotWithShape="1">
            <a:blip r:embed="rId61"/>
            <a:stretch/>
          </p:blipFill>
          <p:spPr bwMode="auto">
            <a:xfrm>
              <a:off x="2134379" y="2728954"/>
              <a:ext cx="731520" cy="914400"/>
            </a:xfrm>
            <a:prstGeom prst="rect">
              <a:avLst/>
            </a:prstGeom>
            <a:ln>
              <a:noFill/>
            </a:ln>
            <a:extLst>
              <a:ext uri="{53640926-AAD7-44D8-BBD7-CCE9431645EC}">
                <a14:shadowObscured xmlns:a14="http://schemas.microsoft.com/office/drawing/2010/main"/>
              </a:ext>
            </a:extLst>
          </p:spPr>
        </p:pic>
        <p:pic>
          <p:nvPicPr>
            <p:cNvPr id="50" name="Picture 49"/>
            <p:cNvPicPr/>
            <p:nvPr/>
          </p:nvPicPr>
          <p:blipFill rotWithShape="1">
            <a:blip r:embed="rId62"/>
            <a:srcRect r="10246"/>
            <a:stretch/>
          </p:blipFill>
          <p:spPr bwMode="auto">
            <a:xfrm>
              <a:off x="1459879" y="2734305"/>
              <a:ext cx="656570" cy="914400"/>
            </a:xfrm>
            <a:prstGeom prst="rect">
              <a:avLst/>
            </a:prstGeom>
            <a:ln>
              <a:noFill/>
            </a:ln>
            <a:extLst>
              <a:ext uri="{53640926-AAD7-44D8-BBD7-CCE9431645EC}">
                <a14:shadowObscured xmlns:a14="http://schemas.microsoft.com/office/drawing/2010/main"/>
              </a:ext>
            </a:extLst>
          </p:spPr>
        </p:pic>
        <p:pic>
          <p:nvPicPr>
            <p:cNvPr id="51" name="Picture 50"/>
            <p:cNvPicPr/>
            <p:nvPr/>
          </p:nvPicPr>
          <p:blipFill>
            <a:blip r:embed="rId63"/>
            <a:stretch>
              <a:fillRect/>
            </a:stretch>
          </p:blipFill>
          <p:spPr>
            <a:xfrm>
              <a:off x="708472" y="2744146"/>
              <a:ext cx="731520" cy="914400"/>
            </a:xfrm>
            <a:prstGeom prst="rect">
              <a:avLst/>
            </a:prstGeom>
          </p:spPr>
        </p:pic>
        <p:pic>
          <p:nvPicPr>
            <p:cNvPr id="52" name="Picture 51"/>
            <p:cNvPicPr/>
            <p:nvPr/>
          </p:nvPicPr>
          <p:blipFill rotWithShape="1">
            <a:blip r:embed="rId64"/>
            <a:stretch/>
          </p:blipFill>
          <p:spPr bwMode="auto">
            <a:xfrm>
              <a:off x="-11996" y="2709724"/>
              <a:ext cx="731520" cy="914400"/>
            </a:xfrm>
            <a:prstGeom prst="rect">
              <a:avLst/>
            </a:prstGeom>
            <a:ln>
              <a:noFill/>
            </a:ln>
            <a:extLst>
              <a:ext uri="{53640926-AAD7-44D8-BBD7-CCE9431645EC}">
                <a14:shadowObscured xmlns:a14="http://schemas.microsoft.com/office/drawing/2010/main"/>
              </a:ext>
            </a:extLst>
          </p:spPr>
        </p:pic>
        <p:pic>
          <p:nvPicPr>
            <p:cNvPr id="53" name="Picture 52"/>
            <p:cNvPicPr/>
            <p:nvPr/>
          </p:nvPicPr>
          <p:blipFill>
            <a:blip r:embed="rId65"/>
            <a:stretch>
              <a:fillRect/>
            </a:stretch>
          </p:blipFill>
          <p:spPr>
            <a:xfrm>
              <a:off x="-28771" y="4503476"/>
              <a:ext cx="731520" cy="914400"/>
            </a:xfrm>
            <a:prstGeom prst="rect">
              <a:avLst/>
            </a:prstGeom>
          </p:spPr>
        </p:pic>
        <p:pic>
          <p:nvPicPr>
            <p:cNvPr id="54" name="Picture 53"/>
            <p:cNvPicPr/>
            <p:nvPr/>
          </p:nvPicPr>
          <p:blipFill rotWithShape="1">
            <a:blip r:embed="rId66"/>
            <a:stretch/>
          </p:blipFill>
          <p:spPr bwMode="auto">
            <a:xfrm>
              <a:off x="-44326" y="3634295"/>
              <a:ext cx="731520" cy="914400"/>
            </a:xfrm>
            <a:prstGeom prst="rect">
              <a:avLst/>
            </a:prstGeom>
            <a:ln>
              <a:noFill/>
            </a:ln>
            <a:extLst>
              <a:ext uri="{53640926-AAD7-44D8-BBD7-CCE9431645EC}">
                <a14:shadowObscured xmlns:a14="http://schemas.microsoft.com/office/drawing/2010/main"/>
              </a:ext>
            </a:extLst>
          </p:spPr>
        </p:pic>
        <p:pic>
          <p:nvPicPr>
            <p:cNvPr id="55" name="Picture 54"/>
            <p:cNvPicPr/>
            <p:nvPr/>
          </p:nvPicPr>
          <p:blipFill>
            <a:blip r:embed="rId67"/>
            <a:stretch>
              <a:fillRect/>
            </a:stretch>
          </p:blipFill>
          <p:spPr>
            <a:xfrm>
              <a:off x="675080" y="3657549"/>
              <a:ext cx="692932" cy="914400"/>
            </a:xfrm>
            <a:prstGeom prst="rect">
              <a:avLst/>
            </a:prstGeom>
          </p:spPr>
        </p:pic>
        <p:pic>
          <p:nvPicPr>
            <p:cNvPr id="56" name="Picture 55"/>
            <p:cNvPicPr/>
            <p:nvPr/>
          </p:nvPicPr>
          <p:blipFill rotWithShape="1">
            <a:blip r:embed="rId68"/>
            <a:stretch/>
          </p:blipFill>
          <p:spPr>
            <a:xfrm>
              <a:off x="3566150" y="3624124"/>
              <a:ext cx="731520" cy="914400"/>
            </a:xfrm>
            <a:prstGeom prst="rect">
              <a:avLst/>
            </a:prstGeom>
          </p:spPr>
        </p:pic>
        <p:pic>
          <p:nvPicPr>
            <p:cNvPr id="57" name="Picture 56"/>
            <p:cNvPicPr/>
            <p:nvPr/>
          </p:nvPicPr>
          <p:blipFill>
            <a:blip r:embed="rId69"/>
            <a:stretch>
              <a:fillRect/>
            </a:stretch>
          </p:blipFill>
          <p:spPr>
            <a:xfrm>
              <a:off x="2097919" y="3641611"/>
              <a:ext cx="731520" cy="914400"/>
            </a:xfrm>
            <a:prstGeom prst="rect">
              <a:avLst/>
            </a:prstGeom>
          </p:spPr>
        </p:pic>
        <p:pic>
          <p:nvPicPr>
            <p:cNvPr id="58" name="Picture 57"/>
            <p:cNvPicPr/>
            <p:nvPr/>
          </p:nvPicPr>
          <p:blipFill>
            <a:blip r:embed="rId70"/>
            <a:stretch>
              <a:fillRect/>
            </a:stretch>
          </p:blipFill>
          <p:spPr>
            <a:xfrm>
              <a:off x="1371750" y="3634295"/>
              <a:ext cx="731520" cy="914400"/>
            </a:xfrm>
            <a:prstGeom prst="rect">
              <a:avLst/>
            </a:prstGeom>
          </p:spPr>
        </p:pic>
        <p:pic>
          <p:nvPicPr>
            <p:cNvPr id="59" name="Picture 58"/>
            <p:cNvPicPr/>
            <p:nvPr/>
          </p:nvPicPr>
          <p:blipFill>
            <a:blip r:embed="rId71"/>
            <a:stretch>
              <a:fillRect/>
            </a:stretch>
          </p:blipFill>
          <p:spPr>
            <a:xfrm>
              <a:off x="2827808" y="3626753"/>
              <a:ext cx="731520" cy="914400"/>
            </a:xfrm>
            <a:prstGeom prst="rect">
              <a:avLst/>
            </a:prstGeom>
          </p:spPr>
        </p:pic>
        <p:pic>
          <p:nvPicPr>
            <p:cNvPr id="61" name="Picture 60"/>
            <p:cNvPicPr/>
            <p:nvPr/>
          </p:nvPicPr>
          <p:blipFill rotWithShape="1">
            <a:blip r:embed="rId72"/>
            <a:stretch/>
          </p:blipFill>
          <p:spPr>
            <a:xfrm>
              <a:off x="5737526" y="3629590"/>
              <a:ext cx="731520" cy="914400"/>
            </a:xfrm>
            <a:prstGeom prst="rect">
              <a:avLst/>
            </a:prstGeom>
          </p:spPr>
        </p:pic>
        <p:pic>
          <p:nvPicPr>
            <p:cNvPr id="62" name="Picture 61"/>
            <p:cNvPicPr/>
            <p:nvPr/>
          </p:nvPicPr>
          <p:blipFill>
            <a:blip r:embed="rId73"/>
            <a:stretch>
              <a:fillRect/>
            </a:stretch>
          </p:blipFill>
          <p:spPr>
            <a:xfrm>
              <a:off x="2133881" y="4543370"/>
              <a:ext cx="731520" cy="914400"/>
            </a:xfrm>
            <a:prstGeom prst="rect">
              <a:avLst/>
            </a:prstGeom>
          </p:spPr>
        </p:pic>
        <p:pic>
          <p:nvPicPr>
            <p:cNvPr id="63" name="Picture 62"/>
            <p:cNvPicPr/>
            <p:nvPr/>
          </p:nvPicPr>
          <p:blipFill>
            <a:blip r:embed="rId74"/>
            <a:stretch>
              <a:fillRect/>
            </a:stretch>
          </p:blipFill>
          <p:spPr>
            <a:xfrm>
              <a:off x="2862650" y="4538500"/>
              <a:ext cx="731520" cy="914400"/>
            </a:xfrm>
            <a:prstGeom prst="rect">
              <a:avLst/>
            </a:prstGeom>
          </p:spPr>
        </p:pic>
        <p:pic>
          <p:nvPicPr>
            <p:cNvPr id="64" name="Picture 63"/>
            <p:cNvPicPr/>
            <p:nvPr/>
          </p:nvPicPr>
          <p:blipFill rotWithShape="1">
            <a:blip r:embed="rId75">
              <a:extLst>
                <a:ext uri="{BEBA8EAE-BF5A-486C-A8C5-ECC9F3942E4B}">
                  <a14:imgProps xmlns:a14="http://schemas.microsoft.com/office/drawing/2010/main">
                    <a14:imgLayer r:embed="rId76">
                      <a14:imgEffect>
                        <a14:brightnessContrast bright="39000"/>
                      </a14:imgEffect>
                    </a14:imgLayer>
                  </a14:imgProps>
                </a:ext>
              </a:extLst>
            </a:blip>
            <a:stretch/>
          </p:blipFill>
          <p:spPr>
            <a:xfrm>
              <a:off x="3588547" y="4535808"/>
              <a:ext cx="731520" cy="914400"/>
            </a:xfrm>
            <a:prstGeom prst="rect">
              <a:avLst/>
            </a:prstGeom>
          </p:spPr>
        </p:pic>
        <p:pic>
          <p:nvPicPr>
            <p:cNvPr id="65" name="Picture 64"/>
            <p:cNvPicPr/>
            <p:nvPr/>
          </p:nvPicPr>
          <p:blipFill rotWithShape="1">
            <a:blip r:embed="rId77">
              <a:extLst>
                <a:ext uri="{BEBA8EAE-BF5A-486C-A8C5-ECC9F3942E4B}">
                  <a14:imgProps xmlns:a14="http://schemas.microsoft.com/office/drawing/2010/main">
                    <a14:imgLayer r:embed="rId78">
                      <a14:imgEffect>
                        <a14:brightnessContrast bright="32000"/>
                      </a14:imgEffect>
                    </a14:imgLayer>
                  </a14:imgProps>
                </a:ext>
              </a:extLst>
            </a:blip>
            <a:stretch/>
          </p:blipFill>
          <p:spPr bwMode="auto">
            <a:xfrm>
              <a:off x="6484896" y="3612921"/>
              <a:ext cx="731520" cy="914400"/>
            </a:xfrm>
            <a:prstGeom prst="rect">
              <a:avLst/>
            </a:prstGeom>
            <a:ln>
              <a:noFill/>
            </a:ln>
            <a:extLst>
              <a:ext uri="{53640926-AAD7-44D8-BBD7-CCE9431645EC}">
                <a14:shadowObscured xmlns:a14="http://schemas.microsoft.com/office/drawing/2010/main"/>
              </a:ext>
            </a:extLst>
          </p:spPr>
        </p:pic>
        <p:pic>
          <p:nvPicPr>
            <p:cNvPr id="66" name="Picture 65"/>
            <p:cNvPicPr/>
            <p:nvPr/>
          </p:nvPicPr>
          <p:blipFill>
            <a:blip r:embed="rId79"/>
            <a:stretch>
              <a:fillRect/>
            </a:stretch>
          </p:blipFill>
          <p:spPr>
            <a:xfrm>
              <a:off x="7228185" y="3609963"/>
              <a:ext cx="731520" cy="914400"/>
            </a:xfrm>
            <a:prstGeom prst="rect">
              <a:avLst/>
            </a:prstGeom>
          </p:spPr>
        </p:pic>
        <p:pic>
          <p:nvPicPr>
            <p:cNvPr id="67" name="Picture 66"/>
            <p:cNvPicPr/>
            <p:nvPr/>
          </p:nvPicPr>
          <p:blipFill rotWithShape="1">
            <a:blip r:embed="rId80">
              <a:extLst>
                <a:ext uri="{BEBA8EAE-BF5A-486C-A8C5-ECC9F3942E4B}">
                  <a14:imgProps xmlns:a14="http://schemas.microsoft.com/office/drawing/2010/main">
                    <a14:imgLayer r:embed="rId81">
                      <a14:imgEffect>
                        <a14:brightnessContrast bright="24000"/>
                      </a14:imgEffect>
                    </a14:imgLayer>
                  </a14:imgProps>
                </a:ext>
              </a:extLst>
            </a:blip>
            <a:stretch/>
          </p:blipFill>
          <p:spPr>
            <a:xfrm>
              <a:off x="7962889" y="3599311"/>
              <a:ext cx="731520" cy="914400"/>
            </a:xfrm>
            <a:prstGeom prst="rect">
              <a:avLst/>
            </a:prstGeom>
          </p:spPr>
        </p:pic>
        <p:pic>
          <p:nvPicPr>
            <p:cNvPr id="69" name="Picture 68"/>
            <p:cNvPicPr/>
            <p:nvPr/>
          </p:nvPicPr>
          <p:blipFill rotWithShape="1">
            <a:blip r:embed="rId82"/>
            <a:stretch/>
          </p:blipFill>
          <p:spPr>
            <a:xfrm>
              <a:off x="7198462" y="2702957"/>
              <a:ext cx="772329" cy="914400"/>
            </a:xfrm>
            <a:prstGeom prst="rect">
              <a:avLst/>
            </a:prstGeom>
          </p:spPr>
        </p:pic>
        <p:pic>
          <p:nvPicPr>
            <p:cNvPr id="70" name="Picture 69"/>
            <p:cNvPicPr/>
            <p:nvPr/>
          </p:nvPicPr>
          <p:blipFill>
            <a:blip r:embed="rId83">
              <a:extLst>
                <a:ext uri="{BEBA8EAE-BF5A-486C-A8C5-ECC9F3942E4B}">
                  <a14:imgProps xmlns:a14="http://schemas.microsoft.com/office/drawing/2010/main">
                    <a14:imgLayer r:embed="rId84">
                      <a14:imgEffect>
                        <a14:brightnessContrast bright="25000"/>
                      </a14:imgEffect>
                    </a14:imgLayer>
                  </a14:imgProps>
                </a:ext>
              </a:extLst>
            </a:blip>
            <a:stretch>
              <a:fillRect/>
            </a:stretch>
          </p:blipFill>
          <p:spPr>
            <a:xfrm>
              <a:off x="-21734" y="5415352"/>
              <a:ext cx="734799" cy="914400"/>
            </a:xfrm>
            <a:prstGeom prst="rect">
              <a:avLst/>
            </a:prstGeom>
          </p:spPr>
        </p:pic>
        <p:pic>
          <p:nvPicPr>
            <p:cNvPr id="71" name="Picture 70"/>
            <p:cNvPicPr/>
            <p:nvPr/>
          </p:nvPicPr>
          <p:blipFill>
            <a:blip r:embed="rId85">
              <a:extLst>
                <a:ext uri="{BEBA8EAE-BF5A-486C-A8C5-ECC9F3942E4B}">
                  <a14:imgProps xmlns:a14="http://schemas.microsoft.com/office/drawing/2010/main">
                    <a14:imgLayer r:embed="rId86">
                      <a14:imgEffect>
                        <a14:brightnessContrast bright="32000"/>
                      </a14:imgEffect>
                    </a14:imgLayer>
                  </a14:imgProps>
                </a:ext>
              </a:extLst>
            </a:blip>
            <a:stretch>
              <a:fillRect/>
            </a:stretch>
          </p:blipFill>
          <p:spPr>
            <a:xfrm>
              <a:off x="-32675" y="6331275"/>
              <a:ext cx="731520" cy="914400"/>
            </a:xfrm>
            <a:prstGeom prst="rect">
              <a:avLst/>
            </a:prstGeom>
          </p:spPr>
        </p:pic>
        <p:pic>
          <p:nvPicPr>
            <p:cNvPr id="72" name="Picture 71"/>
            <p:cNvPicPr/>
            <p:nvPr/>
          </p:nvPicPr>
          <p:blipFill>
            <a:blip r:embed="rId87"/>
            <a:stretch>
              <a:fillRect/>
            </a:stretch>
          </p:blipFill>
          <p:spPr>
            <a:xfrm>
              <a:off x="715027" y="5404883"/>
              <a:ext cx="754938" cy="914400"/>
            </a:xfrm>
            <a:prstGeom prst="rect">
              <a:avLst/>
            </a:prstGeom>
          </p:spPr>
        </p:pic>
        <p:pic>
          <p:nvPicPr>
            <p:cNvPr id="73" name="Picture 72"/>
            <p:cNvPicPr/>
            <p:nvPr/>
          </p:nvPicPr>
          <p:blipFill>
            <a:blip r:embed="rId88"/>
            <a:stretch>
              <a:fillRect/>
            </a:stretch>
          </p:blipFill>
          <p:spPr>
            <a:xfrm>
              <a:off x="1488079" y="5438319"/>
              <a:ext cx="739133" cy="914400"/>
            </a:xfrm>
            <a:prstGeom prst="rect">
              <a:avLst/>
            </a:prstGeom>
          </p:spPr>
        </p:pic>
        <p:pic>
          <p:nvPicPr>
            <p:cNvPr id="74" name="Picture 73"/>
            <p:cNvPicPr/>
            <p:nvPr/>
          </p:nvPicPr>
          <p:blipFill rotWithShape="1">
            <a:blip r:embed="rId89"/>
            <a:srcRect l="5384"/>
            <a:stretch/>
          </p:blipFill>
          <p:spPr>
            <a:xfrm>
              <a:off x="2227132" y="5454566"/>
              <a:ext cx="692137" cy="914400"/>
            </a:xfrm>
            <a:prstGeom prst="rect">
              <a:avLst/>
            </a:prstGeom>
          </p:spPr>
        </p:pic>
        <p:pic>
          <p:nvPicPr>
            <p:cNvPr id="75" name="Picture 74"/>
            <p:cNvPicPr/>
            <p:nvPr/>
          </p:nvPicPr>
          <p:blipFill rotWithShape="1">
            <a:blip r:embed="rId90"/>
            <a:stretch/>
          </p:blipFill>
          <p:spPr>
            <a:xfrm>
              <a:off x="1410536" y="4543370"/>
              <a:ext cx="731520" cy="914400"/>
            </a:xfrm>
            <a:prstGeom prst="rect">
              <a:avLst/>
            </a:prstGeom>
          </p:spPr>
        </p:pic>
        <p:pic>
          <p:nvPicPr>
            <p:cNvPr id="76" name="Picture 75"/>
            <p:cNvPicPr/>
            <p:nvPr/>
          </p:nvPicPr>
          <p:blipFill>
            <a:blip r:embed="rId91"/>
            <a:stretch>
              <a:fillRect/>
            </a:stretch>
          </p:blipFill>
          <p:spPr>
            <a:xfrm>
              <a:off x="2919869" y="5444276"/>
              <a:ext cx="748260" cy="914400"/>
            </a:xfrm>
            <a:prstGeom prst="rect">
              <a:avLst/>
            </a:prstGeom>
          </p:spPr>
        </p:pic>
        <p:pic>
          <p:nvPicPr>
            <p:cNvPr id="77" name="Picture 76"/>
            <p:cNvPicPr/>
            <p:nvPr/>
          </p:nvPicPr>
          <p:blipFill rotWithShape="1">
            <a:blip r:embed="rId92"/>
            <a:srcRect l="4286"/>
            <a:stretch/>
          </p:blipFill>
          <p:spPr>
            <a:xfrm>
              <a:off x="3670990" y="5422132"/>
              <a:ext cx="706997" cy="914400"/>
            </a:xfrm>
            <a:prstGeom prst="rect">
              <a:avLst/>
            </a:prstGeom>
          </p:spPr>
        </p:pic>
        <p:pic>
          <p:nvPicPr>
            <p:cNvPr id="78" name="Picture 77"/>
            <p:cNvPicPr/>
            <p:nvPr/>
          </p:nvPicPr>
          <p:blipFill rotWithShape="1">
            <a:blip r:embed="rId93"/>
            <a:srcRect l="1359" t="550" r="261" b="2175"/>
            <a:stretch/>
          </p:blipFill>
          <p:spPr bwMode="auto">
            <a:xfrm>
              <a:off x="4381768" y="5434655"/>
              <a:ext cx="719678" cy="889487"/>
            </a:xfrm>
            <a:prstGeom prst="rect">
              <a:avLst/>
            </a:prstGeom>
            <a:ln>
              <a:noFill/>
            </a:ln>
            <a:extLst>
              <a:ext uri="{53640926-AAD7-44D8-BBD7-CCE9431645EC}">
                <a14:shadowObscured xmlns:a14="http://schemas.microsoft.com/office/drawing/2010/main"/>
              </a:ext>
            </a:extLst>
          </p:spPr>
        </p:pic>
        <p:pic>
          <p:nvPicPr>
            <p:cNvPr id="79" name="Picture 78"/>
            <p:cNvPicPr/>
            <p:nvPr/>
          </p:nvPicPr>
          <p:blipFill rotWithShape="1">
            <a:blip r:embed="rId94"/>
            <a:stretch/>
          </p:blipFill>
          <p:spPr>
            <a:xfrm>
              <a:off x="4328625" y="4531606"/>
              <a:ext cx="731520" cy="914400"/>
            </a:xfrm>
            <a:prstGeom prst="rect">
              <a:avLst/>
            </a:prstGeom>
          </p:spPr>
        </p:pic>
        <p:pic>
          <p:nvPicPr>
            <p:cNvPr id="80" name="Picture 79"/>
            <p:cNvPicPr/>
            <p:nvPr/>
          </p:nvPicPr>
          <p:blipFill rotWithShape="1">
            <a:blip r:embed="rId95"/>
            <a:stretch/>
          </p:blipFill>
          <p:spPr>
            <a:xfrm>
              <a:off x="7251254" y="5445331"/>
              <a:ext cx="731520" cy="914400"/>
            </a:xfrm>
            <a:prstGeom prst="rect">
              <a:avLst/>
            </a:prstGeom>
          </p:spPr>
        </p:pic>
        <p:pic>
          <p:nvPicPr>
            <p:cNvPr id="81" name="Picture 80"/>
            <p:cNvPicPr/>
            <p:nvPr/>
          </p:nvPicPr>
          <p:blipFill rotWithShape="1">
            <a:blip r:embed="rId96"/>
            <a:stretch/>
          </p:blipFill>
          <p:spPr bwMode="auto">
            <a:xfrm>
              <a:off x="5107409" y="5454566"/>
              <a:ext cx="731520" cy="914400"/>
            </a:xfrm>
            <a:prstGeom prst="rect">
              <a:avLst/>
            </a:prstGeom>
            <a:ln>
              <a:noFill/>
            </a:ln>
            <a:extLst>
              <a:ext uri="{53640926-AAD7-44D8-BBD7-CCE9431645EC}">
                <a14:shadowObscured xmlns:a14="http://schemas.microsoft.com/office/drawing/2010/main"/>
              </a:ext>
            </a:extLst>
          </p:spPr>
        </p:pic>
        <p:pic>
          <p:nvPicPr>
            <p:cNvPr id="82" name="Picture 81"/>
            <p:cNvPicPr/>
            <p:nvPr/>
          </p:nvPicPr>
          <p:blipFill rotWithShape="1">
            <a:blip r:embed="rId97"/>
            <a:stretch/>
          </p:blipFill>
          <p:spPr>
            <a:xfrm>
              <a:off x="4987850" y="4545709"/>
              <a:ext cx="731520" cy="914400"/>
            </a:xfrm>
            <a:prstGeom prst="rect">
              <a:avLst/>
            </a:prstGeom>
          </p:spPr>
        </p:pic>
        <p:pic>
          <p:nvPicPr>
            <p:cNvPr id="83" name="Picture 82"/>
            <p:cNvPicPr/>
            <p:nvPr/>
          </p:nvPicPr>
          <p:blipFill rotWithShape="1">
            <a:blip r:embed="rId98"/>
            <a:srcRect r="4012"/>
            <a:stretch/>
          </p:blipFill>
          <p:spPr>
            <a:xfrm>
              <a:off x="5726172" y="4555519"/>
              <a:ext cx="732557" cy="914400"/>
            </a:xfrm>
            <a:prstGeom prst="rect">
              <a:avLst/>
            </a:prstGeom>
          </p:spPr>
        </p:pic>
        <p:pic>
          <p:nvPicPr>
            <p:cNvPr id="84" name="Picture 83"/>
            <p:cNvPicPr/>
            <p:nvPr/>
          </p:nvPicPr>
          <p:blipFill>
            <a:blip r:embed="rId99"/>
            <a:stretch>
              <a:fillRect/>
            </a:stretch>
          </p:blipFill>
          <p:spPr>
            <a:xfrm>
              <a:off x="7224567" y="4524239"/>
              <a:ext cx="731520" cy="914400"/>
            </a:xfrm>
            <a:prstGeom prst="rect">
              <a:avLst/>
            </a:prstGeom>
          </p:spPr>
        </p:pic>
        <p:pic>
          <p:nvPicPr>
            <p:cNvPr id="85" name="Picture 84"/>
            <p:cNvPicPr/>
            <p:nvPr/>
          </p:nvPicPr>
          <p:blipFill rotWithShape="1">
            <a:blip r:embed="rId100">
              <a:extLst>
                <a:ext uri="{BEBA8EAE-BF5A-486C-A8C5-ECC9F3942E4B}">
                  <a14:imgProps xmlns:a14="http://schemas.microsoft.com/office/drawing/2010/main">
                    <a14:imgLayer r:embed="rId101">
                      <a14:imgEffect>
                        <a14:brightnessContrast bright="28000"/>
                      </a14:imgEffect>
                    </a14:imgLayer>
                  </a14:imgProps>
                </a:ext>
              </a:extLst>
            </a:blip>
            <a:stretch/>
          </p:blipFill>
          <p:spPr>
            <a:xfrm>
              <a:off x="7962889" y="4507732"/>
              <a:ext cx="741622" cy="914400"/>
            </a:xfrm>
            <a:prstGeom prst="rect">
              <a:avLst/>
            </a:prstGeom>
          </p:spPr>
        </p:pic>
        <p:pic>
          <p:nvPicPr>
            <p:cNvPr id="87" name="Picture 86"/>
            <p:cNvPicPr/>
            <p:nvPr/>
          </p:nvPicPr>
          <p:blipFill>
            <a:blip r:embed="rId102"/>
            <a:stretch>
              <a:fillRect/>
            </a:stretch>
          </p:blipFill>
          <p:spPr>
            <a:xfrm>
              <a:off x="682568" y="6321336"/>
              <a:ext cx="731520" cy="914400"/>
            </a:xfrm>
            <a:prstGeom prst="rect">
              <a:avLst/>
            </a:prstGeom>
          </p:spPr>
        </p:pic>
        <p:pic>
          <p:nvPicPr>
            <p:cNvPr id="88" name="Picture 87"/>
            <p:cNvPicPr/>
            <p:nvPr/>
          </p:nvPicPr>
          <p:blipFill>
            <a:blip r:embed="rId103"/>
            <a:stretch>
              <a:fillRect/>
            </a:stretch>
          </p:blipFill>
          <p:spPr>
            <a:xfrm>
              <a:off x="-44326" y="7243219"/>
              <a:ext cx="731520" cy="914400"/>
            </a:xfrm>
            <a:prstGeom prst="rect">
              <a:avLst/>
            </a:prstGeom>
          </p:spPr>
        </p:pic>
        <p:pic>
          <p:nvPicPr>
            <p:cNvPr id="89" name="Picture 88"/>
            <p:cNvPicPr/>
            <p:nvPr/>
          </p:nvPicPr>
          <p:blipFill rotWithShape="1">
            <a:blip r:embed="rId104"/>
            <a:stretch/>
          </p:blipFill>
          <p:spPr>
            <a:xfrm>
              <a:off x="1419239" y="6314700"/>
              <a:ext cx="731520" cy="914400"/>
            </a:xfrm>
            <a:prstGeom prst="rect">
              <a:avLst/>
            </a:prstGeom>
          </p:spPr>
        </p:pic>
        <p:pic>
          <p:nvPicPr>
            <p:cNvPr id="90" name="Picture 89"/>
            <p:cNvPicPr/>
            <p:nvPr/>
          </p:nvPicPr>
          <p:blipFill>
            <a:blip r:embed="rId105">
              <a:extLst>
                <a:ext uri="{BEBA8EAE-BF5A-486C-A8C5-ECC9F3942E4B}">
                  <a14:imgProps xmlns:a14="http://schemas.microsoft.com/office/drawing/2010/main">
                    <a14:imgLayer r:embed="rId106">
                      <a14:imgEffect>
                        <a14:brightnessContrast bright="11000"/>
                      </a14:imgEffect>
                    </a14:imgLayer>
                  </a14:imgProps>
                </a:ext>
              </a:extLst>
            </a:blip>
            <a:stretch>
              <a:fillRect/>
            </a:stretch>
          </p:blipFill>
          <p:spPr>
            <a:xfrm>
              <a:off x="5148703" y="6306083"/>
              <a:ext cx="734593" cy="914400"/>
            </a:xfrm>
            <a:prstGeom prst="rect">
              <a:avLst/>
            </a:prstGeom>
          </p:spPr>
        </p:pic>
        <p:pic>
          <p:nvPicPr>
            <p:cNvPr id="92" name="Picture 91"/>
            <p:cNvPicPr/>
            <p:nvPr/>
          </p:nvPicPr>
          <p:blipFill>
            <a:blip r:embed="rId107"/>
            <a:stretch>
              <a:fillRect/>
            </a:stretch>
          </p:blipFill>
          <p:spPr>
            <a:xfrm>
              <a:off x="2882097" y="6314828"/>
              <a:ext cx="731520" cy="914400"/>
            </a:xfrm>
            <a:prstGeom prst="rect">
              <a:avLst/>
            </a:prstGeom>
          </p:spPr>
        </p:pic>
        <p:pic>
          <p:nvPicPr>
            <p:cNvPr id="93" name="Picture 92"/>
            <p:cNvPicPr/>
            <p:nvPr/>
          </p:nvPicPr>
          <p:blipFill rotWithShape="1">
            <a:blip r:embed="rId108"/>
            <a:stretch/>
          </p:blipFill>
          <p:spPr>
            <a:xfrm>
              <a:off x="3632716" y="6303348"/>
              <a:ext cx="775235" cy="914400"/>
            </a:xfrm>
            <a:prstGeom prst="rect">
              <a:avLst/>
            </a:prstGeom>
          </p:spPr>
        </p:pic>
        <p:pic>
          <p:nvPicPr>
            <p:cNvPr id="94" name="Picture 93"/>
            <p:cNvPicPr/>
            <p:nvPr/>
          </p:nvPicPr>
          <p:blipFill rotWithShape="1">
            <a:blip r:embed="rId109"/>
            <a:stretch/>
          </p:blipFill>
          <p:spPr>
            <a:xfrm>
              <a:off x="4403221" y="6310836"/>
              <a:ext cx="755187" cy="914400"/>
            </a:xfrm>
            <a:prstGeom prst="rect">
              <a:avLst/>
            </a:prstGeom>
          </p:spPr>
        </p:pic>
        <p:pic>
          <p:nvPicPr>
            <p:cNvPr id="95" name="Picture 94"/>
            <p:cNvPicPr/>
            <p:nvPr/>
          </p:nvPicPr>
          <p:blipFill rotWithShape="1">
            <a:blip r:embed="rId110"/>
            <a:stretch/>
          </p:blipFill>
          <p:spPr>
            <a:xfrm>
              <a:off x="5825512" y="5448950"/>
              <a:ext cx="731520" cy="914400"/>
            </a:xfrm>
            <a:prstGeom prst="rect">
              <a:avLst/>
            </a:prstGeom>
          </p:spPr>
        </p:pic>
        <p:pic>
          <p:nvPicPr>
            <p:cNvPr id="96" name="Picture 95"/>
            <p:cNvPicPr/>
            <p:nvPr/>
          </p:nvPicPr>
          <p:blipFill rotWithShape="1">
            <a:blip r:embed="rId111"/>
            <a:stretch/>
          </p:blipFill>
          <p:spPr>
            <a:xfrm>
              <a:off x="8704511" y="6313734"/>
              <a:ext cx="623080" cy="914400"/>
            </a:xfrm>
            <a:prstGeom prst="rect">
              <a:avLst/>
            </a:prstGeom>
          </p:spPr>
        </p:pic>
        <p:pic>
          <p:nvPicPr>
            <p:cNvPr id="97" name="Picture 96"/>
            <p:cNvPicPr/>
            <p:nvPr/>
          </p:nvPicPr>
          <p:blipFill rotWithShape="1">
            <a:blip r:embed="rId112"/>
            <a:srcRect r="6004"/>
            <a:stretch/>
          </p:blipFill>
          <p:spPr>
            <a:xfrm>
              <a:off x="6559074" y="5455859"/>
              <a:ext cx="687597" cy="914400"/>
            </a:xfrm>
            <a:prstGeom prst="rect">
              <a:avLst/>
            </a:prstGeom>
          </p:spPr>
        </p:pic>
        <p:pic>
          <p:nvPicPr>
            <p:cNvPr id="98" name="Picture 97"/>
            <p:cNvPicPr/>
            <p:nvPr/>
          </p:nvPicPr>
          <p:blipFill>
            <a:blip r:embed="rId113"/>
            <a:stretch>
              <a:fillRect/>
            </a:stretch>
          </p:blipFill>
          <p:spPr>
            <a:xfrm>
              <a:off x="5892341" y="6310836"/>
              <a:ext cx="729146" cy="914400"/>
            </a:xfrm>
            <a:prstGeom prst="rect">
              <a:avLst/>
            </a:prstGeom>
          </p:spPr>
        </p:pic>
        <p:pic>
          <p:nvPicPr>
            <p:cNvPr id="99" name="Picture 98"/>
            <p:cNvPicPr/>
            <p:nvPr/>
          </p:nvPicPr>
          <p:blipFill>
            <a:blip r:embed="rId114"/>
            <a:stretch>
              <a:fillRect/>
            </a:stretch>
          </p:blipFill>
          <p:spPr>
            <a:xfrm>
              <a:off x="6621487" y="6313503"/>
              <a:ext cx="731520" cy="914400"/>
            </a:xfrm>
            <a:prstGeom prst="rect">
              <a:avLst/>
            </a:prstGeom>
          </p:spPr>
        </p:pic>
        <p:pic>
          <p:nvPicPr>
            <p:cNvPr id="100" name="Picture 99"/>
            <p:cNvPicPr/>
            <p:nvPr/>
          </p:nvPicPr>
          <p:blipFill>
            <a:blip r:embed="rId115"/>
            <a:stretch>
              <a:fillRect/>
            </a:stretch>
          </p:blipFill>
          <p:spPr>
            <a:xfrm>
              <a:off x="7334782" y="6314182"/>
              <a:ext cx="740077" cy="914400"/>
            </a:xfrm>
            <a:prstGeom prst="rect">
              <a:avLst/>
            </a:prstGeom>
          </p:spPr>
        </p:pic>
        <p:pic>
          <p:nvPicPr>
            <p:cNvPr id="101" name="Picture 100"/>
            <p:cNvPicPr/>
            <p:nvPr/>
          </p:nvPicPr>
          <p:blipFill>
            <a:blip r:embed="rId116"/>
            <a:stretch>
              <a:fillRect/>
            </a:stretch>
          </p:blipFill>
          <p:spPr>
            <a:xfrm>
              <a:off x="7985315" y="5428307"/>
              <a:ext cx="731520" cy="914400"/>
            </a:xfrm>
            <a:prstGeom prst="rect">
              <a:avLst/>
            </a:prstGeom>
          </p:spPr>
        </p:pic>
        <p:pic>
          <p:nvPicPr>
            <p:cNvPr id="1044" name="Picture 17"/>
            <p:cNvPicPr>
              <a:picLocks noChangeAspect="1" noChangeArrowheads="1"/>
            </p:cNvPicPr>
            <p:nvPr/>
          </p:nvPicPr>
          <p:blipFill rotWithShape="1">
            <a:blip r:embed="rId117">
              <a:extLst>
                <a:ext uri="{28A0092B-C50C-407E-A947-70E740481C1C}">
                  <a14:useLocalDpi xmlns:a14="http://schemas.microsoft.com/office/drawing/2010/main" val="0"/>
                </a:ext>
              </a:extLst>
            </a:blip>
            <a:srcRect l="1359" t="11968" r="-1359" b="738"/>
            <a:stretch/>
          </p:blipFill>
          <p:spPr bwMode="auto">
            <a:xfrm>
              <a:off x="8001478" y="6334510"/>
              <a:ext cx="731520" cy="88458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56"/>
            <p:cNvPicPr>
              <a:picLocks noChangeAspect="1" noChangeArrowheads="1"/>
            </p:cNvPicPr>
            <p:nvPr/>
          </p:nvPicPr>
          <p:blipFill>
            <a:blip r:embed="rId118">
              <a:extLst>
                <a:ext uri="{28A0092B-C50C-407E-A947-70E740481C1C}">
                  <a14:useLocalDpi xmlns:a14="http://schemas.microsoft.com/office/drawing/2010/main" val="0"/>
                </a:ext>
              </a:extLst>
            </a:blip>
            <a:stretch>
              <a:fillRect/>
            </a:stretch>
          </p:blipFill>
          <p:spPr bwMode="auto">
            <a:xfrm>
              <a:off x="2117939" y="7177019"/>
              <a:ext cx="731520" cy="979604"/>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69"/>
            <p:cNvPicPr>
              <a:picLocks noChangeAspect="1" noChangeArrowheads="1"/>
            </p:cNvPicPr>
            <p:nvPr/>
          </p:nvPicPr>
          <p:blipFill>
            <a:blip r:embed="rId119">
              <a:extLst>
                <a:ext uri="{28A0092B-C50C-407E-A947-70E740481C1C}">
                  <a14:useLocalDpi xmlns:a14="http://schemas.microsoft.com/office/drawing/2010/main" val="0"/>
                </a:ext>
              </a:extLst>
            </a:blip>
            <a:stretch>
              <a:fillRect/>
            </a:stretch>
          </p:blipFill>
          <p:spPr bwMode="auto">
            <a:xfrm>
              <a:off x="2865220" y="7221591"/>
              <a:ext cx="731520" cy="93503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72"/>
            <p:cNvPicPr>
              <a:picLocks noChangeAspect="1" noChangeArrowheads="1"/>
            </p:cNvPicPr>
            <p:nvPr/>
          </p:nvPicPr>
          <p:blipFill>
            <a:blip r:embed="rId120">
              <a:extLst>
                <a:ext uri="{28A0092B-C50C-407E-A947-70E740481C1C}">
                  <a14:useLocalDpi xmlns:a14="http://schemas.microsoft.com/office/drawing/2010/main" val="0"/>
                </a:ext>
              </a:extLst>
            </a:blip>
            <a:stretch>
              <a:fillRect/>
            </a:stretch>
          </p:blipFill>
          <p:spPr bwMode="auto">
            <a:xfrm>
              <a:off x="3600607" y="7216222"/>
              <a:ext cx="684843" cy="954459"/>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79"/>
            <p:cNvPicPr>
              <a:picLocks noChangeAspect="1" noChangeArrowheads="1"/>
            </p:cNvPicPr>
            <p:nvPr/>
          </p:nvPicPr>
          <p:blipFill>
            <a:blip r:embed="rId121">
              <a:extLst>
                <a:ext uri="{28A0092B-C50C-407E-A947-70E740481C1C}">
                  <a14:useLocalDpi xmlns:a14="http://schemas.microsoft.com/office/drawing/2010/main" val="0"/>
                </a:ext>
              </a:extLst>
            </a:blip>
            <a:stretch>
              <a:fillRect/>
            </a:stretch>
          </p:blipFill>
          <p:spPr bwMode="auto">
            <a:xfrm>
              <a:off x="8675798" y="-20202"/>
              <a:ext cx="731520" cy="92402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96"/>
            <p:cNvPicPr>
              <a:picLocks noChangeAspect="1" noChangeArrowheads="1"/>
            </p:cNvPicPr>
            <p:nvPr/>
          </p:nvPicPr>
          <p:blipFill>
            <a:blip r:embed="rId122">
              <a:extLst>
                <a:ext uri="{28A0092B-C50C-407E-A947-70E740481C1C}">
                  <a14:useLocalDpi xmlns:a14="http://schemas.microsoft.com/office/drawing/2010/main" val="0"/>
                </a:ext>
              </a:extLst>
            </a:blip>
            <a:stretch>
              <a:fillRect/>
            </a:stretch>
          </p:blipFill>
          <p:spPr bwMode="auto">
            <a:xfrm>
              <a:off x="8682241" y="876142"/>
              <a:ext cx="731520" cy="982968"/>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06"/>
            <p:cNvPicPr>
              <a:picLocks noChangeAspect="1" noChangeArrowheads="1"/>
            </p:cNvPicPr>
            <p:nvPr/>
          </p:nvPicPr>
          <p:blipFill>
            <a:blip r:embed="rId123">
              <a:extLst>
                <a:ext uri="{28A0092B-C50C-407E-A947-70E740481C1C}">
                  <a14:useLocalDpi xmlns:a14="http://schemas.microsoft.com/office/drawing/2010/main" val="0"/>
                </a:ext>
              </a:extLst>
            </a:blip>
            <a:stretch>
              <a:fillRect/>
            </a:stretch>
          </p:blipFill>
          <p:spPr bwMode="auto">
            <a:xfrm>
              <a:off x="2139394" y="6325779"/>
              <a:ext cx="731520" cy="938136"/>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82"/>
            <p:cNvPicPr>
              <a:picLocks noChangeAspect="1" noChangeArrowheads="1"/>
            </p:cNvPicPr>
            <p:nvPr/>
          </p:nvPicPr>
          <p:blipFill>
            <a:blip r:embed="rId124">
              <a:extLst>
                <a:ext uri="{28A0092B-C50C-407E-A947-70E740481C1C}">
                  <a14:useLocalDpi xmlns:a14="http://schemas.microsoft.com/office/drawing/2010/main" val="0"/>
                </a:ext>
              </a:extLst>
            </a:blip>
            <a:stretch>
              <a:fillRect/>
            </a:stretch>
          </p:blipFill>
          <p:spPr bwMode="auto">
            <a:xfrm>
              <a:off x="1364072" y="7235736"/>
              <a:ext cx="762902" cy="9170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85"/>
            <p:cNvPicPr>
              <a:picLocks noChangeAspect="1" noChangeArrowheads="1"/>
            </p:cNvPicPr>
            <p:nvPr/>
          </p:nvPicPr>
          <p:blipFill>
            <a:blip r:embed="rId125">
              <a:extLst>
                <a:ext uri="{28A0092B-C50C-407E-A947-70E740481C1C}">
                  <a14:useLocalDpi xmlns:a14="http://schemas.microsoft.com/office/drawing/2010/main" val="0"/>
                </a:ext>
              </a:extLst>
            </a:blip>
            <a:stretch>
              <a:fillRect/>
            </a:stretch>
          </p:blipFill>
          <p:spPr bwMode="auto">
            <a:xfrm>
              <a:off x="7970496" y="7208938"/>
              <a:ext cx="731520" cy="96603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107"/>
            <p:cNvPicPr>
              <a:picLocks noChangeAspect="1" noChangeArrowheads="1"/>
            </p:cNvPicPr>
            <p:nvPr/>
          </p:nvPicPr>
          <p:blipFill>
            <a:blip r:embed="rId126">
              <a:extLst>
                <a:ext uri="{28A0092B-C50C-407E-A947-70E740481C1C}">
                  <a14:useLocalDpi xmlns:a14="http://schemas.microsoft.com/office/drawing/2010/main" val="0"/>
                </a:ext>
              </a:extLst>
            </a:blip>
            <a:stretch>
              <a:fillRect/>
            </a:stretch>
          </p:blipFill>
          <p:spPr bwMode="auto">
            <a:xfrm>
              <a:off x="8709750" y="5326464"/>
              <a:ext cx="731520" cy="9948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111"/>
            <p:cNvPicPr>
              <a:picLocks noChangeAspect="1" noChangeArrowheads="1"/>
            </p:cNvPicPr>
            <p:nvPr/>
          </p:nvPicPr>
          <p:blipFill rotWithShape="1">
            <a:blip r:embed="rId127">
              <a:extLst>
                <a:ext uri="{28A0092B-C50C-407E-A947-70E740481C1C}">
                  <a14:useLocalDpi xmlns:a14="http://schemas.microsoft.com/office/drawing/2010/main" val="0"/>
                </a:ext>
              </a:extLst>
            </a:blip>
            <a:srcRect t="5001"/>
            <a:stretch/>
          </p:blipFill>
          <p:spPr bwMode="auto">
            <a:xfrm>
              <a:off x="8709750" y="7208079"/>
              <a:ext cx="731520" cy="96260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13"/>
            <p:cNvPicPr>
              <a:picLocks noChangeAspect="1" noChangeArrowheads="1"/>
            </p:cNvPicPr>
            <p:nvPr/>
          </p:nvPicPr>
          <p:blipFill>
            <a:blip r:embed="rId128">
              <a:extLst>
                <a:ext uri="{28A0092B-C50C-407E-A947-70E740481C1C}">
                  <a14:useLocalDpi xmlns:a14="http://schemas.microsoft.com/office/drawing/2010/main" val="0"/>
                </a:ext>
              </a:extLst>
            </a:blip>
            <a:stretch>
              <a:fillRect/>
            </a:stretch>
          </p:blipFill>
          <p:spPr bwMode="auto">
            <a:xfrm>
              <a:off x="4291311" y="7212351"/>
              <a:ext cx="731520" cy="9583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114"/>
            <p:cNvPicPr>
              <a:picLocks noChangeAspect="1" noChangeArrowheads="1"/>
            </p:cNvPicPr>
            <p:nvPr/>
          </p:nvPicPr>
          <p:blipFill>
            <a:blip r:embed="rId129">
              <a:extLst>
                <a:ext uri="{28A0092B-C50C-407E-A947-70E740481C1C}">
                  <a14:useLocalDpi xmlns:a14="http://schemas.microsoft.com/office/drawing/2010/main" val="0"/>
                </a:ext>
              </a:extLst>
            </a:blip>
            <a:stretch>
              <a:fillRect/>
            </a:stretch>
          </p:blipFill>
          <p:spPr bwMode="auto">
            <a:xfrm>
              <a:off x="8709750" y="6317082"/>
              <a:ext cx="731520" cy="9266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15"/>
            <p:cNvPicPr>
              <a:picLocks noChangeAspect="1" noChangeArrowheads="1"/>
            </p:cNvPicPr>
            <p:nvPr/>
          </p:nvPicPr>
          <p:blipFill>
            <a:blip r:embed="rId130">
              <a:extLst>
                <a:ext uri="{28A0092B-C50C-407E-A947-70E740481C1C}">
                  <a14:useLocalDpi xmlns:a14="http://schemas.microsoft.com/office/drawing/2010/main" val="0"/>
                </a:ext>
              </a:extLst>
            </a:blip>
            <a:stretch>
              <a:fillRect/>
            </a:stretch>
          </p:blipFill>
          <p:spPr bwMode="auto">
            <a:xfrm>
              <a:off x="4223745" y="2697224"/>
              <a:ext cx="755759" cy="9421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119"/>
            <p:cNvPicPr>
              <a:picLocks noChangeAspect="1" noChangeArrowheads="1"/>
            </p:cNvPicPr>
            <p:nvPr/>
          </p:nvPicPr>
          <p:blipFill>
            <a:blip r:embed="rId131">
              <a:extLst>
                <a:ext uri="{28A0092B-C50C-407E-A947-70E740481C1C}">
                  <a14:useLocalDpi xmlns:a14="http://schemas.microsoft.com/office/drawing/2010/main" val="0"/>
                </a:ext>
              </a:extLst>
            </a:blip>
            <a:stretch>
              <a:fillRect/>
            </a:stretch>
          </p:blipFill>
          <p:spPr bwMode="auto">
            <a:xfrm>
              <a:off x="8687252" y="1839087"/>
              <a:ext cx="731520" cy="98669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21"/>
            <p:cNvPicPr>
              <a:picLocks noChangeAspect="1" noChangeArrowheads="1"/>
            </p:cNvPicPr>
            <p:nvPr/>
          </p:nvPicPr>
          <p:blipFill>
            <a:blip r:embed="rId132">
              <a:extLst>
                <a:ext uri="{28A0092B-C50C-407E-A947-70E740481C1C}">
                  <a14:useLocalDpi xmlns:a14="http://schemas.microsoft.com/office/drawing/2010/main" val="0"/>
                </a:ext>
              </a:extLst>
            </a:blip>
            <a:stretch>
              <a:fillRect/>
            </a:stretch>
          </p:blipFill>
          <p:spPr bwMode="auto">
            <a:xfrm>
              <a:off x="8704511" y="4493103"/>
              <a:ext cx="731520" cy="1039232"/>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28"/>
            <p:cNvPicPr>
              <a:picLocks noChangeAspect="1" noChangeArrowheads="1"/>
            </p:cNvPicPr>
            <p:nvPr/>
          </p:nvPicPr>
          <p:blipFill>
            <a:blip r:embed="rId133">
              <a:extLst>
                <a:ext uri="{28A0092B-C50C-407E-A947-70E740481C1C}">
                  <a14:useLocalDpi xmlns:a14="http://schemas.microsoft.com/office/drawing/2010/main" val="0"/>
                </a:ext>
              </a:extLst>
            </a:blip>
            <a:stretch>
              <a:fillRect/>
            </a:stretch>
          </p:blipFill>
          <p:spPr bwMode="auto">
            <a:xfrm>
              <a:off x="7235109" y="7220025"/>
              <a:ext cx="731520" cy="936598"/>
            </a:xfrm>
            <a:prstGeom prst="rect">
              <a:avLst/>
            </a:prstGeom>
            <a:noFill/>
            <a:extLst>
              <a:ext uri="{909E8E84-426E-40DD-AFC4-6F175D3DCCD1}">
                <a14:hiddenFill xmlns:a14="http://schemas.microsoft.com/office/drawing/2010/main">
                  <a:solidFill>
                    <a:srgbClr val="FFFFFF"/>
                  </a:solidFill>
                </a14:hiddenFill>
              </a:ext>
            </a:extLst>
          </p:spPr>
        </p:pic>
        <p:sp>
          <p:nvSpPr>
            <p:cNvPr id="102" name="Rectangle 21"/>
            <p:cNvSpPr>
              <a:spLocks noChangeArrowheads="1"/>
            </p:cNvSpPr>
            <p:nvPr/>
          </p:nvSpPr>
          <p:spPr bwMode="auto">
            <a:xfrm>
              <a:off x="818343" y="5667143"/>
              <a:ext cx="731520" cy="43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30" name="Picture 122"/>
            <p:cNvPicPr>
              <a:picLocks noChangeAspect="1" noChangeArrowheads="1"/>
            </p:cNvPicPr>
            <p:nvPr/>
          </p:nvPicPr>
          <p:blipFill>
            <a:blip r:embed="rId134">
              <a:extLst>
                <a:ext uri="{28A0092B-C50C-407E-A947-70E740481C1C}">
                  <a14:useLocalDpi xmlns:a14="http://schemas.microsoft.com/office/drawing/2010/main" val="0"/>
                </a:ext>
              </a:extLst>
            </a:blip>
            <a:stretch>
              <a:fillRect/>
            </a:stretch>
          </p:blipFill>
          <p:spPr bwMode="auto">
            <a:xfrm>
              <a:off x="8694399" y="2701790"/>
              <a:ext cx="731520" cy="94509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p:nvPr/>
          </p:nvPicPr>
          <p:blipFill rotWithShape="1">
            <a:blip r:embed="rId135"/>
            <a:stretch/>
          </p:blipFill>
          <p:spPr>
            <a:xfrm>
              <a:off x="4981530" y="2681340"/>
              <a:ext cx="741157" cy="941744"/>
            </a:xfrm>
            <a:prstGeom prst="rect">
              <a:avLst/>
            </a:prstGeom>
          </p:spPr>
        </p:pic>
        <p:pic>
          <p:nvPicPr>
            <p:cNvPr id="60" name="Picture 59"/>
            <p:cNvPicPr/>
            <p:nvPr/>
          </p:nvPicPr>
          <p:blipFill rotWithShape="1">
            <a:blip r:embed="rId136"/>
            <a:stretch/>
          </p:blipFill>
          <p:spPr>
            <a:xfrm>
              <a:off x="4302095" y="3626828"/>
              <a:ext cx="731520" cy="914400"/>
            </a:xfrm>
            <a:prstGeom prst="rect">
              <a:avLst/>
            </a:prstGeom>
          </p:spPr>
        </p:pic>
        <p:pic>
          <p:nvPicPr>
            <p:cNvPr id="68" name="Picture 67"/>
            <p:cNvPicPr/>
            <p:nvPr/>
          </p:nvPicPr>
          <p:blipFill>
            <a:blip r:embed="rId137"/>
            <a:stretch>
              <a:fillRect/>
            </a:stretch>
          </p:blipFill>
          <p:spPr>
            <a:xfrm>
              <a:off x="5747010" y="7216223"/>
              <a:ext cx="731520" cy="954458"/>
            </a:xfrm>
            <a:prstGeom prst="rect">
              <a:avLst/>
            </a:prstGeom>
          </p:spPr>
        </p:pic>
        <p:pic>
          <p:nvPicPr>
            <p:cNvPr id="86" name="Picture 85"/>
            <p:cNvPicPr/>
            <p:nvPr/>
          </p:nvPicPr>
          <p:blipFill rotWithShape="1">
            <a:blip r:embed="rId138"/>
            <a:srcRect r="4326"/>
            <a:stretch/>
          </p:blipFill>
          <p:spPr>
            <a:xfrm>
              <a:off x="5033615" y="7230158"/>
              <a:ext cx="702090" cy="940523"/>
            </a:xfrm>
            <a:prstGeom prst="rect">
              <a:avLst/>
            </a:prstGeom>
          </p:spPr>
        </p:pic>
        <p:pic>
          <p:nvPicPr>
            <p:cNvPr id="1036" name="Picture 108"/>
            <p:cNvPicPr>
              <a:picLocks noChangeAspect="1" noChangeArrowheads="1"/>
            </p:cNvPicPr>
            <p:nvPr/>
          </p:nvPicPr>
          <p:blipFill>
            <a:blip r:embed="rId139">
              <a:extLst>
                <a:ext uri="{28A0092B-C50C-407E-A947-70E740481C1C}">
                  <a14:useLocalDpi xmlns:a14="http://schemas.microsoft.com/office/drawing/2010/main" val="0"/>
                </a:ext>
              </a:extLst>
            </a:blip>
            <a:stretch>
              <a:fillRect/>
            </a:stretch>
          </p:blipFill>
          <p:spPr bwMode="auto">
            <a:xfrm>
              <a:off x="682568" y="7219445"/>
              <a:ext cx="675277" cy="937179"/>
            </a:xfrm>
            <a:prstGeom prst="rect">
              <a:avLst/>
            </a:prstGeom>
            <a:noFill/>
            <a:extLst>
              <a:ext uri="{909E8E84-426E-40DD-AFC4-6F175D3DCCD1}">
                <a14:hiddenFill xmlns:a14="http://schemas.microsoft.com/office/drawing/2010/main">
                  <a:solidFill>
                    <a:srgbClr val="FFFFFF"/>
                  </a:solidFill>
                </a14:hiddenFill>
              </a:ext>
            </a:extLst>
          </p:spPr>
        </p:pic>
      </p:grpSp>
      <p:sp>
        <p:nvSpPr>
          <p:cNvPr id="112" name="Rectangle 111"/>
          <p:cNvSpPr/>
          <p:nvPr/>
        </p:nvSpPr>
        <p:spPr>
          <a:xfrm>
            <a:off x="1422401" y="-143100"/>
            <a:ext cx="8905179" cy="7171194"/>
          </a:xfrm>
          <a:prstGeom prst="rect">
            <a:avLst/>
          </a:prstGeom>
          <a:solidFill>
            <a:schemeClr val="bg1"/>
          </a:solidFill>
        </p:spPr>
        <p:txBody>
          <a:bodyPr wrap="square" lIns="91440" tIns="45720" rIns="91440" bIns="45720">
            <a:spAutoFit/>
          </a:bodyPr>
          <a:lstStyle/>
          <a:p>
            <a:pPr algn="ctr"/>
            <a:r>
              <a:rPr lang="en-US" sz="23000" b="1" dirty="0">
                <a:ln w="10160">
                  <a:solidFill>
                    <a:schemeClr val="accent5"/>
                  </a:solidFill>
                  <a:prstDash val="solid"/>
                </a:ln>
                <a:blipFill>
                  <a:blip r:embed="rId140"/>
                  <a:tile tx="0" ty="0" sx="100000" sy="100000" flip="none" algn="tl"/>
                </a:blip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TEAM CDOT</a:t>
            </a:r>
          </a:p>
        </p:txBody>
      </p:sp>
    </p:spTree>
    <p:custDataLst>
      <p:tags r:id="rId1"/>
    </p:custDataLst>
    <p:extLst>
      <p:ext uri="{BB962C8B-B14F-4D97-AF65-F5344CB8AC3E}">
        <p14:creationId xmlns:p14="http://schemas.microsoft.com/office/powerpoint/2010/main" val="24851076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22"/>
          <p:cNvSpPr>
            <a:spLocks noChangeArrowheads="1"/>
          </p:cNvSpPr>
          <p:nvPr/>
        </p:nvSpPr>
        <p:spPr bwMode="auto">
          <a:xfrm>
            <a:off x="2487894" y="8345445"/>
            <a:ext cx="7315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5" name="Rectangle 24"/>
          <p:cNvSpPr>
            <a:spLocks noChangeArrowheads="1"/>
          </p:cNvSpPr>
          <p:nvPr/>
        </p:nvSpPr>
        <p:spPr bwMode="auto">
          <a:xfrm>
            <a:off x="2312466" y="92878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6" name="Rectangle 25"/>
          <p:cNvSpPr>
            <a:spLocks noChangeArrowheads="1"/>
          </p:cNvSpPr>
          <p:nvPr/>
        </p:nvSpPr>
        <p:spPr bwMode="auto">
          <a:xfrm>
            <a:off x="2312466" y="1475515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7" name="Rectangle 26"/>
          <p:cNvSpPr>
            <a:spLocks noChangeArrowheads="1"/>
          </p:cNvSpPr>
          <p:nvPr/>
        </p:nvSpPr>
        <p:spPr bwMode="auto">
          <a:xfrm>
            <a:off x="2312466" y="234229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8" name="Rectangle 27"/>
          <p:cNvSpPr>
            <a:spLocks noChangeArrowheads="1"/>
          </p:cNvSpPr>
          <p:nvPr/>
        </p:nvSpPr>
        <p:spPr bwMode="auto">
          <a:xfrm>
            <a:off x="2312466" y="371293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9" name="Rectangle 28"/>
          <p:cNvSpPr>
            <a:spLocks noChangeArrowheads="1"/>
          </p:cNvSpPr>
          <p:nvPr/>
        </p:nvSpPr>
        <p:spPr bwMode="auto">
          <a:xfrm>
            <a:off x="2312466" y="391867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pSp>
        <p:nvGrpSpPr>
          <p:cNvPr id="111" name="Group 110"/>
          <p:cNvGrpSpPr/>
          <p:nvPr/>
        </p:nvGrpSpPr>
        <p:grpSpPr>
          <a:xfrm>
            <a:off x="1498601" y="1"/>
            <a:ext cx="8757233" cy="6937485"/>
            <a:chOff x="-44326" y="-28491"/>
            <a:chExt cx="9485596" cy="8203461"/>
          </a:xfrm>
        </p:grpSpPr>
        <p:pic>
          <p:nvPicPr>
            <p:cNvPr id="2" name="Picture 1"/>
            <p:cNvPicPr/>
            <p:nvPr/>
          </p:nvPicPr>
          <p:blipFill>
            <a:blip r:embed="rId3"/>
            <a:stretch>
              <a:fillRect/>
            </a:stretch>
          </p:blipFill>
          <p:spPr>
            <a:xfrm>
              <a:off x="0" y="-885"/>
              <a:ext cx="731520" cy="914400"/>
            </a:xfrm>
            <a:prstGeom prst="rect">
              <a:avLst/>
            </a:prstGeom>
          </p:spPr>
        </p:pic>
        <p:pic>
          <p:nvPicPr>
            <p:cNvPr id="3" name="Picture 2"/>
            <p:cNvPicPr/>
            <p:nvPr/>
          </p:nvPicPr>
          <p:blipFill>
            <a:blip r:embed="rId4"/>
            <a:stretch>
              <a:fillRect/>
            </a:stretch>
          </p:blipFill>
          <p:spPr>
            <a:xfrm>
              <a:off x="-6665" y="913515"/>
              <a:ext cx="731520" cy="914400"/>
            </a:xfrm>
            <a:prstGeom prst="rect">
              <a:avLst/>
            </a:prstGeom>
          </p:spPr>
        </p:pic>
        <p:pic>
          <p:nvPicPr>
            <p:cNvPr id="4" name="Picture 3"/>
            <p:cNvPicPr/>
            <p:nvPr/>
          </p:nvPicPr>
          <p:blipFill>
            <a:blip r:embed="rId5"/>
            <a:stretch>
              <a:fillRect/>
            </a:stretch>
          </p:blipFill>
          <p:spPr>
            <a:xfrm>
              <a:off x="0" y="1826710"/>
              <a:ext cx="731520" cy="914400"/>
            </a:xfrm>
            <a:prstGeom prst="rect">
              <a:avLst/>
            </a:prstGeom>
          </p:spPr>
        </p:pic>
        <p:pic>
          <p:nvPicPr>
            <p:cNvPr id="5" name="Picture 4"/>
            <p:cNvPicPr/>
            <p:nvPr/>
          </p:nvPicPr>
          <p:blipFill>
            <a:blip r:embed="rId6"/>
            <a:stretch>
              <a:fillRect/>
            </a:stretch>
          </p:blipFill>
          <p:spPr>
            <a:xfrm>
              <a:off x="1449161" y="1829591"/>
              <a:ext cx="731520" cy="914400"/>
            </a:xfrm>
            <a:prstGeom prst="rect">
              <a:avLst/>
            </a:prstGeom>
          </p:spPr>
        </p:pic>
        <p:pic>
          <p:nvPicPr>
            <p:cNvPr id="6" name="Picture 5"/>
            <p:cNvPicPr/>
            <p:nvPr/>
          </p:nvPicPr>
          <p:blipFill rotWithShape="1">
            <a:blip r:embed="rId7"/>
            <a:stretch/>
          </p:blipFill>
          <p:spPr>
            <a:xfrm>
              <a:off x="731520" y="-3187"/>
              <a:ext cx="731520" cy="914400"/>
            </a:xfrm>
            <a:prstGeom prst="rect">
              <a:avLst/>
            </a:prstGeom>
          </p:spPr>
        </p:pic>
        <p:pic>
          <p:nvPicPr>
            <p:cNvPr id="7" name="Picture 6"/>
            <p:cNvPicPr/>
            <p:nvPr/>
          </p:nvPicPr>
          <p:blipFill rotWithShape="1">
            <a:blip r:embed="rId8"/>
            <a:stretch/>
          </p:blipFill>
          <p:spPr>
            <a:xfrm>
              <a:off x="736000" y="1830271"/>
              <a:ext cx="731520" cy="914400"/>
            </a:xfrm>
            <a:prstGeom prst="rect">
              <a:avLst/>
            </a:prstGeom>
          </p:spPr>
        </p:pic>
        <p:pic>
          <p:nvPicPr>
            <p:cNvPr id="8" name="Picture 7"/>
            <p:cNvPicPr/>
            <p:nvPr/>
          </p:nvPicPr>
          <p:blipFill rotWithShape="1">
            <a:blip r:embed="rId9"/>
            <a:stretch/>
          </p:blipFill>
          <p:spPr>
            <a:xfrm>
              <a:off x="1450433" y="924687"/>
              <a:ext cx="731520" cy="914400"/>
            </a:xfrm>
            <a:prstGeom prst="rect">
              <a:avLst/>
            </a:prstGeom>
          </p:spPr>
        </p:pic>
        <p:pic>
          <p:nvPicPr>
            <p:cNvPr id="9" name="Picture 8"/>
            <p:cNvPicPr/>
            <p:nvPr/>
          </p:nvPicPr>
          <p:blipFill>
            <a:blip r:embed="rId10"/>
            <a:stretch>
              <a:fillRect/>
            </a:stretch>
          </p:blipFill>
          <p:spPr>
            <a:xfrm>
              <a:off x="4364768" y="1795324"/>
              <a:ext cx="731520" cy="914400"/>
            </a:xfrm>
            <a:prstGeom prst="rect">
              <a:avLst/>
            </a:prstGeom>
          </p:spPr>
        </p:pic>
        <p:pic>
          <p:nvPicPr>
            <p:cNvPr id="10" name="Picture 9"/>
            <p:cNvPicPr/>
            <p:nvPr/>
          </p:nvPicPr>
          <p:blipFill>
            <a:blip r:embed="rId11"/>
            <a:stretch>
              <a:fillRect/>
            </a:stretch>
          </p:blipFill>
          <p:spPr>
            <a:xfrm>
              <a:off x="1463055" y="2342"/>
              <a:ext cx="731520" cy="914400"/>
            </a:xfrm>
            <a:prstGeom prst="rect">
              <a:avLst/>
            </a:prstGeom>
          </p:spPr>
        </p:pic>
        <p:pic>
          <p:nvPicPr>
            <p:cNvPr id="11" name="Picture 10"/>
            <p:cNvPicPr/>
            <p:nvPr/>
          </p:nvPicPr>
          <p:blipFill>
            <a:blip r:embed="rId12"/>
            <a:stretch>
              <a:fillRect/>
            </a:stretch>
          </p:blipFill>
          <p:spPr>
            <a:xfrm>
              <a:off x="3615659" y="-3187"/>
              <a:ext cx="731520" cy="914400"/>
            </a:xfrm>
            <a:prstGeom prst="rect">
              <a:avLst/>
            </a:prstGeom>
          </p:spPr>
        </p:pic>
        <p:pic>
          <p:nvPicPr>
            <p:cNvPr id="12" name="Picture 11"/>
            <p:cNvPicPr/>
            <p:nvPr/>
          </p:nvPicPr>
          <p:blipFill>
            <a:blip r:embed="rId13"/>
            <a:stretch>
              <a:fillRect/>
            </a:stretch>
          </p:blipFill>
          <p:spPr>
            <a:xfrm>
              <a:off x="2190066" y="1816094"/>
              <a:ext cx="731520" cy="914400"/>
            </a:xfrm>
            <a:prstGeom prst="rect">
              <a:avLst/>
            </a:prstGeom>
          </p:spPr>
        </p:pic>
        <p:pic>
          <p:nvPicPr>
            <p:cNvPr id="13" name="Picture 12"/>
            <p:cNvPicPr/>
            <p:nvPr/>
          </p:nvPicPr>
          <p:blipFill>
            <a:blip r:embed="rId14"/>
            <a:stretch>
              <a:fillRect/>
            </a:stretch>
          </p:blipFill>
          <p:spPr>
            <a:xfrm>
              <a:off x="721581" y="916731"/>
              <a:ext cx="731520" cy="914400"/>
            </a:xfrm>
            <a:prstGeom prst="rect">
              <a:avLst/>
            </a:prstGeom>
          </p:spPr>
        </p:pic>
        <p:pic>
          <p:nvPicPr>
            <p:cNvPr id="14" name="Picture 13"/>
            <p:cNvPicPr/>
            <p:nvPr/>
          </p:nvPicPr>
          <p:blipFill rotWithShape="1">
            <a:blip r:embed="rId15"/>
            <a:stretch/>
          </p:blipFill>
          <p:spPr>
            <a:xfrm>
              <a:off x="2174682" y="-4392"/>
              <a:ext cx="731520" cy="914400"/>
            </a:xfrm>
            <a:prstGeom prst="rect">
              <a:avLst/>
            </a:prstGeom>
          </p:spPr>
        </p:pic>
        <p:pic>
          <p:nvPicPr>
            <p:cNvPr id="15" name="Picture 14"/>
            <p:cNvPicPr/>
            <p:nvPr/>
          </p:nvPicPr>
          <p:blipFill>
            <a:blip r:embed="rId16"/>
            <a:stretch>
              <a:fillRect/>
            </a:stretch>
          </p:blipFill>
          <p:spPr>
            <a:xfrm>
              <a:off x="3636153" y="1810231"/>
              <a:ext cx="731520" cy="914400"/>
            </a:xfrm>
            <a:prstGeom prst="rect">
              <a:avLst/>
            </a:prstGeom>
          </p:spPr>
        </p:pic>
        <p:pic>
          <p:nvPicPr>
            <p:cNvPr id="16" name="Picture 15"/>
            <p:cNvPicPr/>
            <p:nvPr/>
          </p:nvPicPr>
          <p:blipFill>
            <a:blip r:embed="rId17"/>
            <a:stretch>
              <a:fillRect/>
            </a:stretch>
          </p:blipFill>
          <p:spPr>
            <a:xfrm>
              <a:off x="2181347" y="913951"/>
              <a:ext cx="731520" cy="914400"/>
            </a:xfrm>
            <a:prstGeom prst="rect">
              <a:avLst/>
            </a:prstGeom>
          </p:spPr>
        </p:pic>
        <p:pic>
          <p:nvPicPr>
            <p:cNvPr id="17" name="Picture 16"/>
            <p:cNvPicPr/>
            <p:nvPr/>
          </p:nvPicPr>
          <p:blipFill rotWithShape="1">
            <a:blip r:embed="rId18"/>
            <a:stretch/>
          </p:blipFill>
          <p:spPr bwMode="auto">
            <a:xfrm>
              <a:off x="2886309" y="1710"/>
              <a:ext cx="731520" cy="914400"/>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19">
              <a:extLst>
                <a:ext uri="{BEBA8EAE-BF5A-486C-A8C5-ECC9F3942E4B}">
                  <a14:imgProps xmlns:a14="http://schemas.microsoft.com/office/drawing/2010/main">
                    <a14:imgLayer r:embed="rId20">
                      <a14:imgEffect>
                        <a14:brightnessContrast bright="25000"/>
                      </a14:imgEffect>
                    </a14:imgLayer>
                  </a14:imgProps>
                </a:ext>
              </a:extLst>
            </a:blip>
            <a:stretch/>
          </p:blipFill>
          <p:spPr>
            <a:xfrm>
              <a:off x="2906217" y="892923"/>
              <a:ext cx="731520" cy="914400"/>
            </a:xfrm>
            <a:prstGeom prst="rect">
              <a:avLst/>
            </a:prstGeom>
          </p:spPr>
        </p:pic>
        <p:pic>
          <p:nvPicPr>
            <p:cNvPr id="19" name="Picture 18"/>
            <p:cNvPicPr/>
            <p:nvPr/>
          </p:nvPicPr>
          <p:blipFill rotWithShape="1">
            <a:blip r:embed="rId21">
              <a:extLst>
                <a:ext uri="{BEBA8EAE-BF5A-486C-A8C5-ECC9F3942E4B}">
                  <a14:imgProps xmlns:a14="http://schemas.microsoft.com/office/drawing/2010/main">
                    <a14:imgLayer r:embed="rId22">
                      <a14:imgEffect>
                        <a14:brightnessContrast bright="18000"/>
                      </a14:imgEffect>
                    </a14:imgLayer>
                  </a14:imgProps>
                </a:ext>
              </a:extLst>
            </a:blip>
            <a:stretch/>
          </p:blipFill>
          <p:spPr>
            <a:xfrm>
              <a:off x="4329868" y="892923"/>
              <a:ext cx="731520" cy="914400"/>
            </a:xfrm>
            <a:prstGeom prst="rect">
              <a:avLst/>
            </a:prstGeom>
          </p:spPr>
        </p:pic>
        <p:pic>
          <p:nvPicPr>
            <p:cNvPr id="20" name="Picture 19"/>
            <p:cNvPicPr/>
            <p:nvPr/>
          </p:nvPicPr>
          <p:blipFill>
            <a:blip r:embed="rId23">
              <a:extLst>
                <a:ext uri="{BEBA8EAE-BF5A-486C-A8C5-ECC9F3942E4B}">
                  <a14:imgProps xmlns:a14="http://schemas.microsoft.com/office/drawing/2010/main">
                    <a14:imgLayer r:embed="rId24">
                      <a14:imgEffect>
                        <a14:brightnessContrast bright="22000"/>
                      </a14:imgEffect>
                    </a14:imgLayer>
                  </a14:imgProps>
                </a:ext>
              </a:extLst>
            </a:blip>
            <a:stretch>
              <a:fillRect/>
            </a:stretch>
          </p:blipFill>
          <p:spPr>
            <a:xfrm>
              <a:off x="2923637" y="1817911"/>
              <a:ext cx="731520" cy="914400"/>
            </a:xfrm>
            <a:prstGeom prst="rect">
              <a:avLst/>
            </a:prstGeom>
          </p:spPr>
        </p:pic>
        <p:pic>
          <p:nvPicPr>
            <p:cNvPr id="21" name="Picture 20"/>
            <p:cNvPicPr/>
            <p:nvPr/>
          </p:nvPicPr>
          <p:blipFill>
            <a:blip r:embed="rId25">
              <a:extLst>
                <a:ext uri="{BEBA8EAE-BF5A-486C-A8C5-ECC9F3942E4B}">
                  <a14:imgProps xmlns:a14="http://schemas.microsoft.com/office/drawing/2010/main">
                    <a14:imgLayer r:embed="rId26">
                      <a14:imgEffect>
                        <a14:brightnessContrast bright="42000"/>
                      </a14:imgEffect>
                    </a14:imgLayer>
                  </a14:imgProps>
                </a:ext>
              </a:extLst>
            </a:blip>
            <a:stretch>
              <a:fillRect/>
            </a:stretch>
          </p:blipFill>
          <p:spPr>
            <a:xfrm>
              <a:off x="5046114" y="907635"/>
              <a:ext cx="731520" cy="914400"/>
            </a:xfrm>
            <a:prstGeom prst="rect">
              <a:avLst/>
            </a:prstGeom>
          </p:spPr>
        </p:pic>
        <p:pic>
          <p:nvPicPr>
            <p:cNvPr id="22" name="Picture 21"/>
            <p:cNvPicPr/>
            <p:nvPr/>
          </p:nvPicPr>
          <p:blipFill rotWithShape="1">
            <a:blip r:embed="rId27">
              <a:extLst>
                <a:ext uri="{BEBA8EAE-BF5A-486C-A8C5-ECC9F3942E4B}">
                  <a14:imgProps xmlns:a14="http://schemas.microsoft.com/office/drawing/2010/main">
                    <a14:imgLayer r:embed="rId28">
                      <a14:imgEffect>
                        <a14:brightnessContrast bright="32000"/>
                      </a14:imgEffect>
                    </a14:imgLayer>
                  </a14:imgProps>
                </a:ext>
              </a:extLst>
            </a:blip>
            <a:stretch/>
          </p:blipFill>
          <p:spPr>
            <a:xfrm>
              <a:off x="4328625" y="-12181"/>
              <a:ext cx="731520" cy="914400"/>
            </a:xfrm>
            <a:prstGeom prst="rect">
              <a:avLst/>
            </a:prstGeom>
          </p:spPr>
        </p:pic>
        <p:pic>
          <p:nvPicPr>
            <p:cNvPr id="23" name="Picture 22"/>
            <p:cNvPicPr/>
            <p:nvPr/>
          </p:nvPicPr>
          <p:blipFill rotWithShape="1">
            <a:blip r:embed="rId29"/>
            <a:stretch/>
          </p:blipFill>
          <p:spPr>
            <a:xfrm>
              <a:off x="5785119" y="861297"/>
              <a:ext cx="731520" cy="914400"/>
            </a:xfrm>
            <a:prstGeom prst="rect">
              <a:avLst/>
            </a:prstGeom>
          </p:spPr>
        </p:pic>
        <p:pic>
          <p:nvPicPr>
            <p:cNvPr id="24" name="Picture 23"/>
            <p:cNvPicPr/>
            <p:nvPr/>
          </p:nvPicPr>
          <p:blipFill rotWithShape="1">
            <a:blip r:embed="rId30">
              <a:extLst>
                <a:ext uri="{BEBA8EAE-BF5A-486C-A8C5-ECC9F3942E4B}">
                  <a14:imgProps xmlns:a14="http://schemas.microsoft.com/office/drawing/2010/main">
                    <a14:imgLayer r:embed="rId31">
                      <a14:imgEffect>
                        <a14:brightnessContrast bright="31000"/>
                      </a14:imgEffect>
                    </a14:imgLayer>
                  </a14:imgProps>
                </a:ext>
              </a:extLst>
            </a:blip>
            <a:stretch/>
          </p:blipFill>
          <p:spPr>
            <a:xfrm>
              <a:off x="5044797" y="-6765"/>
              <a:ext cx="731520" cy="914400"/>
            </a:xfrm>
            <a:prstGeom prst="rect">
              <a:avLst/>
            </a:prstGeom>
          </p:spPr>
        </p:pic>
        <p:pic>
          <p:nvPicPr>
            <p:cNvPr id="25" name="Picture 24"/>
            <p:cNvPicPr/>
            <p:nvPr/>
          </p:nvPicPr>
          <p:blipFill>
            <a:blip r:embed="rId32"/>
            <a:stretch>
              <a:fillRect/>
            </a:stretch>
          </p:blipFill>
          <p:spPr>
            <a:xfrm>
              <a:off x="6504838" y="880924"/>
              <a:ext cx="731520" cy="914400"/>
            </a:xfrm>
            <a:prstGeom prst="rect">
              <a:avLst/>
            </a:prstGeom>
          </p:spPr>
        </p:pic>
        <p:pic>
          <p:nvPicPr>
            <p:cNvPr id="26" name="Picture 25"/>
            <p:cNvPicPr/>
            <p:nvPr/>
          </p:nvPicPr>
          <p:blipFill rotWithShape="1">
            <a:blip r:embed="rId33">
              <a:extLst>
                <a:ext uri="{BEBA8EAE-BF5A-486C-A8C5-ECC9F3942E4B}">
                  <a14:imgProps xmlns:a14="http://schemas.microsoft.com/office/drawing/2010/main">
                    <a14:imgLayer r:embed="rId34">
                      <a14:imgEffect>
                        <a14:brightnessContrast bright="23000"/>
                      </a14:imgEffect>
                    </a14:imgLayer>
                  </a14:imgProps>
                </a:ext>
              </a:extLst>
            </a:blip>
            <a:stretch/>
          </p:blipFill>
          <p:spPr bwMode="auto">
            <a:xfrm>
              <a:off x="5776317" y="-17628"/>
              <a:ext cx="731520" cy="914400"/>
            </a:xfrm>
            <a:prstGeom prst="rect">
              <a:avLst/>
            </a:prstGeom>
            <a:ln>
              <a:noFill/>
            </a:ln>
            <a:extLst>
              <a:ext uri="{53640926-AAD7-44D8-BBD7-CCE9431645EC}">
                <a14:shadowObscured xmlns:a14="http://schemas.microsoft.com/office/drawing/2010/main"/>
              </a:ext>
            </a:extLst>
          </p:spPr>
        </p:pic>
        <p:pic>
          <p:nvPicPr>
            <p:cNvPr id="27" name="Picture 26"/>
            <p:cNvPicPr/>
            <p:nvPr/>
          </p:nvPicPr>
          <p:blipFill rotWithShape="1">
            <a:blip r:embed="rId35">
              <a:extLst>
                <a:ext uri="{BEBA8EAE-BF5A-486C-A8C5-ECC9F3942E4B}">
                  <a14:imgProps xmlns:a14="http://schemas.microsoft.com/office/drawing/2010/main">
                    <a14:imgLayer r:embed="rId36">
                      <a14:imgEffect>
                        <a14:brightnessContrast bright="17000"/>
                      </a14:imgEffect>
                    </a14:imgLayer>
                  </a14:imgProps>
                </a:ext>
              </a:extLst>
            </a:blip>
            <a:srcRect t="3640"/>
            <a:stretch/>
          </p:blipFill>
          <p:spPr>
            <a:xfrm>
              <a:off x="5052764" y="1818861"/>
              <a:ext cx="731520" cy="881114"/>
            </a:xfrm>
            <a:prstGeom prst="rect">
              <a:avLst/>
            </a:prstGeom>
          </p:spPr>
        </p:pic>
        <p:pic>
          <p:nvPicPr>
            <p:cNvPr id="28" name="Picture 27"/>
            <p:cNvPicPr/>
            <p:nvPr/>
          </p:nvPicPr>
          <p:blipFill rotWithShape="1">
            <a:blip r:embed="rId37">
              <a:extLst>
                <a:ext uri="{BEBA8EAE-BF5A-486C-A8C5-ECC9F3942E4B}">
                  <a14:imgProps xmlns:a14="http://schemas.microsoft.com/office/drawing/2010/main">
                    <a14:imgLayer r:embed="rId38">
                      <a14:imgEffect>
                        <a14:brightnessContrast bright="32000"/>
                      </a14:imgEffect>
                    </a14:imgLayer>
                  </a14:imgProps>
                </a:ext>
              </a:extLst>
            </a:blip>
            <a:stretch/>
          </p:blipFill>
          <p:spPr>
            <a:xfrm>
              <a:off x="6498394" y="-28491"/>
              <a:ext cx="731520" cy="914400"/>
            </a:xfrm>
            <a:prstGeom prst="rect">
              <a:avLst/>
            </a:prstGeom>
          </p:spPr>
        </p:pic>
        <p:pic>
          <p:nvPicPr>
            <p:cNvPr id="29" name="Picture 28"/>
            <p:cNvPicPr/>
            <p:nvPr/>
          </p:nvPicPr>
          <p:blipFill>
            <a:blip r:embed="rId39">
              <a:extLst>
                <a:ext uri="{BEBA8EAE-BF5A-486C-A8C5-ECC9F3942E4B}">
                  <a14:imgProps xmlns:a14="http://schemas.microsoft.com/office/drawing/2010/main">
                    <a14:imgLayer r:embed="rId40">
                      <a14:imgEffect>
                        <a14:brightnessContrast bright="41000"/>
                      </a14:imgEffect>
                    </a14:imgLayer>
                  </a14:imgProps>
                </a:ext>
              </a:extLst>
            </a:blip>
            <a:stretch>
              <a:fillRect/>
            </a:stretch>
          </p:blipFill>
          <p:spPr>
            <a:xfrm>
              <a:off x="7229333" y="-21937"/>
              <a:ext cx="731520" cy="914400"/>
            </a:xfrm>
            <a:prstGeom prst="rect">
              <a:avLst/>
            </a:prstGeom>
          </p:spPr>
        </p:pic>
        <p:pic>
          <p:nvPicPr>
            <p:cNvPr id="30" name="Picture 29"/>
            <p:cNvPicPr/>
            <p:nvPr/>
          </p:nvPicPr>
          <p:blipFill>
            <a:blip r:embed="rId41">
              <a:extLst>
                <a:ext uri="{BEBA8EAE-BF5A-486C-A8C5-ECC9F3942E4B}">
                  <a14:imgProps xmlns:a14="http://schemas.microsoft.com/office/drawing/2010/main">
                    <a14:imgLayer r:embed="rId42">
                      <a14:imgEffect>
                        <a14:brightnessContrast bright="20000"/>
                      </a14:imgEffect>
                    </a14:imgLayer>
                  </a14:imgProps>
                </a:ext>
              </a:extLst>
            </a:blip>
            <a:stretch>
              <a:fillRect/>
            </a:stretch>
          </p:blipFill>
          <p:spPr>
            <a:xfrm>
              <a:off x="7956077" y="898635"/>
              <a:ext cx="731520" cy="914400"/>
            </a:xfrm>
            <a:prstGeom prst="rect">
              <a:avLst/>
            </a:prstGeom>
          </p:spPr>
        </p:pic>
        <p:pic>
          <p:nvPicPr>
            <p:cNvPr id="31" name="Picture 30"/>
            <p:cNvPicPr/>
            <p:nvPr/>
          </p:nvPicPr>
          <p:blipFill rotWithShape="1">
            <a:blip r:embed="rId43"/>
            <a:stretch/>
          </p:blipFill>
          <p:spPr>
            <a:xfrm>
              <a:off x="7222365" y="876142"/>
              <a:ext cx="731520" cy="914400"/>
            </a:xfrm>
            <a:prstGeom prst="rect">
              <a:avLst/>
            </a:prstGeom>
          </p:spPr>
        </p:pic>
        <p:pic>
          <p:nvPicPr>
            <p:cNvPr id="32" name="Picture 31"/>
            <p:cNvPicPr/>
            <p:nvPr/>
          </p:nvPicPr>
          <p:blipFill rotWithShape="1">
            <a:blip r:embed="rId44">
              <a:extLst>
                <a:ext uri="{BEBA8EAE-BF5A-486C-A8C5-ECC9F3942E4B}">
                  <a14:imgProps xmlns:a14="http://schemas.microsoft.com/office/drawing/2010/main">
                    <a14:imgLayer r:embed="rId45">
                      <a14:imgEffect>
                        <a14:brightnessContrast bright="20000"/>
                      </a14:imgEffect>
                    </a14:imgLayer>
                  </a14:imgProps>
                </a:ext>
              </a:extLst>
            </a:blip>
            <a:stretch/>
          </p:blipFill>
          <p:spPr>
            <a:xfrm>
              <a:off x="7956078" y="-22319"/>
              <a:ext cx="731520" cy="914400"/>
            </a:xfrm>
            <a:prstGeom prst="rect">
              <a:avLst/>
            </a:prstGeom>
          </p:spPr>
        </p:pic>
        <p:pic>
          <p:nvPicPr>
            <p:cNvPr id="33" name="Picture 32"/>
            <p:cNvPicPr/>
            <p:nvPr/>
          </p:nvPicPr>
          <p:blipFill>
            <a:blip r:embed="rId46"/>
            <a:stretch>
              <a:fillRect/>
            </a:stretch>
          </p:blipFill>
          <p:spPr>
            <a:xfrm>
              <a:off x="3613591" y="894377"/>
              <a:ext cx="731520" cy="914400"/>
            </a:xfrm>
            <a:prstGeom prst="rect">
              <a:avLst/>
            </a:prstGeom>
          </p:spPr>
        </p:pic>
        <p:pic>
          <p:nvPicPr>
            <p:cNvPr id="34" name="Picture 33"/>
            <p:cNvPicPr/>
            <p:nvPr/>
          </p:nvPicPr>
          <p:blipFill>
            <a:blip r:embed="rId47"/>
            <a:stretch>
              <a:fillRect/>
            </a:stretch>
          </p:blipFill>
          <p:spPr>
            <a:xfrm>
              <a:off x="6492703" y="7229266"/>
              <a:ext cx="731520" cy="927357"/>
            </a:xfrm>
            <a:prstGeom prst="rect">
              <a:avLst/>
            </a:prstGeom>
          </p:spPr>
        </p:pic>
        <p:pic>
          <p:nvPicPr>
            <p:cNvPr id="35" name="Picture 34"/>
            <p:cNvPicPr/>
            <p:nvPr/>
          </p:nvPicPr>
          <p:blipFill>
            <a:blip r:embed="rId48"/>
            <a:stretch>
              <a:fillRect/>
            </a:stretch>
          </p:blipFill>
          <p:spPr>
            <a:xfrm>
              <a:off x="6469046" y="4537729"/>
              <a:ext cx="740907" cy="914400"/>
            </a:xfrm>
            <a:prstGeom prst="rect">
              <a:avLst/>
            </a:prstGeom>
          </p:spPr>
        </p:pic>
        <p:pic>
          <p:nvPicPr>
            <p:cNvPr id="36" name="Picture 35"/>
            <p:cNvPicPr/>
            <p:nvPr/>
          </p:nvPicPr>
          <p:blipFill>
            <a:blip r:embed="rId49"/>
            <a:stretch>
              <a:fillRect/>
            </a:stretch>
          </p:blipFill>
          <p:spPr>
            <a:xfrm>
              <a:off x="5725519" y="2712896"/>
              <a:ext cx="731520" cy="914400"/>
            </a:xfrm>
            <a:prstGeom prst="rect">
              <a:avLst/>
            </a:prstGeom>
          </p:spPr>
        </p:pic>
        <p:pic>
          <p:nvPicPr>
            <p:cNvPr id="37" name="Picture 36"/>
            <p:cNvPicPr/>
            <p:nvPr/>
          </p:nvPicPr>
          <p:blipFill rotWithShape="1">
            <a:blip r:embed="rId50"/>
            <a:stretch/>
          </p:blipFill>
          <p:spPr bwMode="auto">
            <a:xfrm>
              <a:off x="8694399" y="3600480"/>
              <a:ext cx="731520" cy="914400"/>
            </a:xfrm>
            <a:prstGeom prst="rect">
              <a:avLst/>
            </a:prstGeom>
            <a:ln>
              <a:noFill/>
            </a:ln>
            <a:extLst>
              <a:ext uri="{53640926-AAD7-44D8-BBD7-CCE9431645EC}">
                <a14:shadowObscured xmlns:a14="http://schemas.microsoft.com/office/drawing/2010/main"/>
              </a:ext>
            </a:extLst>
          </p:spPr>
        </p:pic>
        <p:pic>
          <p:nvPicPr>
            <p:cNvPr id="38" name="Picture 37"/>
            <p:cNvPicPr/>
            <p:nvPr/>
          </p:nvPicPr>
          <p:blipFill rotWithShape="1">
            <a:blip r:embed="rId51"/>
            <a:stretch/>
          </p:blipFill>
          <p:spPr>
            <a:xfrm>
              <a:off x="7968911" y="2674788"/>
              <a:ext cx="731520" cy="914400"/>
            </a:xfrm>
            <a:prstGeom prst="rect">
              <a:avLst/>
            </a:prstGeom>
          </p:spPr>
        </p:pic>
        <p:pic>
          <p:nvPicPr>
            <p:cNvPr id="39" name="Picture 38"/>
            <p:cNvPicPr/>
            <p:nvPr/>
          </p:nvPicPr>
          <p:blipFill>
            <a:blip r:embed="rId52"/>
            <a:stretch>
              <a:fillRect/>
            </a:stretch>
          </p:blipFill>
          <p:spPr>
            <a:xfrm>
              <a:off x="7960853" y="1803570"/>
              <a:ext cx="731520" cy="914400"/>
            </a:xfrm>
            <a:prstGeom prst="rect">
              <a:avLst/>
            </a:prstGeom>
          </p:spPr>
        </p:pic>
        <p:pic>
          <p:nvPicPr>
            <p:cNvPr id="40" name="Picture 39"/>
            <p:cNvPicPr/>
            <p:nvPr/>
          </p:nvPicPr>
          <p:blipFill rotWithShape="1">
            <a:blip r:embed="rId53"/>
            <a:stretch/>
          </p:blipFill>
          <p:spPr>
            <a:xfrm>
              <a:off x="7229427" y="1779199"/>
              <a:ext cx="731520" cy="914400"/>
            </a:xfrm>
            <a:prstGeom prst="rect">
              <a:avLst/>
            </a:prstGeom>
          </p:spPr>
        </p:pic>
        <p:pic>
          <p:nvPicPr>
            <p:cNvPr id="41" name="Picture 40"/>
            <p:cNvPicPr/>
            <p:nvPr/>
          </p:nvPicPr>
          <p:blipFill>
            <a:blip r:embed="rId54"/>
            <a:stretch>
              <a:fillRect/>
            </a:stretch>
          </p:blipFill>
          <p:spPr>
            <a:xfrm>
              <a:off x="6495747" y="1778275"/>
              <a:ext cx="731520" cy="914400"/>
            </a:xfrm>
            <a:prstGeom prst="rect">
              <a:avLst/>
            </a:prstGeom>
          </p:spPr>
        </p:pic>
        <p:pic>
          <p:nvPicPr>
            <p:cNvPr id="42" name="Picture 41"/>
            <p:cNvPicPr/>
            <p:nvPr/>
          </p:nvPicPr>
          <p:blipFill rotWithShape="1">
            <a:blip r:embed="rId55"/>
            <a:srcRect l="2221" r="-1"/>
            <a:stretch/>
          </p:blipFill>
          <p:spPr>
            <a:xfrm>
              <a:off x="5784573" y="1783281"/>
              <a:ext cx="715275" cy="941349"/>
            </a:xfrm>
            <a:prstGeom prst="rect">
              <a:avLst/>
            </a:prstGeom>
          </p:spPr>
        </p:pic>
        <p:pic>
          <p:nvPicPr>
            <p:cNvPr id="44" name="Picture 43"/>
            <p:cNvPicPr/>
            <p:nvPr/>
          </p:nvPicPr>
          <p:blipFill rotWithShape="1">
            <a:blip r:embed="rId56"/>
            <a:stretch/>
          </p:blipFill>
          <p:spPr>
            <a:xfrm>
              <a:off x="694571" y="4517270"/>
              <a:ext cx="762041" cy="914400"/>
            </a:xfrm>
            <a:prstGeom prst="rect">
              <a:avLst/>
            </a:prstGeom>
          </p:spPr>
        </p:pic>
        <p:pic>
          <p:nvPicPr>
            <p:cNvPr id="45" name="Picture 44"/>
            <p:cNvPicPr/>
            <p:nvPr/>
          </p:nvPicPr>
          <p:blipFill rotWithShape="1">
            <a:blip r:embed="rId57"/>
            <a:stretch/>
          </p:blipFill>
          <p:spPr>
            <a:xfrm>
              <a:off x="6461815" y="2692750"/>
              <a:ext cx="731520" cy="914400"/>
            </a:xfrm>
            <a:prstGeom prst="rect">
              <a:avLst/>
            </a:prstGeom>
          </p:spPr>
        </p:pic>
        <p:pic>
          <p:nvPicPr>
            <p:cNvPr id="46" name="Picture 45"/>
            <p:cNvPicPr/>
            <p:nvPr/>
          </p:nvPicPr>
          <p:blipFill>
            <a:blip r:embed="rId58"/>
            <a:stretch>
              <a:fillRect/>
            </a:stretch>
          </p:blipFill>
          <p:spPr>
            <a:xfrm>
              <a:off x="3512683" y="2728154"/>
              <a:ext cx="731520" cy="914400"/>
            </a:xfrm>
            <a:prstGeom prst="rect">
              <a:avLst/>
            </a:prstGeom>
          </p:spPr>
        </p:pic>
        <p:pic>
          <p:nvPicPr>
            <p:cNvPr id="47" name="Picture 46"/>
            <p:cNvPicPr/>
            <p:nvPr/>
          </p:nvPicPr>
          <p:blipFill>
            <a:blip r:embed="rId59"/>
            <a:stretch>
              <a:fillRect/>
            </a:stretch>
          </p:blipFill>
          <p:spPr>
            <a:xfrm>
              <a:off x="2801238" y="2738174"/>
              <a:ext cx="731520" cy="914400"/>
            </a:xfrm>
            <a:prstGeom prst="rect">
              <a:avLst/>
            </a:prstGeom>
          </p:spPr>
        </p:pic>
        <p:pic>
          <p:nvPicPr>
            <p:cNvPr id="48" name="Picture 47"/>
            <p:cNvPicPr/>
            <p:nvPr/>
          </p:nvPicPr>
          <p:blipFill>
            <a:blip r:embed="rId60"/>
            <a:stretch>
              <a:fillRect/>
            </a:stretch>
          </p:blipFill>
          <p:spPr>
            <a:xfrm>
              <a:off x="5014380" y="3631538"/>
              <a:ext cx="731520" cy="914400"/>
            </a:xfrm>
            <a:prstGeom prst="rect">
              <a:avLst/>
            </a:prstGeom>
          </p:spPr>
        </p:pic>
        <p:pic>
          <p:nvPicPr>
            <p:cNvPr id="49" name="Picture 48"/>
            <p:cNvPicPr/>
            <p:nvPr/>
          </p:nvPicPr>
          <p:blipFill rotWithShape="1">
            <a:blip r:embed="rId61"/>
            <a:stretch/>
          </p:blipFill>
          <p:spPr bwMode="auto">
            <a:xfrm>
              <a:off x="2134379" y="2728954"/>
              <a:ext cx="731520" cy="914400"/>
            </a:xfrm>
            <a:prstGeom prst="rect">
              <a:avLst/>
            </a:prstGeom>
            <a:ln>
              <a:noFill/>
            </a:ln>
            <a:extLst>
              <a:ext uri="{53640926-AAD7-44D8-BBD7-CCE9431645EC}">
                <a14:shadowObscured xmlns:a14="http://schemas.microsoft.com/office/drawing/2010/main"/>
              </a:ext>
            </a:extLst>
          </p:spPr>
        </p:pic>
        <p:pic>
          <p:nvPicPr>
            <p:cNvPr id="50" name="Picture 49"/>
            <p:cNvPicPr/>
            <p:nvPr/>
          </p:nvPicPr>
          <p:blipFill rotWithShape="1">
            <a:blip r:embed="rId62"/>
            <a:srcRect r="10246"/>
            <a:stretch/>
          </p:blipFill>
          <p:spPr bwMode="auto">
            <a:xfrm>
              <a:off x="1459879" y="2734305"/>
              <a:ext cx="656570" cy="914400"/>
            </a:xfrm>
            <a:prstGeom prst="rect">
              <a:avLst/>
            </a:prstGeom>
            <a:ln>
              <a:noFill/>
            </a:ln>
            <a:extLst>
              <a:ext uri="{53640926-AAD7-44D8-BBD7-CCE9431645EC}">
                <a14:shadowObscured xmlns:a14="http://schemas.microsoft.com/office/drawing/2010/main"/>
              </a:ext>
            </a:extLst>
          </p:spPr>
        </p:pic>
        <p:pic>
          <p:nvPicPr>
            <p:cNvPr id="51" name="Picture 50"/>
            <p:cNvPicPr/>
            <p:nvPr/>
          </p:nvPicPr>
          <p:blipFill>
            <a:blip r:embed="rId63"/>
            <a:stretch>
              <a:fillRect/>
            </a:stretch>
          </p:blipFill>
          <p:spPr>
            <a:xfrm>
              <a:off x="708472" y="2744146"/>
              <a:ext cx="731520" cy="914400"/>
            </a:xfrm>
            <a:prstGeom prst="rect">
              <a:avLst/>
            </a:prstGeom>
          </p:spPr>
        </p:pic>
        <p:pic>
          <p:nvPicPr>
            <p:cNvPr id="52" name="Picture 51"/>
            <p:cNvPicPr/>
            <p:nvPr/>
          </p:nvPicPr>
          <p:blipFill rotWithShape="1">
            <a:blip r:embed="rId64"/>
            <a:stretch/>
          </p:blipFill>
          <p:spPr bwMode="auto">
            <a:xfrm>
              <a:off x="-11996" y="2709724"/>
              <a:ext cx="731520" cy="914400"/>
            </a:xfrm>
            <a:prstGeom prst="rect">
              <a:avLst/>
            </a:prstGeom>
            <a:ln>
              <a:noFill/>
            </a:ln>
            <a:extLst>
              <a:ext uri="{53640926-AAD7-44D8-BBD7-CCE9431645EC}">
                <a14:shadowObscured xmlns:a14="http://schemas.microsoft.com/office/drawing/2010/main"/>
              </a:ext>
            </a:extLst>
          </p:spPr>
        </p:pic>
        <p:pic>
          <p:nvPicPr>
            <p:cNvPr id="53" name="Picture 52"/>
            <p:cNvPicPr/>
            <p:nvPr/>
          </p:nvPicPr>
          <p:blipFill>
            <a:blip r:embed="rId65"/>
            <a:stretch>
              <a:fillRect/>
            </a:stretch>
          </p:blipFill>
          <p:spPr>
            <a:xfrm>
              <a:off x="-28771" y="4503476"/>
              <a:ext cx="731520" cy="914400"/>
            </a:xfrm>
            <a:prstGeom prst="rect">
              <a:avLst/>
            </a:prstGeom>
          </p:spPr>
        </p:pic>
        <p:pic>
          <p:nvPicPr>
            <p:cNvPr id="54" name="Picture 53"/>
            <p:cNvPicPr/>
            <p:nvPr/>
          </p:nvPicPr>
          <p:blipFill rotWithShape="1">
            <a:blip r:embed="rId66"/>
            <a:stretch/>
          </p:blipFill>
          <p:spPr bwMode="auto">
            <a:xfrm>
              <a:off x="-44326" y="3634295"/>
              <a:ext cx="731520" cy="914400"/>
            </a:xfrm>
            <a:prstGeom prst="rect">
              <a:avLst/>
            </a:prstGeom>
            <a:ln>
              <a:noFill/>
            </a:ln>
            <a:extLst>
              <a:ext uri="{53640926-AAD7-44D8-BBD7-CCE9431645EC}">
                <a14:shadowObscured xmlns:a14="http://schemas.microsoft.com/office/drawing/2010/main"/>
              </a:ext>
            </a:extLst>
          </p:spPr>
        </p:pic>
        <p:pic>
          <p:nvPicPr>
            <p:cNvPr id="55" name="Picture 54"/>
            <p:cNvPicPr/>
            <p:nvPr/>
          </p:nvPicPr>
          <p:blipFill>
            <a:blip r:embed="rId67"/>
            <a:stretch>
              <a:fillRect/>
            </a:stretch>
          </p:blipFill>
          <p:spPr>
            <a:xfrm>
              <a:off x="675080" y="3657549"/>
              <a:ext cx="692932" cy="914400"/>
            </a:xfrm>
            <a:prstGeom prst="rect">
              <a:avLst/>
            </a:prstGeom>
          </p:spPr>
        </p:pic>
        <p:pic>
          <p:nvPicPr>
            <p:cNvPr id="56" name="Picture 55"/>
            <p:cNvPicPr/>
            <p:nvPr/>
          </p:nvPicPr>
          <p:blipFill rotWithShape="1">
            <a:blip r:embed="rId68"/>
            <a:stretch/>
          </p:blipFill>
          <p:spPr>
            <a:xfrm>
              <a:off x="3566150" y="3624124"/>
              <a:ext cx="731520" cy="914400"/>
            </a:xfrm>
            <a:prstGeom prst="rect">
              <a:avLst/>
            </a:prstGeom>
          </p:spPr>
        </p:pic>
        <p:pic>
          <p:nvPicPr>
            <p:cNvPr id="57" name="Picture 56"/>
            <p:cNvPicPr/>
            <p:nvPr/>
          </p:nvPicPr>
          <p:blipFill>
            <a:blip r:embed="rId69"/>
            <a:stretch>
              <a:fillRect/>
            </a:stretch>
          </p:blipFill>
          <p:spPr>
            <a:xfrm>
              <a:off x="2097919" y="3641611"/>
              <a:ext cx="731520" cy="914400"/>
            </a:xfrm>
            <a:prstGeom prst="rect">
              <a:avLst/>
            </a:prstGeom>
          </p:spPr>
        </p:pic>
        <p:pic>
          <p:nvPicPr>
            <p:cNvPr id="58" name="Picture 57"/>
            <p:cNvPicPr/>
            <p:nvPr/>
          </p:nvPicPr>
          <p:blipFill>
            <a:blip r:embed="rId70"/>
            <a:stretch>
              <a:fillRect/>
            </a:stretch>
          </p:blipFill>
          <p:spPr>
            <a:xfrm>
              <a:off x="1371750" y="3634295"/>
              <a:ext cx="731520" cy="914400"/>
            </a:xfrm>
            <a:prstGeom prst="rect">
              <a:avLst/>
            </a:prstGeom>
          </p:spPr>
        </p:pic>
        <p:pic>
          <p:nvPicPr>
            <p:cNvPr id="59" name="Picture 58"/>
            <p:cNvPicPr/>
            <p:nvPr/>
          </p:nvPicPr>
          <p:blipFill>
            <a:blip r:embed="rId71"/>
            <a:stretch>
              <a:fillRect/>
            </a:stretch>
          </p:blipFill>
          <p:spPr>
            <a:xfrm>
              <a:off x="2827808" y="3626753"/>
              <a:ext cx="731520" cy="914400"/>
            </a:xfrm>
            <a:prstGeom prst="rect">
              <a:avLst/>
            </a:prstGeom>
          </p:spPr>
        </p:pic>
        <p:pic>
          <p:nvPicPr>
            <p:cNvPr id="61" name="Picture 60"/>
            <p:cNvPicPr/>
            <p:nvPr/>
          </p:nvPicPr>
          <p:blipFill rotWithShape="1">
            <a:blip r:embed="rId72"/>
            <a:stretch/>
          </p:blipFill>
          <p:spPr>
            <a:xfrm>
              <a:off x="5737526" y="3629590"/>
              <a:ext cx="731520" cy="914400"/>
            </a:xfrm>
            <a:prstGeom prst="rect">
              <a:avLst/>
            </a:prstGeom>
          </p:spPr>
        </p:pic>
        <p:pic>
          <p:nvPicPr>
            <p:cNvPr id="62" name="Picture 61"/>
            <p:cNvPicPr/>
            <p:nvPr/>
          </p:nvPicPr>
          <p:blipFill>
            <a:blip r:embed="rId73"/>
            <a:stretch>
              <a:fillRect/>
            </a:stretch>
          </p:blipFill>
          <p:spPr>
            <a:xfrm>
              <a:off x="2133881" y="4543370"/>
              <a:ext cx="731520" cy="914400"/>
            </a:xfrm>
            <a:prstGeom prst="rect">
              <a:avLst/>
            </a:prstGeom>
          </p:spPr>
        </p:pic>
        <p:pic>
          <p:nvPicPr>
            <p:cNvPr id="63" name="Picture 62"/>
            <p:cNvPicPr/>
            <p:nvPr/>
          </p:nvPicPr>
          <p:blipFill>
            <a:blip r:embed="rId74"/>
            <a:stretch>
              <a:fillRect/>
            </a:stretch>
          </p:blipFill>
          <p:spPr>
            <a:xfrm>
              <a:off x="2862650" y="4538500"/>
              <a:ext cx="731520" cy="914400"/>
            </a:xfrm>
            <a:prstGeom prst="rect">
              <a:avLst/>
            </a:prstGeom>
          </p:spPr>
        </p:pic>
        <p:pic>
          <p:nvPicPr>
            <p:cNvPr id="64" name="Picture 63"/>
            <p:cNvPicPr/>
            <p:nvPr/>
          </p:nvPicPr>
          <p:blipFill rotWithShape="1">
            <a:blip r:embed="rId75">
              <a:extLst>
                <a:ext uri="{BEBA8EAE-BF5A-486C-A8C5-ECC9F3942E4B}">
                  <a14:imgProps xmlns:a14="http://schemas.microsoft.com/office/drawing/2010/main">
                    <a14:imgLayer r:embed="rId76">
                      <a14:imgEffect>
                        <a14:brightnessContrast bright="39000"/>
                      </a14:imgEffect>
                    </a14:imgLayer>
                  </a14:imgProps>
                </a:ext>
              </a:extLst>
            </a:blip>
            <a:stretch/>
          </p:blipFill>
          <p:spPr>
            <a:xfrm>
              <a:off x="3588547" y="4535808"/>
              <a:ext cx="731520" cy="914400"/>
            </a:xfrm>
            <a:prstGeom prst="rect">
              <a:avLst/>
            </a:prstGeom>
          </p:spPr>
        </p:pic>
        <p:pic>
          <p:nvPicPr>
            <p:cNvPr id="65" name="Picture 64"/>
            <p:cNvPicPr/>
            <p:nvPr/>
          </p:nvPicPr>
          <p:blipFill rotWithShape="1">
            <a:blip r:embed="rId77">
              <a:extLst>
                <a:ext uri="{BEBA8EAE-BF5A-486C-A8C5-ECC9F3942E4B}">
                  <a14:imgProps xmlns:a14="http://schemas.microsoft.com/office/drawing/2010/main">
                    <a14:imgLayer r:embed="rId78">
                      <a14:imgEffect>
                        <a14:brightnessContrast bright="32000"/>
                      </a14:imgEffect>
                    </a14:imgLayer>
                  </a14:imgProps>
                </a:ext>
              </a:extLst>
            </a:blip>
            <a:stretch/>
          </p:blipFill>
          <p:spPr bwMode="auto">
            <a:xfrm>
              <a:off x="6484896" y="3612921"/>
              <a:ext cx="731520" cy="914400"/>
            </a:xfrm>
            <a:prstGeom prst="rect">
              <a:avLst/>
            </a:prstGeom>
            <a:ln>
              <a:noFill/>
            </a:ln>
            <a:extLst>
              <a:ext uri="{53640926-AAD7-44D8-BBD7-CCE9431645EC}">
                <a14:shadowObscured xmlns:a14="http://schemas.microsoft.com/office/drawing/2010/main"/>
              </a:ext>
            </a:extLst>
          </p:spPr>
        </p:pic>
        <p:pic>
          <p:nvPicPr>
            <p:cNvPr id="66" name="Picture 65"/>
            <p:cNvPicPr/>
            <p:nvPr/>
          </p:nvPicPr>
          <p:blipFill>
            <a:blip r:embed="rId79"/>
            <a:stretch>
              <a:fillRect/>
            </a:stretch>
          </p:blipFill>
          <p:spPr>
            <a:xfrm>
              <a:off x="7228185" y="3609963"/>
              <a:ext cx="731520" cy="914400"/>
            </a:xfrm>
            <a:prstGeom prst="rect">
              <a:avLst/>
            </a:prstGeom>
          </p:spPr>
        </p:pic>
        <p:pic>
          <p:nvPicPr>
            <p:cNvPr id="67" name="Picture 66"/>
            <p:cNvPicPr/>
            <p:nvPr/>
          </p:nvPicPr>
          <p:blipFill rotWithShape="1">
            <a:blip r:embed="rId80">
              <a:extLst>
                <a:ext uri="{BEBA8EAE-BF5A-486C-A8C5-ECC9F3942E4B}">
                  <a14:imgProps xmlns:a14="http://schemas.microsoft.com/office/drawing/2010/main">
                    <a14:imgLayer r:embed="rId81">
                      <a14:imgEffect>
                        <a14:brightnessContrast bright="24000"/>
                      </a14:imgEffect>
                    </a14:imgLayer>
                  </a14:imgProps>
                </a:ext>
              </a:extLst>
            </a:blip>
            <a:stretch/>
          </p:blipFill>
          <p:spPr>
            <a:xfrm>
              <a:off x="7962889" y="3599311"/>
              <a:ext cx="731520" cy="914400"/>
            </a:xfrm>
            <a:prstGeom prst="rect">
              <a:avLst/>
            </a:prstGeom>
          </p:spPr>
        </p:pic>
        <p:pic>
          <p:nvPicPr>
            <p:cNvPr id="69" name="Picture 68"/>
            <p:cNvPicPr/>
            <p:nvPr/>
          </p:nvPicPr>
          <p:blipFill rotWithShape="1">
            <a:blip r:embed="rId82"/>
            <a:stretch/>
          </p:blipFill>
          <p:spPr>
            <a:xfrm>
              <a:off x="7198462" y="2702957"/>
              <a:ext cx="772329" cy="914400"/>
            </a:xfrm>
            <a:prstGeom prst="rect">
              <a:avLst/>
            </a:prstGeom>
          </p:spPr>
        </p:pic>
        <p:pic>
          <p:nvPicPr>
            <p:cNvPr id="70" name="Picture 69"/>
            <p:cNvPicPr/>
            <p:nvPr/>
          </p:nvPicPr>
          <p:blipFill>
            <a:blip r:embed="rId83">
              <a:extLst>
                <a:ext uri="{BEBA8EAE-BF5A-486C-A8C5-ECC9F3942E4B}">
                  <a14:imgProps xmlns:a14="http://schemas.microsoft.com/office/drawing/2010/main">
                    <a14:imgLayer r:embed="rId84">
                      <a14:imgEffect>
                        <a14:brightnessContrast bright="25000"/>
                      </a14:imgEffect>
                    </a14:imgLayer>
                  </a14:imgProps>
                </a:ext>
              </a:extLst>
            </a:blip>
            <a:stretch>
              <a:fillRect/>
            </a:stretch>
          </p:blipFill>
          <p:spPr>
            <a:xfrm>
              <a:off x="-21734" y="5415352"/>
              <a:ext cx="734799" cy="914400"/>
            </a:xfrm>
            <a:prstGeom prst="rect">
              <a:avLst/>
            </a:prstGeom>
          </p:spPr>
        </p:pic>
        <p:pic>
          <p:nvPicPr>
            <p:cNvPr id="71" name="Picture 70"/>
            <p:cNvPicPr/>
            <p:nvPr/>
          </p:nvPicPr>
          <p:blipFill>
            <a:blip r:embed="rId85">
              <a:extLst>
                <a:ext uri="{BEBA8EAE-BF5A-486C-A8C5-ECC9F3942E4B}">
                  <a14:imgProps xmlns:a14="http://schemas.microsoft.com/office/drawing/2010/main">
                    <a14:imgLayer r:embed="rId86">
                      <a14:imgEffect>
                        <a14:brightnessContrast bright="32000"/>
                      </a14:imgEffect>
                    </a14:imgLayer>
                  </a14:imgProps>
                </a:ext>
              </a:extLst>
            </a:blip>
            <a:stretch>
              <a:fillRect/>
            </a:stretch>
          </p:blipFill>
          <p:spPr>
            <a:xfrm>
              <a:off x="-32675" y="6331275"/>
              <a:ext cx="731520" cy="914400"/>
            </a:xfrm>
            <a:prstGeom prst="rect">
              <a:avLst/>
            </a:prstGeom>
          </p:spPr>
        </p:pic>
        <p:pic>
          <p:nvPicPr>
            <p:cNvPr id="72" name="Picture 71"/>
            <p:cNvPicPr/>
            <p:nvPr/>
          </p:nvPicPr>
          <p:blipFill>
            <a:blip r:embed="rId87"/>
            <a:stretch>
              <a:fillRect/>
            </a:stretch>
          </p:blipFill>
          <p:spPr>
            <a:xfrm>
              <a:off x="715027" y="5404883"/>
              <a:ext cx="754938" cy="914400"/>
            </a:xfrm>
            <a:prstGeom prst="rect">
              <a:avLst/>
            </a:prstGeom>
          </p:spPr>
        </p:pic>
        <p:pic>
          <p:nvPicPr>
            <p:cNvPr id="73" name="Picture 72"/>
            <p:cNvPicPr/>
            <p:nvPr/>
          </p:nvPicPr>
          <p:blipFill>
            <a:blip r:embed="rId88"/>
            <a:stretch>
              <a:fillRect/>
            </a:stretch>
          </p:blipFill>
          <p:spPr>
            <a:xfrm>
              <a:off x="1488079" y="5438319"/>
              <a:ext cx="739133" cy="914400"/>
            </a:xfrm>
            <a:prstGeom prst="rect">
              <a:avLst/>
            </a:prstGeom>
          </p:spPr>
        </p:pic>
        <p:pic>
          <p:nvPicPr>
            <p:cNvPr id="74" name="Picture 73"/>
            <p:cNvPicPr/>
            <p:nvPr/>
          </p:nvPicPr>
          <p:blipFill rotWithShape="1">
            <a:blip r:embed="rId89"/>
            <a:srcRect l="5384"/>
            <a:stretch/>
          </p:blipFill>
          <p:spPr>
            <a:xfrm>
              <a:off x="2227132" y="5454566"/>
              <a:ext cx="692137" cy="914400"/>
            </a:xfrm>
            <a:prstGeom prst="rect">
              <a:avLst/>
            </a:prstGeom>
          </p:spPr>
        </p:pic>
        <p:pic>
          <p:nvPicPr>
            <p:cNvPr id="75" name="Picture 74"/>
            <p:cNvPicPr/>
            <p:nvPr/>
          </p:nvPicPr>
          <p:blipFill rotWithShape="1">
            <a:blip r:embed="rId90"/>
            <a:stretch/>
          </p:blipFill>
          <p:spPr>
            <a:xfrm>
              <a:off x="1410536" y="4543370"/>
              <a:ext cx="731520" cy="914400"/>
            </a:xfrm>
            <a:prstGeom prst="rect">
              <a:avLst/>
            </a:prstGeom>
          </p:spPr>
        </p:pic>
        <p:pic>
          <p:nvPicPr>
            <p:cNvPr id="76" name="Picture 75"/>
            <p:cNvPicPr/>
            <p:nvPr/>
          </p:nvPicPr>
          <p:blipFill>
            <a:blip r:embed="rId91"/>
            <a:stretch>
              <a:fillRect/>
            </a:stretch>
          </p:blipFill>
          <p:spPr>
            <a:xfrm>
              <a:off x="2919869" y="5444276"/>
              <a:ext cx="748260" cy="914400"/>
            </a:xfrm>
            <a:prstGeom prst="rect">
              <a:avLst/>
            </a:prstGeom>
          </p:spPr>
        </p:pic>
        <p:pic>
          <p:nvPicPr>
            <p:cNvPr id="77" name="Picture 76"/>
            <p:cNvPicPr/>
            <p:nvPr/>
          </p:nvPicPr>
          <p:blipFill rotWithShape="1">
            <a:blip r:embed="rId92"/>
            <a:srcRect l="4286"/>
            <a:stretch/>
          </p:blipFill>
          <p:spPr>
            <a:xfrm>
              <a:off x="3670990" y="5422132"/>
              <a:ext cx="706997" cy="914400"/>
            </a:xfrm>
            <a:prstGeom prst="rect">
              <a:avLst/>
            </a:prstGeom>
          </p:spPr>
        </p:pic>
        <p:pic>
          <p:nvPicPr>
            <p:cNvPr id="78" name="Picture 77"/>
            <p:cNvPicPr/>
            <p:nvPr/>
          </p:nvPicPr>
          <p:blipFill rotWithShape="1">
            <a:blip r:embed="rId93"/>
            <a:srcRect l="1359" t="550" r="261" b="2175"/>
            <a:stretch/>
          </p:blipFill>
          <p:spPr bwMode="auto">
            <a:xfrm>
              <a:off x="4381768" y="5434655"/>
              <a:ext cx="719678" cy="889487"/>
            </a:xfrm>
            <a:prstGeom prst="rect">
              <a:avLst/>
            </a:prstGeom>
            <a:ln>
              <a:noFill/>
            </a:ln>
            <a:extLst>
              <a:ext uri="{53640926-AAD7-44D8-BBD7-CCE9431645EC}">
                <a14:shadowObscured xmlns:a14="http://schemas.microsoft.com/office/drawing/2010/main"/>
              </a:ext>
            </a:extLst>
          </p:spPr>
        </p:pic>
        <p:pic>
          <p:nvPicPr>
            <p:cNvPr id="79" name="Picture 78"/>
            <p:cNvPicPr/>
            <p:nvPr/>
          </p:nvPicPr>
          <p:blipFill rotWithShape="1">
            <a:blip r:embed="rId94"/>
            <a:stretch/>
          </p:blipFill>
          <p:spPr>
            <a:xfrm>
              <a:off x="4328625" y="4531606"/>
              <a:ext cx="731520" cy="914400"/>
            </a:xfrm>
            <a:prstGeom prst="rect">
              <a:avLst/>
            </a:prstGeom>
          </p:spPr>
        </p:pic>
        <p:pic>
          <p:nvPicPr>
            <p:cNvPr id="80" name="Picture 79"/>
            <p:cNvPicPr/>
            <p:nvPr/>
          </p:nvPicPr>
          <p:blipFill rotWithShape="1">
            <a:blip r:embed="rId95"/>
            <a:stretch/>
          </p:blipFill>
          <p:spPr>
            <a:xfrm>
              <a:off x="7251254" y="5445331"/>
              <a:ext cx="731520" cy="914400"/>
            </a:xfrm>
            <a:prstGeom prst="rect">
              <a:avLst/>
            </a:prstGeom>
          </p:spPr>
        </p:pic>
        <p:pic>
          <p:nvPicPr>
            <p:cNvPr id="81" name="Picture 80"/>
            <p:cNvPicPr/>
            <p:nvPr/>
          </p:nvPicPr>
          <p:blipFill rotWithShape="1">
            <a:blip r:embed="rId96"/>
            <a:stretch/>
          </p:blipFill>
          <p:spPr bwMode="auto">
            <a:xfrm>
              <a:off x="5107409" y="5454566"/>
              <a:ext cx="731520" cy="914400"/>
            </a:xfrm>
            <a:prstGeom prst="rect">
              <a:avLst/>
            </a:prstGeom>
            <a:ln>
              <a:noFill/>
            </a:ln>
            <a:extLst>
              <a:ext uri="{53640926-AAD7-44D8-BBD7-CCE9431645EC}">
                <a14:shadowObscured xmlns:a14="http://schemas.microsoft.com/office/drawing/2010/main"/>
              </a:ext>
            </a:extLst>
          </p:spPr>
        </p:pic>
        <p:pic>
          <p:nvPicPr>
            <p:cNvPr id="82" name="Picture 81"/>
            <p:cNvPicPr/>
            <p:nvPr/>
          </p:nvPicPr>
          <p:blipFill rotWithShape="1">
            <a:blip r:embed="rId97"/>
            <a:stretch/>
          </p:blipFill>
          <p:spPr>
            <a:xfrm>
              <a:off x="4987850" y="4545709"/>
              <a:ext cx="731520" cy="914400"/>
            </a:xfrm>
            <a:prstGeom prst="rect">
              <a:avLst/>
            </a:prstGeom>
          </p:spPr>
        </p:pic>
        <p:pic>
          <p:nvPicPr>
            <p:cNvPr id="83" name="Picture 82"/>
            <p:cNvPicPr/>
            <p:nvPr/>
          </p:nvPicPr>
          <p:blipFill rotWithShape="1">
            <a:blip r:embed="rId98"/>
            <a:srcRect r="4012"/>
            <a:stretch/>
          </p:blipFill>
          <p:spPr>
            <a:xfrm>
              <a:off x="5726172" y="4555519"/>
              <a:ext cx="732557" cy="914400"/>
            </a:xfrm>
            <a:prstGeom prst="rect">
              <a:avLst/>
            </a:prstGeom>
          </p:spPr>
        </p:pic>
        <p:pic>
          <p:nvPicPr>
            <p:cNvPr id="84" name="Picture 83"/>
            <p:cNvPicPr/>
            <p:nvPr/>
          </p:nvPicPr>
          <p:blipFill>
            <a:blip r:embed="rId99"/>
            <a:stretch>
              <a:fillRect/>
            </a:stretch>
          </p:blipFill>
          <p:spPr>
            <a:xfrm>
              <a:off x="7224567" y="4524239"/>
              <a:ext cx="731520" cy="914400"/>
            </a:xfrm>
            <a:prstGeom prst="rect">
              <a:avLst/>
            </a:prstGeom>
          </p:spPr>
        </p:pic>
        <p:pic>
          <p:nvPicPr>
            <p:cNvPr id="85" name="Picture 84"/>
            <p:cNvPicPr/>
            <p:nvPr/>
          </p:nvPicPr>
          <p:blipFill rotWithShape="1">
            <a:blip r:embed="rId100">
              <a:extLst>
                <a:ext uri="{BEBA8EAE-BF5A-486C-A8C5-ECC9F3942E4B}">
                  <a14:imgProps xmlns:a14="http://schemas.microsoft.com/office/drawing/2010/main">
                    <a14:imgLayer r:embed="rId101">
                      <a14:imgEffect>
                        <a14:brightnessContrast bright="28000"/>
                      </a14:imgEffect>
                    </a14:imgLayer>
                  </a14:imgProps>
                </a:ext>
              </a:extLst>
            </a:blip>
            <a:stretch/>
          </p:blipFill>
          <p:spPr>
            <a:xfrm>
              <a:off x="7962889" y="4507732"/>
              <a:ext cx="741622" cy="914400"/>
            </a:xfrm>
            <a:prstGeom prst="rect">
              <a:avLst/>
            </a:prstGeom>
          </p:spPr>
        </p:pic>
        <p:pic>
          <p:nvPicPr>
            <p:cNvPr id="87" name="Picture 86"/>
            <p:cNvPicPr/>
            <p:nvPr/>
          </p:nvPicPr>
          <p:blipFill>
            <a:blip r:embed="rId102"/>
            <a:stretch>
              <a:fillRect/>
            </a:stretch>
          </p:blipFill>
          <p:spPr>
            <a:xfrm>
              <a:off x="682568" y="6321336"/>
              <a:ext cx="731520" cy="914400"/>
            </a:xfrm>
            <a:prstGeom prst="rect">
              <a:avLst/>
            </a:prstGeom>
          </p:spPr>
        </p:pic>
        <p:pic>
          <p:nvPicPr>
            <p:cNvPr id="88" name="Picture 87"/>
            <p:cNvPicPr/>
            <p:nvPr/>
          </p:nvPicPr>
          <p:blipFill>
            <a:blip r:embed="rId103"/>
            <a:stretch>
              <a:fillRect/>
            </a:stretch>
          </p:blipFill>
          <p:spPr>
            <a:xfrm>
              <a:off x="-44326" y="7243219"/>
              <a:ext cx="731520" cy="914400"/>
            </a:xfrm>
            <a:prstGeom prst="rect">
              <a:avLst/>
            </a:prstGeom>
          </p:spPr>
        </p:pic>
        <p:pic>
          <p:nvPicPr>
            <p:cNvPr id="89" name="Picture 88"/>
            <p:cNvPicPr/>
            <p:nvPr/>
          </p:nvPicPr>
          <p:blipFill rotWithShape="1">
            <a:blip r:embed="rId104"/>
            <a:stretch/>
          </p:blipFill>
          <p:spPr>
            <a:xfrm>
              <a:off x="1419239" y="6314700"/>
              <a:ext cx="731520" cy="914400"/>
            </a:xfrm>
            <a:prstGeom prst="rect">
              <a:avLst/>
            </a:prstGeom>
          </p:spPr>
        </p:pic>
        <p:pic>
          <p:nvPicPr>
            <p:cNvPr id="90" name="Picture 89"/>
            <p:cNvPicPr/>
            <p:nvPr/>
          </p:nvPicPr>
          <p:blipFill>
            <a:blip r:embed="rId105">
              <a:extLst>
                <a:ext uri="{BEBA8EAE-BF5A-486C-A8C5-ECC9F3942E4B}">
                  <a14:imgProps xmlns:a14="http://schemas.microsoft.com/office/drawing/2010/main">
                    <a14:imgLayer r:embed="rId106">
                      <a14:imgEffect>
                        <a14:brightnessContrast bright="11000"/>
                      </a14:imgEffect>
                    </a14:imgLayer>
                  </a14:imgProps>
                </a:ext>
              </a:extLst>
            </a:blip>
            <a:stretch>
              <a:fillRect/>
            </a:stretch>
          </p:blipFill>
          <p:spPr>
            <a:xfrm>
              <a:off x="5148703" y="6306083"/>
              <a:ext cx="734593" cy="914400"/>
            </a:xfrm>
            <a:prstGeom prst="rect">
              <a:avLst/>
            </a:prstGeom>
          </p:spPr>
        </p:pic>
        <p:pic>
          <p:nvPicPr>
            <p:cNvPr id="92" name="Picture 91"/>
            <p:cNvPicPr/>
            <p:nvPr/>
          </p:nvPicPr>
          <p:blipFill>
            <a:blip r:embed="rId107"/>
            <a:stretch>
              <a:fillRect/>
            </a:stretch>
          </p:blipFill>
          <p:spPr>
            <a:xfrm>
              <a:off x="2882097" y="6314828"/>
              <a:ext cx="731520" cy="914400"/>
            </a:xfrm>
            <a:prstGeom prst="rect">
              <a:avLst/>
            </a:prstGeom>
          </p:spPr>
        </p:pic>
        <p:pic>
          <p:nvPicPr>
            <p:cNvPr id="93" name="Picture 92"/>
            <p:cNvPicPr/>
            <p:nvPr/>
          </p:nvPicPr>
          <p:blipFill rotWithShape="1">
            <a:blip r:embed="rId108"/>
            <a:stretch/>
          </p:blipFill>
          <p:spPr>
            <a:xfrm>
              <a:off x="3632716" y="6303348"/>
              <a:ext cx="775235" cy="914400"/>
            </a:xfrm>
            <a:prstGeom prst="rect">
              <a:avLst/>
            </a:prstGeom>
          </p:spPr>
        </p:pic>
        <p:pic>
          <p:nvPicPr>
            <p:cNvPr id="94" name="Picture 93"/>
            <p:cNvPicPr/>
            <p:nvPr/>
          </p:nvPicPr>
          <p:blipFill rotWithShape="1">
            <a:blip r:embed="rId109"/>
            <a:stretch/>
          </p:blipFill>
          <p:spPr>
            <a:xfrm>
              <a:off x="4403221" y="6310836"/>
              <a:ext cx="755187" cy="914400"/>
            </a:xfrm>
            <a:prstGeom prst="rect">
              <a:avLst/>
            </a:prstGeom>
          </p:spPr>
        </p:pic>
        <p:pic>
          <p:nvPicPr>
            <p:cNvPr id="95" name="Picture 94"/>
            <p:cNvPicPr/>
            <p:nvPr/>
          </p:nvPicPr>
          <p:blipFill rotWithShape="1">
            <a:blip r:embed="rId110"/>
            <a:stretch/>
          </p:blipFill>
          <p:spPr>
            <a:xfrm>
              <a:off x="5825512" y="5448950"/>
              <a:ext cx="731520" cy="914400"/>
            </a:xfrm>
            <a:prstGeom prst="rect">
              <a:avLst/>
            </a:prstGeom>
          </p:spPr>
        </p:pic>
        <p:pic>
          <p:nvPicPr>
            <p:cNvPr id="96" name="Picture 95"/>
            <p:cNvPicPr/>
            <p:nvPr/>
          </p:nvPicPr>
          <p:blipFill rotWithShape="1">
            <a:blip r:embed="rId111"/>
            <a:stretch/>
          </p:blipFill>
          <p:spPr>
            <a:xfrm>
              <a:off x="8704511" y="6313734"/>
              <a:ext cx="623080" cy="914400"/>
            </a:xfrm>
            <a:prstGeom prst="rect">
              <a:avLst/>
            </a:prstGeom>
          </p:spPr>
        </p:pic>
        <p:pic>
          <p:nvPicPr>
            <p:cNvPr id="97" name="Picture 96"/>
            <p:cNvPicPr/>
            <p:nvPr/>
          </p:nvPicPr>
          <p:blipFill rotWithShape="1">
            <a:blip r:embed="rId112"/>
            <a:srcRect r="6004"/>
            <a:stretch/>
          </p:blipFill>
          <p:spPr>
            <a:xfrm>
              <a:off x="6559074" y="5455859"/>
              <a:ext cx="687597" cy="914400"/>
            </a:xfrm>
            <a:prstGeom prst="rect">
              <a:avLst/>
            </a:prstGeom>
          </p:spPr>
        </p:pic>
        <p:pic>
          <p:nvPicPr>
            <p:cNvPr id="98" name="Picture 97"/>
            <p:cNvPicPr/>
            <p:nvPr/>
          </p:nvPicPr>
          <p:blipFill>
            <a:blip r:embed="rId113"/>
            <a:stretch>
              <a:fillRect/>
            </a:stretch>
          </p:blipFill>
          <p:spPr>
            <a:xfrm>
              <a:off x="5892341" y="6310836"/>
              <a:ext cx="729146" cy="914400"/>
            </a:xfrm>
            <a:prstGeom prst="rect">
              <a:avLst/>
            </a:prstGeom>
          </p:spPr>
        </p:pic>
        <p:pic>
          <p:nvPicPr>
            <p:cNvPr id="99" name="Picture 98"/>
            <p:cNvPicPr/>
            <p:nvPr/>
          </p:nvPicPr>
          <p:blipFill>
            <a:blip r:embed="rId114"/>
            <a:stretch>
              <a:fillRect/>
            </a:stretch>
          </p:blipFill>
          <p:spPr>
            <a:xfrm>
              <a:off x="6621487" y="6313503"/>
              <a:ext cx="731520" cy="914400"/>
            </a:xfrm>
            <a:prstGeom prst="rect">
              <a:avLst/>
            </a:prstGeom>
          </p:spPr>
        </p:pic>
        <p:pic>
          <p:nvPicPr>
            <p:cNvPr id="100" name="Picture 99"/>
            <p:cNvPicPr/>
            <p:nvPr/>
          </p:nvPicPr>
          <p:blipFill>
            <a:blip r:embed="rId115"/>
            <a:stretch>
              <a:fillRect/>
            </a:stretch>
          </p:blipFill>
          <p:spPr>
            <a:xfrm>
              <a:off x="7334782" y="6314182"/>
              <a:ext cx="740077" cy="914400"/>
            </a:xfrm>
            <a:prstGeom prst="rect">
              <a:avLst/>
            </a:prstGeom>
          </p:spPr>
        </p:pic>
        <p:pic>
          <p:nvPicPr>
            <p:cNvPr id="101" name="Picture 100"/>
            <p:cNvPicPr/>
            <p:nvPr/>
          </p:nvPicPr>
          <p:blipFill>
            <a:blip r:embed="rId116"/>
            <a:stretch>
              <a:fillRect/>
            </a:stretch>
          </p:blipFill>
          <p:spPr>
            <a:xfrm>
              <a:off x="7985315" y="5428307"/>
              <a:ext cx="731520" cy="914400"/>
            </a:xfrm>
            <a:prstGeom prst="rect">
              <a:avLst/>
            </a:prstGeom>
          </p:spPr>
        </p:pic>
        <p:pic>
          <p:nvPicPr>
            <p:cNvPr id="1044" name="Picture 17"/>
            <p:cNvPicPr>
              <a:picLocks noChangeAspect="1" noChangeArrowheads="1"/>
            </p:cNvPicPr>
            <p:nvPr/>
          </p:nvPicPr>
          <p:blipFill rotWithShape="1">
            <a:blip r:embed="rId117">
              <a:extLst>
                <a:ext uri="{28A0092B-C50C-407E-A947-70E740481C1C}">
                  <a14:useLocalDpi xmlns:a14="http://schemas.microsoft.com/office/drawing/2010/main" val="0"/>
                </a:ext>
              </a:extLst>
            </a:blip>
            <a:srcRect l="1359" t="11968" r="-1359" b="738"/>
            <a:stretch/>
          </p:blipFill>
          <p:spPr bwMode="auto">
            <a:xfrm>
              <a:off x="8001478" y="6334510"/>
              <a:ext cx="731520" cy="88458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56"/>
            <p:cNvPicPr>
              <a:picLocks noChangeAspect="1" noChangeArrowheads="1"/>
            </p:cNvPicPr>
            <p:nvPr/>
          </p:nvPicPr>
          <p:blipFill>
            <a:blip r:embed="rId118">
              <a:extLst>
                <a:ext uri="{28A0092B-C50C-407E-A947-70E740481C1C}">
                  <a14:useLocalDpi xmlns:a14="http://schemas.microsoft.com/office/drawing/2010/main" val="0"/>
                </a:ext>
              </a:extLst>
            </a:blip>
            <a:stretch>
              <a:fillRect/>
            </a:stretch>
          </p:blipFill>
          <p:spPr bwMode="auto">
            <a:xfrm>
              <a:off x="2117939" y="7177019"/>
              <a:ext cx="731520" cy="979604"/>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69"/>
            <p:cNvPicPr>
              <a:picLocks noChangeAspect="1" noChangeArrowheads="1"/>
            </p:cNvPicPr>
            <p:nvPr/>
          </p:nvPicPr>
          <p:blipFill>
            <a:blip r:embed="rId119">
              <a:extLst>
                <a:ext uri="{28A0092B-C50C-407E-A947-70E740481C1C}">
                  <a14:useLocalDpi xmlns:a14="http://schemas.microsoft.com/office/drawing/2010/main" val="0"/>
                </a:ext>
              </a:extLst>
            </a:blip>
            <a:stretch>
              <a:fillRect/>
            </a:stretch>
          </p:blipFill>
          <p:spPr bwMode="auto">
            <a:xfrm>
              <a:off x="2865220" y="7221591"/>
              <a:ext cx="731520" cy="93503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72"/>
            <p:cNvPicPr>
              <a:picLocks noChangeAspect="1" noChangeArrowheads="1"/>
            </p:cNvPicPr>
            <p:nvPr/>
          </p:nvPicPr>
          <p:blipFill>
            <a:blip r:embed="rId120">
              <a:extLst>
                <a:ext uri="{28A0092B-C50C-407E-A947-70E740481C1C}">
                  <a14:useLocalDpi xmlns:a14="http://schemas.microsoft.com/office/drawing/2010/main" val="0"/>
                </a:ext>
              </a:extLst>
            </a:blip>
            <a:stretch>
              <a:fillRect/>
            </a:stretch>
          </p:blipFill>
          <p:spPr bwMode="auto">
            <a:xfrm>
              <a:off x="3600607" y="7216222"/>
              <a:ext cx="684843" cy="954459"/>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79"/>
            <p:cNvPicPr>
              <a:picLocks noChangeAspect="1" noChangeArrowheads="1"/>
            </p:cNvPicPr>
            <p:nvPr/>
          </p:nvPicPr>
          <p:blipFill>
            <a:blip r:embed="rId121">
              <a:extLst>
                <a:ext uri="{28A0092B-C50C-407E-A947-70E740481C1C}">
                  <a14:useLocalDpi xmlns:a14="http://schemas.microsoft.com/office/drawing/2010/main" val="0"/>
                </a:ext>
              </a:extLst>
            </a:blip>
            <a:stretch>
              <a:fillRect/>
            </a:stretch>
          </p:blipFill>
          <p:spPr bwMode="auto">
            <a:xfrm>
              <a:off x="8675798" y="-20202"/>
              <a:ext cx="731520" cy="92402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96"/>
            <p:cNvPicPr>
              <a:picLocks noChangeAspect="1" noChangeArrowheads="1"/>
            </p:cNvPicPr>
            <p:nvPr/>
          </p:nvPicPr>
          <p:blipFill>
            <a:blip r:embed="rId122">
              <a:extLst>
                <a:ext uri="{28A0092B-C50C-407E-A947-70E740481C1C}">
                  <a14:useLocalDpi xmlns:a14="http://schemas.microsoft.com/office/drawing/2010/main" val="0"/>
                </a:ext>
              </a:extLst>
            </a:blip>
            <a:stretch>
              <a:fillRect/>
            </a:stretch>
          </p:blipFill>
          <p:spPr bwMode="auto">
            <a:xfrm>
              <a:off x="8682241" y="876142"/>
              <a:ext cx="731520" cy="982968"/>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06"/>
            <p:cNvPicPr>
              <a:picLocks noChangeAspect="1" noChangeArrowheads="1"/>
            </p:cNvPicPr>
            <p:nvPr/>
          </p:nvPicPr>
          <p:blipFill>
            <a:blip r:embed="rId123">
              <a:extLst>
                <a:ext uri="{28A0092B-C50C-407E-A947-70E740481C1C}">
                  <a14:useLocalDpi xmlns:a14="http://schemas.microsoft.com/office/drawing/2010/main" val="0"/>
                </a:ext>
              </a:extLst>
            </a:blip>
            <a:stretch>
              <a:fillRect/>
            </a:stretch>
          </p:blipFill>
          <p:spPr bwMode="auto">
            <a:xfrm>
              <a:off x="2139394" y="6325779"/>
              <a:ext cx="731520" cy="938136"/>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82"/>
            <p:cNvPicPr>
              <a:picLocks noChangeAspect="1" noChangeArrowheads="1"/>
            </p:cNvPicPr>
            <p:nvPr/>
          </p:nvPicPr>
          <p:blipFill>
            <a:blip r:embed="rId124">
              <a:extLst>
                <a:ext uri="{28A0092B-C50C-407E-A947-70E740481C1C}">
                  <a14:useLocalDpi xmlns:a14="http://schemas.microsoft.com/office/drawing/2010/main" val="0"/>
                </a:ext>
              </a:extLst>
            </a:blip>
            <a:stretch>
              <a:fillRect/>
            </a:stretch>
          </p:blipFill>
          <p:spPr bwMode="auto">
            <a:xfrm>
              <a:off x="1364072" y="7235736"/>
              <a:ext cx="762902" cy="9170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85"/>
            <p:cNvPicPr>
              <a:picLocks noChangeAspect="1" noChangeArrowheads="1"/>
            </p:cNvPicPr>
            <p:nvPr/>
          </p:nvPicPr>
          <p:blipFill>
            <a:blip r:embed="rId125">
              <a:extLst>
                <a:ext uri="{28A0092B-C50C-407E-A947-70E740481C1C}">
                  <a14:useLocalDpi xmlns:a14="http://schemas.microsoft.com/office/drawing/2010/main" val="0"/>
                </a:ext>
              </a:extLst>
            </a:blip>
            <a:stretch>
              <a:fillRect/>
            </a:stretch>
          </p:blipFill>
          <p:spPr bwMode="auto">
            <a:xfrm>
              <a:off x="7970496" y="7208938"/>
              <a:ext cx="731520" cy="96603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107"/>
            <p:cNvPicPr>
              <a:picLocks noChangeAspect="1" noChangeArrowheads="1"/>
            </p:cNvPicPr>
            <p:nvPr/>
          </p:nvPicPr>
          <p:blipFill>
            <a:blip r:embed="rId126">
              <a:extLst>
                <a:ext uri="{28A0092B-C50C-407E-A947-70E740481C1C}">
                  <a14:useLocalDpi xmlns:a14="http://schemas.microsoft.com/office/drawing/2010/main" val="0"/>
                </a:ext>
              </a:extLst>
            </a:blip>
            <a:stretch>
              <a:fillRect/>
            </a:stretch>
          </p:blipFill>
          <p:spPr bwMode="auto">
            <a:xfrm>
              <a:off x="8709750" y="5326464"/>
              <a:ext cx="731520" cy="9948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111"/>
            <p:cNvPicPr>
              <a:picLocks noChangeAspect="1" noChangeArrowheads="1"/>
            </p:cNvPicPr>
            <p:nvPr/>
          </p:nvPicPr>
          <p:blipFill rotWithShape="1">
            <a:blip r:embed="rId127">
              <a:extLst>
                <a:ext uri="{28A0092B-C50C-407E-A947-70E740481C1C}">
                  <a14:useLocalDpi xmlns:a14="http://schemas.microsoft.com/office/drawing/2010/main" val="0"/>
                </a:ext>
              </a:extLst>
            </a:blip>
            <a:srcRect t="5001"/>
            <a:stretch/>
          </p:blipFill>
          <p:spPr bwMode="auto">
            <a:xfrm>
              <a:off x="8709750" y="7208079"/>
              <a:ext cx="731520" cy="96260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13"/>
            <p:cNvPicPr>
              <a:picLocks noChangeAspect="1" noChangeArrowheads="1"/>
            </p:cNvPicPr>
            <p:nvPr/>
          </p:nvPicPr>
          <p:blipFill>
            <a:blip r:embed="rId128">
              <a:extLst>
                <a:ext uri="{28A0092B-C50C-407E-A947-70E740481C1C}">
                  <a14:useLocalDpi xmlns:a14="http://schemas.microsoft.com/office/drawing/2010/main" val="0"/>
                </a:ext>
              </a:extLst>
            </a:blip>
            <a:stretch>
              <a:fillRect/>
            </a:stretch>
          </p:blipFill>
          <p:spPr bwMode="auto">
            <a:xfrm>
              <a:off x="4291311" y="7212351"/>
              <a:ext cx="731520" cy="9583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114"/>
            <p:cNvPicPr>
              <a:picLocks noChangeAspect="1" noChangeArrowheads="1"/>
            </p:cNvPicPr>
            <p:nvPr/>
          </p:nvPicPr>
          <p:blipFill>
            <a:blip r:embed="rId129">
              <a:extLst>
                <a:ext uri="{28A0092B-C50C-407E-A947-70E740481C1C}">
                  <a14:useLocalDpi xmlns:a14="http://schemas.microsoft.com/office/drawing/2010/main" val="0"/>
                </a:ext>
              </a:extLst>
            </a:blip>
            <a:stretch>
              <a:fillRect/>
            </a:stretch>
          </p:blipFill>
          <p:spPr bwMode="auto">
            <a:xfrm>
              <a:off x="8709750" y="6317082"/>
              <a:ext cx="731520" cy="9266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15"/>
            <p:cNvPicPr>
              <a:picLocks noChangeAspect="1" noChangeArrowheads="1"/>
            </p:cNvPicPr>
            <p:nvPr/>
          </p:nvPicPr>
          <p:blipFill>
            <a:blip r:embed="rId130">
              <a:extLst>
                <a:ext uri="{28A0092B-C50C-407E-A947-70E740481C1C}">
                  <a14:useLocalDpi xmlns:a14="http://schemas.microsoft.com/office/drawing/2010/main" val="0"/>
                </a:ext>
              </a:extLst>
            </a:blip>
            <a:stretch>
              <a:fillRect/>
            </a:stretch>
          </p:blipFill>
          <p:spPr bwMode="auto">
            <a:xfrm>
              <a:off x="4223745" y="2697224"/>
              <a:ext cx="755759" cy="9421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119"/>
            <p:cNvPicPr>
              <a:picLocks noChangeAspect="1" noChangeArrowheads="1"/>
            </p:cNvPicPr>
            <p:nvPr/>
          </p:nvPicPr>
          <p:blipFill>
            <a:blip r:embed="rId131">
              <a:extLst>
                <a:ext uri="{28A0092B-C50C-407E-A947-70E740481C1C}">
                  <a14:useLocalDpi xmlns:a14="http://schemas.microsoft.com/office/drawing/2010/main" val="0"/>
                </a:ext>
              </a:extLst>
            </a:blip>
            <a:stretch>
              <a:fillRect/>
            </a:stretch>
          </p:blipFill>
          <p:spPr bwMode="auto">
            <a:xfrm>
              <a:off x="8687252" y="1839087"/>
              <a:ext cx="731520" cy="98669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21"/>
            <p:cNvPicPr>
              <a:picLocks noChangeAspect="1" noChangeArrowheads="1"/>
            </p:cNvPicPr>
            <p:nvPr/>
          </p:nvPicPr>
          <p:blipFill>
            <a:blip r:embed="rId132">
              <a:extLst>
                <a:ext uri="{28A0092B-C50C-407E-A947-70E740481C1C}">
                  <a14:useLocalDpi xmlns:a14="http://schemas.microsoft.com/office/drawing/2010/main" val="0"/>
                </a:ext>
              </a:extLst>
            </a:blip>
            <a:stretch>
              <a:fillRect/>
            </a:stretch>
          </p:blipFill>
          <p:spPr bwMode="auto">
            <a:xfrm>
              <a:off x="8704511" y="4493103"/>
              <a:ext cx="731520" cy="1039232"/>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28"/>
            <p:cNvPicPr>
              <a:picLocks noChangeAspect="1" noChangeArrowheads="1"/>
            </p:cNvPicPr>
            <p:nvPr/>
          </p:nvPicPr>
          <p:blipFill>
            <a:blip r:embed="rId133">
              <a:extLst>
                <a:ext uri="{28A0092B-C50C-407E-A947-70E740481C1C}">
                  <a14:useLocalDpi xmlns:a14="http://schemas.microsoft.com/office/drawing/2010/main" val="0"/>
                </a:ext>
              </a:extLst>
            </a:blip>
            <a:stretch>
              <a:fillRect/>
            </a:stretch>
          </p:blipFill>
          <p:spPr bwMode="auto">
            <a:xfrm>
              <a:off x="7235109" y="7220025"/>
              <a:ext cx="731520" cy="936598"/>
            </a:xfrm>
            <a:prstGeom prst="rect">
              <a:avLst/>
            </a:prstGeom>
            <a:noFill/>
            <a:extLst>
              <a:ext uri="{909E8E84-426E-40DD-AFC4-6F175D3DCCD1}">
                <a14:hiddenFill xmlns:a14="http://schemas.microsoft.com/office/drawing/2010/main">
                  <a:solidFill>
                    <a:srgbClr val="FFFFFF"/>
                  </a:solidFill>
                </a14:hiddenFill>
              </a:ext>
            </a:extLst>
          </p:spPr>
        </p:pic>
        <p:sp>
          <p:nvSpPr>
            <p:cNvPr id="102" name="Rectangle 21"/>
            <p:cNvSpPr>
              <a:spLocks noChangeArrowheads="1"/>
            </p:cNvSpPr>
            <p:nvPr/>
          </p:nvSpPr>
          <p:spPr bwMode="auto">
            <a:xfrm>
              <a:off x="818343" y="5667143"/>
              <a:ext cx="731520" cy="43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30" name="Picture 122"/>
            <p:cNvPicPr>
              <a:picLocks noChangeAspect="1" noChangeArrowheads="1"/>
            </p:cNvPicPr>
            <p:nvPr/>
          </p:nvPicPr>
          <p:blipFill>
            <a:blip r:embed="rId134">
              <a:extLst>
                <a:ext uri="{28A0092B-C50C-407E-A947-70E740481C1C}">
                  <a14:useLocalDpi xmlns:a14="http://schemas.microsoft.com/office/drawing/2010/main" val="0"/>
                </a:ext>
              </a:extLst>
            </a:blip>
            <a:stretch>
              <a:fillRect/>
            </a:stretch>
          </p:blipFill>
          <p:spPr bwMode="auto">
            <a:xfrm>
              <a:off x="8694399" y="2701790"/>
              <a:ext cx="731520" cy="94509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p:nvPr/>
          </p:nvPicPr>
          <p:blipFill rotWithShape="1">
            <a:blip r:embed="rId135"/>
            <a:stretch/>
          </p:blipFill>
          <p:spPr>
            <a:xfrm>
              <a:off x="4981530" y="2681340"/>
              <a:ext cx="741157" cy="941744"/>
            </a:xfrm>
            <a:prstGeom prst="rect">
              <a:avLst/>
            </a:prstGeom>
          </p:spPr>
        </p:pic>
        <p:pic>
          <p:nvPicPr>
            <p:cNvPr id="60" name="Picture 59"/>
            <p:cNvPicPr/>
            <p:nvPr/>
          </p:nvPicPr>
          <p:blipFill rotWithShape="1">
            <a:blip r:embed="rId136"/>
            <a:stretch/>
          </p:blipFill>
          <p:spPr>
            <a:xfrm>
              <a:off x="4302095" y="3626828"/>
              <a:ext cx="731520" cy="914400"/>
            </a:xfrm>
            <a:prstGeom prst="rect">
              <a:avLst/>
            </a:prstGeom>
          </p:spPr>
        </p:pic>
        <p:pic>
          <p:nvPicPr>
            <p:cNvPr id="68" name="Picture 67"/>
            <p:cNvPicPr/>
            <p:nvPr/>
          </p:nvPicPr>
          <p:blipFill>
            <a:blip r:embed="rId137"/>
            <a:stretch>
              <a:fillRect/>
            </a:stretch>
          </p:blipFill>
          <p:spPr>
            <a:xfrm>
              <a:off x="5747010" y="7216223"/>
              <a:ext cx="731520" cy="954458"/>
            </a:xfrm>
            <a:prstGeom prst="rect">
              <a:avLst/>
            </a:prstGeom>
          </p:spPr>
        </p:pic>
        <p:pic>
          <p:nvPicPr>
            <p:cNvPr id="86" name="Picture 85"/>
            <p:cNvPicPr/>
            <p:nvPr/>
          </p:nvPicPr>
          <p:blipFill rotWithShape="1">
            <a:blip r:embed="rId138"/>
            <a:srcRect r="4326"/>
            <a:stretch/>
          </p:blipFill>
          <p:spPr>
            <a:xfrm>
              <a:off x="5033615" y="7230158"/>
              <a:ext cx="702090" cy="940523"/>
            </a:xfrm>
            <a:prstGeom prst="rect">
              <a:avLst/>
            </a:prstGeom>
          </p:spPr>
        </p:pic>
        <p:pic>
          <p:nvPicPr>
            <p:cNvPr id="1036" name="Picture 108"/>
            <p:cNvPicPr>
              <a:picLocks noChangeAspect="1" noChangeArrowheads="1"/>
            </p:cNvPicPr>
            <p:nvPr/>
          </p:nvPicPr>
          <p:blipFill>
            <a:blip r:embed="rId139">
              <a:extLst>
                <a:ext uri="{28A0092B-C50C-407E-A947-70E740481C1C}">
                  <a14:useLocalDpi xmlns:a14="http://schemas.microsoft.com/office/drawing/2010/main" val="0"/>
                </a:ext>
              </a:extLst>
            </a:blip>
            <a:stretch>
              <a:fillRect/>
            </a:stretch>
          </p:blipFill>
          <p:spPr bwMode="auto">
            <a:xfrm>
              <a:off x="682568" y="7219445"/>
              <a:ext cx="675277" cy="937179"/>
            </a:xfrm>
            <a:prstGeom prst="rect">
              <a:avLst/>
            </a:prstGeom>
            <a:noFill/>
            <a:extLst>
              <a:ext uri="{909E8E84-426E-40DD-AFC4-6F175D3DCCD1}">
                <a14:hiddenFill xmlns:a14="http://schemas.microsoft.com/office/drawing/2010/main">
                  <a:solidFill>
                    <a:srgbClr val="FFFFFF"/>
                  </a:solidFill>
                </a14:hiddenFill>
              </a:ext>
            </a:extLst>
          </p:spPr>
        </p:pic>
      </p:grpSp>
      <p:sp>
        <p:nvSpPr>
          <p:cNvPr id="112" name="Rectangle 111"/>
          <p:cNvSpPr/>
          <p:nvPr/>
        </p:nvSpPr>
        <p:spPr>
          <a:xfrm>
            <a:off x="1445322" y="-81751"/>
            <a:ext cx="9222679" cy="7171194"/>
          </a:xfrm>
          <a:prstGeom prst="rect">
            <a:avLst/>
          </a:prstGeom>
          <a:blipFill>
            <a:blip r:embed="rId140"/>
            <a:stretch>
              <a:fillRect/>
            </a:stretch>
          </a:blipFill>
        </p:spPr>
        <p:txBody>
          <a:bodyPr wrap="square" lIns="91440" tIns="45720" rIns="91440" bIns="45720">
            <a:spAutoFit/>
          </a:bodyPr>
          <a:lstStyle/>
          <a:p>
            <a:pPr algn="ctr"/>
            <a:r>
              <a:rPr lang="en-US" sz="23000" b="1" dirty="0">
                <a:ln w="10160">
                  <a:solidFill>
                    <a:schemeClr val="accent5"/>
                  </a:solidFill>
                  <a:prstDash val="solid"/>
                </a:ln>
                <a:blipFill>
                  <a:blip r:embed="rId141"/>
                  <a:tile tx="0" ty="0" sx="100000" sy="100000" flip="none" algn="tl"/>
                </a:blip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TEAM CDOT</a:t>
            </a:r>
          </a:p>
        </p:txBody>
      </p:sp>
    </p:spTree>
    <p:custDataLst>
      <p:tags r:id="rId1"/>
    </p:custDataLst>
    <p:extLst>
      <p:ext uri="{BB962C8B-B14F-4D97-AF65-F5344CB8AC3E}">
        <p14:creationId xmlns:p14="http://schemas.microsoft.com/office/powerpoint/2010/main" val="84273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
                                            <p:txEl>
                                              <p:pRg st="0" end="0"/>
                                            </p:txEl>
                                          </p:spTgt>
                                        </p:tgtEl>
                                        <p:attrNameLst>
                                          <p:attrName>style.visibility</p:attrName>
                                        </p:attrNameLst>
                                      </p:cBhvr>
                                      <p:to>
                                        <p:strVal val="visible"/>
                                      </p:to>
                                    </p:set>
                                    <p:animEffect transition="in" filter="fade">
                                      <p:cBhvr>
                                        <p:cTn id="7" dur="500"/>
                                        <p:tgtEl>
                                          <p:spTgt spid="1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74" b="2624"/>
          <a:stretch/>
        </p:blipFill>
        <p:spPr>
          <a:xfrm>
            <a:off x="1501322" y="0"/>
            <a:ext cx="9166678" cy="6959600"/>
          </a:xfrm>
          <a:prstGeom prst="rect">
            <a:avLst/>
          </a:prstGeom>
        </p:spPr>
      </p:pic>
    </p:spTree>
    <p:custDataLst>
      <p:tags r:id="rId1"/>
    </p:custDataLst>
    <p:extLst>
      <p:ext uri="{BB962C8B-B14F-4D97-AF65-F5344CB8AC3E}">
        <p14:creationId xmlns:p14="http://schemas.microsoft.com/office/powerpoint/2010/main" val="2248376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Rectangle 130"/>
          <p:cNvSpPr/>
          <p:nvPr/>
        </p:nvSpPr>
        <p:spPr>
          <a:xfrm>
            <a:off x="1465593" y="0"/>
            <a:ext cx="9222679" cy="7325082"/>
          </a:xfrm>
          <a:prstGeom prst="rect">
            <a:avLst/>
          </a:prstGeom>
          <a:solidFill>
            <a:schemeClr val="bg1"/>
          </a:solidFill>
        </p:spPr>
        <p:txBody>
          <a:bodyPr wrap="square">
            <a:spAutoFit/>
          </a:bodyPr>
          <a:lstStyle/>
          <a:p>
            <a:pPr algn="ctr"/>
            <a:r>
              <a:rPr lang="en-US" sz="22500" b="1" dirty="0">
                <a:ln w="10160">
                  <a:solidFill>
                    <a:schemeClr val="accent5"/>
                  </a:solidFill>
                  <a:prstDash val="solid"/>
                </a:ln>
                <a:blipFill>
                  <a:blip r:embed="rId4"/>
                  <a:stretch>
                    <a:fillRect/>
                  </a:stretch>
                </a:blip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TEAM CDOT</a:t>
            </a:r>
          </a:p>
          <a:p>
            <a:pPr algn="ctr"/>
            <a:endParaRPr lang="en-US" sz="2000" b="1" dirty="0">
              <a:ln w="10160">
                <a:solidFill>
                  <a:schemeClr val="accent5"/>
                </a:solidFill>
                <a:prstDash val="solid"/>
              </a:ln>
              <a:blipFill>
                <a:blip r:embed="rId4"/>
                <a:stretch>
                  <a:fillRect/>
                </a:stretch>
              </a:blip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endParaRPr>
          </a:p>
        </p:txBody>
      </p:sp>
      <p:sp>
        <p:nvSpPr>
          <p:cNvPr id="112" name="Rectangle 111"/>
          <p:cNvSpPr/>
          <p:nvPr/>
        </p:nvSpPr>
        <p:spPr>
          <a:xfrm>
            <a:off x="1465593" y="-8526"/>
            <a:ext cx="9222679" cy="7171194"/>
          </a:xfrm>
          <a:prstGeom prst="rect">
            <a:avLst/>
          </a:prstGeom>
          <a:blipFill>
            <a:blip r:embed="rId5"/>
            <a:stretch>
              <a:fillRect/>
            </a:stretch>
          </a:blipFill>
        </p:spPr>
        <p:txBody>
          <a:bodyPr wrap="square" lIns="91440" tIns="45720" rIns="91440" bIns="45720">
            <a:spAutoFit/>
          </a:bodyPr>
          <a:lstStyle/>
          <a:p>
            <a:pPr algn="ctr"/>
            <a:r>
              <a:rPr lang="en-US" sz="23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TEAM CDOT</a:t>
            </a:r>
          </a:p>
        </p:txBody>
      </p:sp>
      <p:sp>
        <p:nvSpPr>
          <p:cNvPr id="103" name="Rectangle 22"/>
          <p:cNvSpPr>
            <a:spLocks noChangeArrowheads="1"/>
          </p:cNvSpPr>
          <p:nvPr/>
        </p:nvSpPr>
        <p:spPr bwMode="auto">
          <a:xfrm>
            <a:off x="2487894" y="8345445"/>
            <a:ext cx="7315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5" name="Rectangle 24"/>
          <p:cNvSpPr>
            <a:spLocks noChangeArrowheads="1"/>
          </p:cNvSpPr>
          <p:nvPr/>
        </p:nvSpPr>
        <p:spPr bwMode="auto">
          <a:xfrm>
            <a:off x="2312466" y="92878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6" name="Rectangle 25"/>
          <p:cNvSpPr>
            <a:spLocks noChangeArrowheads="1"/>
          </p:cNvSpPr>
          <p:nvPr/>
        </p:nvSpPr>
        <p:spPr bwMode="auto">
          <a:xfrm>
            <a:off x="2312466" y="1475515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7" name="Rectangle 26"/>
          <p:cNvSpPr>
            <a:spLocks noChangeArrowheads="1"/>
          </p:cNvSpPr>
          <p:nvPr/>
        </p:nvSpPr>
        <p:spPr bwMode="auto">
          <a:xfrm>
            <a:off x="2312466" y="23422907"/>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8" name="Rectangle 27"/>
          <p:cNvSpPr>
            <a:spLocks noChangeArrowheads="1"/>
          </p:cNvSpPr>
          <p:nvPr/>
        </p:nvSpPr>
        <p:spPr bwMode="auto">
          <a:xfrm>
            <a:off x="2312466" y="371293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9" name="Rectangle 28"/>
          <p:cNvSpPr>
            <a:spLocks noChangeArrowheads="1"/>
          </p:cNvSpPr>
          <p:nvPr/>
        </p:nvSpPr>
        <p:spPr bwMode="auto">
          <a:xfrm>
            <a:off x="2312466" y="39186782"/>
            <a:ext cx="66659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29" name="Picture 128"/>
          <p:cNvPicPr>
            <a:picLocks noChangeAspect="1"/>
          </p:cNvPicPr>
          <p:nvPr/>
        </p:nvPicPr>
        <p:blipFill rotWithShape="1">
          <a:blip r:embed="rId5">
            <a:extLst>
              <a:ext uri="{28A0092B-C50C-407E-A947-70E740481C1C}">
                <a14:useLocalDpi xmlns:a14="http://schemas.microsoft.com/office/drawing/2010/main" val="0"/>
              </a:ext>
            </a:extLst>
          </a:blip>
          <a:srcRect t="1574" b="2624"/>
          <a:stretch/>
        </p:blipFill>
        <p:spPr>
          <a:xfrm>
            <a:off x="1465593" y="481"/>
            <a:ext cx="9222679" cy="6959600"/>
          </a:xfrm>
          <a:prstGeom prst="rect">
            <a:avLst/>
          </a:prstGeom>
        </p:spPr>
      </p:pic>
    </p:spTree>
    <p:custDataLst>
      <p:tags r:id="rId1"/>
    </p:custDataLst>
    <p:extLst>
      <p:ext uri="{BB962C8B-B14F-4D97-AF65-F5344CB8AC3E}">
        <p14:creationId xmlns:p14="http://schemas.microsoft.com/office/powerpoint/2010/main" val="92251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1000"/>
                                  </p:stCondLst>
                                  <p:childTnLst>
                                    <p:animEffect transition="out" filter="fade">
                                      <p:cBhvr>
                                        <p:cTn id="6" dur="1000"/>
                                        <p:tgtEl>
                                          <p:spTgt spid="129"/>
                                        </p:tgtEl>
                                      </p:cBhvr>
                                    </p:animEffect>
                                    <p:set>
                                      <p:cBhvr>
                                        <p:cTn id="7" dur="1" fill="hold">
                                          <p:stCondLst>
                                            <p:cond delay="999"/>
                                          </p:stCondLst>
                                        </p:cTn>
                                        <p:tgtEl>
                                          <p:spTgt spid="12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2000"/>
                                  </p:stCondLst>
                                  <p:childTnLst>
                                    <p:animEffect transition="out" filter="fade">
                                      <p:cBhvr>
                                        <p:cTn id="11" dur="1000"/>
                                        <p:tgtEl>
                                          <p:spTgt spid="112"/>
                                        </p:tgtEl>
                                      </p:cBhvr>
                                    </p:animEffect>
                                    <p:set>
                                      <p:cBhvr>
                                        <p:cTn id="12" dur="1" fill="hold">
                                          <p:stCondLst>
                                            <p:cond delay="999"/>
                                          </p:stCondLst>
                                        </p:cTn>
                                        <p:tgtEl>
                                          <p:spTgt spid="1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3000"/>
                                  </p:stCondLst>
                                  <p:childTnLst>
                                    <p:animEffect transition="out" filter="fade">
                                      <p:cBhvr>
                                        <p:cTn id="16" dur="1250"/>
                                        <p:tgtEl>
                                          <p:spTgt spid="131"/>
                                        </p:tgtEl>
                                      </p:cBhvr>
                                    </p:animEffect>
                                    <p:set>
                                      <p:cBhvr>
                                        <p:cTn id="17" dur="1" fill="hold">
                                          <p:stCondLst>
                                            <p:cond delay="1249"/>
                                          </p:stCondLst>
                                        </p:cTn>
                                        <p:tgtEl>
                                          <p:spTgt spid="1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112"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74" b="2624"/>
          <a:stretch/>
        </p:blipFill>
        <p:spPr>
          <a:xfrm>
            <a:off x="1501322" y="0"/>
            <a:ext cx="9166678" cy="6959600"/>
          </a:xfrm>
          <a:prstGeom prst="rect">
            <a:avLst/>
          </a:prstGeom>
        </p:spPr>
      </p:pic>
      <p:sp>
        <p:nvSpPr>
          <p:cNvPr id="3" name="Rectangle 2"/>
          <p:cNvSpPr/>
          <p:nvPr/>
        </p:nvSpPr>
        <p:spPr>
          <a:xfrm>
            <a:off x="1501322" y="0"/>
            <a:ext cx="9166678" cy="7017306"/>
          </a:xfrm>
          <a:prstGeom prst="rect">
            <a:avLst/>
          </a:prstGeom>
          <a:solidFill>
            <a:schemeClr val="bg1"/>
          </a:solidFill>
        </p:spPr>
        <p:txBody>
          <a:bodyPr wrap="square">
            <a:spAutoFit/>
          </a:bodyPr>
          <a:lstStyle/>
          <a:p>
            <a:pPr algn="ctr"/>
            <a:r>
              <a:rPr lang="en-US" sz="22500" b="1" dirty="0">
                <a:ln w="10160">
                  <a:solidFill>
                    <a:schemeClr val="accent5"/>
                  </a:solidFill>
                  <a:prstDash val="solid"/>
                </a:ln>
                <a:blipFill>
                  <a:blip r:embed="rId4"/>
                  <a:stretch>
                    <a:fillRect/>
                  </a:stretch>
                </a:blip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TEAM CDOT</a:t>
            </a:r>
          </a:p>
        </p:txBody>
      </p:sp>
    </p:spTree>
    <p:custDataLst>
      <p:tags r:id="rId1"/>
    </p:custDataLst>
    <p:extLst>
      <p:ext uri="{BB962C8B-B14F-4D97-AF65-F5344CB8AC3E}">
        <p14:creationId xmlns:p14="http://schemas.microsoft.com/office/powerpoint/2010/main" val="3205791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84" t="6890" r="-576" b="1742"/>
          <a:stretch/>
        </p:blipFill>
        <p:spPr>
          <a:xfrm>
            <a:off x="-114300" y="-61546"/>
            <a:ext cx="12370777" cy="6919546"/>
          </a:xfrm>
        </p:spPr>
      </p:pic>
    </p:spTree>
    <p:extLst>
      <p:ext uri="{BB962C8B-B14F-4D97-AF65-F5344CB8AC3E}">
        <p14:creationId xmlns:p14="http://schemas.microsoft.com/office/powerpoint/2010/main" val="18268922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1322" y="0"/>
            <a:ext cx="9269104" cy="685800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574" b="2624"/>
          <a:stretch/>
        </p:blipFill>
        <p:spPr>
          <a:xfrm>
            <a:off x="1501322" y="0"/>
            <a:ext cx="9166678" cy="6959600"/>
          </a:xfrm>
          <a:prstGeom prst="rect">
            <a:avLst/>
          </a:prstGeom>
        </p:spPr>
      </p:pic>
    </p:spTree>
    <p:custDataLst>
      <p:tags r:id="rId1"/>
    </p:custDataLst>
    <p:extLst>
      <p:ext uri="{BB962C8B-B14F-4D97-AF65-F5344CB8AC3E}">
        <p14:creationId xmlns:p14="http://schemas.microsoft.com/office/powerpoint/2010/main" val="4010580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74" b="2624"/>
          <a:stretch/>
        </p:blipFill>
        <p:spPr>
          <a:xfrm>
            <a:off x="1501322" y="0"/>
            <a:ext cx="9166678" cy="6959600"/>
          </a:xfrm>
          <a:prstGeom prst="rect">
            <a:avLst/>
          </a:prstGeom>
        </p:spPr>
      </p:pic>
    </p:spTree>
    <p:custDataLst>
      <p:tags r:id="rId1"/>
    </p:custDataLst>
    <p:extLst>
      <p:ext uri="{BB962C8B-B14F-4D97-AF65-F5344CB8AC3E}">
        <p14:creationId xmlns:p14="http://schemas.microsoft.com/office/powerpoint/2010/main" val="2276222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341740" y="333361"/>
            <a:ext cx="8492527" cy="6037263"/>
          </a:xfrm>
        </p:spPr>
      </p:pic>
    </p:spTree>
    <p:custDataLst>
      <p:tags r:id="rId1"/>
    </p:custDataLst>
    <p:extLst>
      <p:ext uri="{BB962C8B-B14F-4D97-AF65-F5344CB8AC3E}">
        <p14:creationId xmlns:p14="http://schemas.microsoft.com/office/powerpoint/2010/main" val="613366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849742" y="323201"/>
            <a:ext cx="8492527" cy="6037263"/>
          </a:xfrm>
        </p:spPr>
      </p:pic>
      <p:sp>
        <p:nvSpPr>
          <p:cNvPr id="2" name="Rectangle 1"/>
          <p:cNvSpPr/>
          <p:nvPr/>
        </p:nvSpPr>
        <p:spPr>
          <a:xfrm>
            <a:off x="8969192" y="685805"/>
            <a:ext cx="1223683" cy="1169895"/>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01442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791642" y="349255"/>
            <a:ext cx="8492527" cy="6037263"/>
          </a:xfrm>
        </p:spPr>
      </p:pic>
      <p:pic>
        <p:nvPicPr>
          <p:cNvPr id="7" name="Picture 6"/>
          <p:cNvPicPr>
            <a:picLocks noChangeAspect="1"/>
          </p:cNvPicPr>
          <p:nvPr/>
        </p:nvPicPr>
        <p:blipFill>
          <a:blip r:embed="rId5"/>
          <a:stretch>
            <a:fillRect/>
          </a:stretch>
        </p:blipFill>
        <p:spPr>
          <a:xfrm>
            <a:off x="3865770" y="4554542"/>
            <a:ext cx="2952204" cy="1599111"/>
          </a:xfrm>
          <a:prstGeom prst="rect">
            <a:avLst/>
          </a:prstGeom>
        </p:spPr>
      </p:pic>
      <p:pic>
        <p:nvPicPr>
          <p:cNvPr id="9" name="Picture 8"/>
          <p:cNvPicPr>
            <a:picLocks noChangeAspect="1"/>
          </p:cNvPicPr>
          <p:nvPr/>
        </p:nvPicPr>
        <p:blipFill>
          <a:blip r:embed="rId6"/>
          <a:stretch>
            <a:fillRect/>
          </a:stretch>
        </p:blipFill>
        <p:spPr>
          <a:xfrm>
            <a:off x="6817973" y="4534198"/>
            <a:ext cx="2714624" cy="1619455"/>
          </a:xfrm>
          <a:prstGeom prst="rect">
            <a:avLst/>
          </a:prstGeom>
        </p:spPr>
      </p:pic>
    </p:spTree>
    <p:custDataLst>
      <p:tags r:id="rId1"/>
    </p:custDataLst>
    <p:extLst>
      <p:ext uri="{BB962C8B-B14F-4D97-AF65-F5344CB8AC3E}">
        <p14:creationId xmlns:p14="http://schemas.microsoft.com/office/powerpoint/2010/main" val="4259823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791642" y="304285"/>
            <a:ext cx="8492527" cy="6037263"/>
          </a:xfrm>
        </p:spPr>
      </p:pic>
      <p:pic>
        <p:nvPicPr>
          <p:cNvPr id="7" name="Picture 6"/>
          <p:cNvPicPr>
            <a:picLocks noChangeAspect="1"/>
          </p:cNvPicPr>
          <p:nvPr/>
        </p:nvPicPr>
        <p:blipFill>
          <a:blip r:embed="rId5"/>
          <a:stretch>
            <a:fillRect/>
          </a:stretch>
        </p:blipFill>
        <p:spPr>
          <a:xfrm>
            <a:off x="3865770" y="4554542"/>
            <a:ext cx="2952204" cy="1599111"/>
          </a:xfrm>
          <a:prstGeom prst="rect">
            <a:avLst/>
          </a:prstGeom>
        </p:spPr>
      </p:pic>
      <p:pic>
        <p:nvPicPr>
          <p:cNvPr id="9" name="Picture 8"/>
          <p:cNvPicPr>
            <a:picLocks noChangeAspect="1"/>
          </p:cNvPicPr>
          <p:nvPr/>
        </p:nvPicPr>
        <p:blipFill>
          <a:blip r:embed="rId6"/>
          <a:stretch>
            <a:fillRect/>
          </a:stretch>
        </p:blipFill>
        <p:spPr>
          <a:xfrm>
            <a:off x="6817973" y="4534198"/>
            <a:ext cx="2714624" cy="1619455"/>
          </a:xfrm>
          <a:prstGeom prst="rect">
            <a:avLst/>
          </a:prstGeom>
        </p:spPr>
      </p:pic>
      <p:pic>
        <p:nvPicPr>
          <p:cNvPr id="3" name="Picture 2"/>
          <p:cNvPicPr>
            <a:picLocks noChangeAspect="1"/>
          </p:cNvPicPr>
          <p:nvPr/>
        </p:nvPicPr>
        <p:blipFill>
          <a:blip r:embed="rId7"/>
          <a:stretch>
            <a:fillRect/>
          </a:stretch>
        </p:blipFill>
        <p:spPr>
          <a:xfrm>
            <a:off x="6572254" y="1633541"/>
            <a:ext cx="2390775" cy="2276475"/>
          </a:xfrm>
          <a:prstGeom prst="rect">
            <a:avLst/>
          </a:prstGeom>
        </p:spPr>
      </p:pic>
      <p:sp>
        <p:nvSpPr>
          <p:cNvPr id="4" name="Oval 3"/>
          <p:cNvSpPr/>
          <p:nvPr/>
        </p:nvSpPr>
        <p:spPr>
          <a:xfrm>
            <a:off x="6740133" y="5194302"/>
            <a:ext cx="907257" cy="959351"/>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572254" y="1633541"/>
            <a:ext cx="2390775" cy="2276475"/>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8844202" y="1287278"/>
            <a:ext cx="552583" cy="565983"/>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24525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791642" y="304285"/>
            <a:ext cx="8492527" cy="6037263"/>
          </a:xfrm>
        </p:spPr>
      </p:pic>
      <p:pic>
        <p:nvPicPr>
          <p:cNvPr id="7" name="Picture 6"/>
          <p:cNvPicPr>
            <a:picLocks noChangeAspect="1"/>
          </p:cNvPicPr>
          <p:nvPr/>
        </p:nvPicPr>
        <p:blipFill>
          <a:blip r:embed="rId5"/>
          <a:stretch>
            <a:fillRect/>
          </a:stretch>
        </p:blipFill>
        <p:spPr>
          <a:xfrm>
            <a:off x="3865770" y="4554542"/>
            <a:ext cx="2952204" cy="1599111"/>
          </a:xfrm>
          <a:prstGeom prst="rect">
            <a:avLst/>
          </a:prstGeom>
        </p:spPr>
      </p:pic>
      <p:pic>
        <p:nvPicPr>
          <p:cNvPr id="9" name="Picture 8"/>
          <p:cNvPicPr>
            <a:picLocks noChangeAspect="1"/>
          </p:cNvPicPr>
          <p:nvPr/>
        </p:nvPicPr>
        <p:blipFill>
          <a:blip r:embed="rId6"/>
          <a:stretch>
            <a:fillRect/>
          </a:stretch>
        </p:blipFill>
        <p:spPr>
          <a:xfrm>
            <a:off x="6817973" y="4534198"/>
            <a:ext cx="2714624" cy="1619455"/>
          </a:xfrm>
          <a:prstGeom prst="rect">
            <a:avLst/>
          </a:prstGeom>
        </p:spPr>
      </p:pic>
      <p:sp>
        <p:nvSpPr>
          <p:cNvPr id="4" name="Oval 3"/>
          <p:cNvSpPr/>
          <p:nvPr/>
        </p:nvSpPr>
        <p:spPr>
          <a:xfrm>
            <a:off x="6037905" y="4366649"/>
            <a:ext cx="907257" cy="987449"/>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572254" y="1633541"/>
            <a:ext cx="2390775" cy="2276475"/>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8844202" y="1287278"/>
            <a:ext cx="552583" cy="565983"/>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82465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791642" y="304285"/>
            <a:ext cx="8492527" cy="6037263"/>
          </a:xfrm>
        </p:spPr>
      </p:pic>
      <p:pic>
        <p:nvPicPr>
          <p:cNvPr id="7" name="Picture 6"/>
          <p:cNvPicPr>
            <a:picLocks noChangeAspect="1"/>
          </p:cNvPicPr>
          <p:nvPr/>
        </p:nvPicPr>
        <p:blipFill>
          <a:blip r:embed="rId5"/>
          <a:stretch>
            <a:fillRect/>
          </a:stretch>
        </p:blipFill>
        <p:spPr>
          <a:xfrm>
            <a:off x="3865770" y="4554542"/>
            <a:ext cx="2952204" cy="1599111"/>
          </a:xfrm>
          <a:prstGeom prst="rect">
            <a:avLst/>
          </a:prstGeom>
        </p:spPr>
      </p:pic>
      <p:pic>
        <p:nvPicPr>
          <p:cNvPr id="9" name="Picture 8"/>
          <p:cNvPicPr>
            <a:picLocks noChangeAspect="1"/>
          </p:cNvPicPr>
          <p:nvPr/>
        </p:nvPicPr>
        <p:blipFill>
          <a:blip r:embed="rId6"/>
          <a:stretch>
            <a:fillRect/>
          </a:stretch>
        </p:blipFill>
        <p:spPr>
          <a:xfrm>
            <a:off x="6817973" y="4534198"/>
            <a:ext cx="2714624" cy="1619455"/>
          </a:xfrm>
          <a:prstGeom prst="rect">
            <a:avLst/>
          </a:prstGeom>
        </p:spPr>
      </p:pic>
      <p:sp>
        <p:nvSpPr>
          <p:cNvPr id="4" name="Oval 3"/>
          <p:cNvSpPr/>
          <p:nvPr/>
        </p:nvSpPr>
        <p:spPr>
          <a:xfrm>
            <a:off x="3675705" y="4481242"/>
            <a:ext cx="907257" cy="987449"/>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572254" y="1633541"/>
            <a:ext cx="2390775" cy="2276475"/>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8844202" y="1287278"/>
            <a:ext cx="552583" cy="565983"/>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69280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49742" y="363542"/>
            <a:ext cx="8492527" cy="6037263"/>
          </a:xfrm>
        </p:spPr>
      </p:pic>
    </p:spTree>
    <p:custDataLst>
      <p:tags r:id="rId1"/>
    </p:custDataLst>
    <p:extLst>
      <p:ext uri="{BB962C8B-B14F-4D97-AF65-F5344CB8AC3E}">
        <p14:creationId xmlns:p14="http://schemas.microsoft.com/office/powerpoint/2010/main" val="234213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 t="12500" r="2178" b="17793"/>
          <a:stretch/>
        </p:blipFill>
        <p:spPr>
          <a:xfrm>
            <a:off x="-674078" y="-217170"/>
            <a:ext cx="13238286" cy="7075170"/>
          </a:xfrm>
          <a:prstGeom prst="rect">
            <a:avLst/>
          </a:prstGeom>
        </p:spPr>
      </p:pic>
    </p:spTree>
    <p:extLst>
      <p:ext uri="{BB962C8B-B14F-4D97-AF65-F5344CB8AC3E}">
        <p14:creationId xmlns:p14="http://schemas.microsoft.com/office/powerpoint/2010/main" val="38162356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4253" y="0"/>
            <a:ext cx="6383494" cy="6858000"/>
          </a:xfrm>
          <a:prstGeom prst="rect">
            <a:avLst/>
          </a:prstGeom>
        </p:spPr>
      </p:pic>
    </p:spTree>
    <p:extLst>
      <p:ext uri="{BB962C8B-B14F-4D97-AF65-F5344CB8AC3E}">
        <p14:creationId xmlns:p14="http://schemas.microsoft.com/office/powerpoint/2010/main" val="1273208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998" y="-2907"/>
            <a:ext cx="9873827" cy="6860907"/>
          </a:xfrm>
          <a:prstGeom prst="rect">
            <a:avLst/>
          </a:prstGeom>
        </p:spPr>
      </p:pic>
      <p:sp>
        <p:nvSpPr>
          <p:cNvPr id="3" name="Rectangle 2"/>
          <p:cNvSpPr/>
          <p:nvPr/>
        </p:nvSpPr>
        <p:spPr>
          <a:xfrm>
            <a:off x="1156998" y="1571626"/>
            <a:ext cx="9873827" cy="5286375"/>
          </a:xfrm>
          <a:prstGeom prst="rect">
            <a:avLst/>
          </a:prstGeom>
          <a:solidFill>
            <a:schemeClr val="bg1">
              <a:lumMod val="85000"/>
              <a:alpha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47320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998" y="-2907"/>
            <a:ext cx="9873827" cy="6860907"/>
          </a:xfrm>
          <a:prstGeom prst="rect">
            <a:avLst/>
          </a:prstGeom>
        </p:spPr>
      </p:pic>
      <p:sp>
        <p:nvSpPr>
          <p:cNvPr id="3" name="Rectangle 2"/>
          <p:cNvSpPr/>
          <p:nvPr/>
        </p:nvSpPr>
        <p:spPr>
          <a:xfrm>
            <a:off x="1156998" y="2971800"/>
            <a:ext cx="9873827" cy="3886200"/>
          </a:xfrm>
          <a:prstGeom prst="rect">
            <a:avLst/>
          </a:prstGeom>
          <a:solidFill>
            <a:schemeClr val="bg1">
              <a:lumMod val="85000"/>
              <a:alpha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56997" y="1"/>
            <a:ext cx="9873827" cy="1552575"/>
          </a:xfrm>
          <a:prstGeom prst="rect">
            <a:avLst/>
          </a:prstGeom>
          <a:solidFill>
            <a:schemeClr val="bg1">
              <a:lumMod val="85000"/>
              <a:alpha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290059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998" y="-2907"/>
            <a:ext cx="9873827" cy="6860907"/>
          </a:xfrm>
          <a:prstGeom prst="rect">
            <a:avLst/>
          </a:prstGeom>
        </p:spPr>
      </p:pic>
      <p:sp>
        <p:nvSpPr>
          <p:cNvPr id="3" name="Rectangle 2"/>
          <p:cNvSpPr/>
          <p:nvPr/>
        </p:nvSpPr>
        <p:spPr>
          <a:xfrm>
            <a:off x="1156998" y="1"/>
            <a:ext cx="9873827" cy="2962275"/>
          </a:xfrm>
          <a:prstGeom prst="rect">
            <a:avLst/>
          </a:prstGeom>
          <a:solidFill>
            <a:schemeClr val="bg1">
              <a:lumMod val="85000"/>
              <a:alpha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894065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
            <a:ext cx="9144000" cy="6857999"/>
          </a:xfrm>
          <a:prstGeom prst="rect">
            <a:avLst/>
          </a:prstGeom>
        </p:spPr>
      </p:pic>
      <p:pic>
        <p:nvPicPr>
          <p:cNvPr id="7" name="Picture 6"/>
          <p:cNvPicPr>
            <a:picLocks noChangeAspect="1"/>
          </p:cNvPicPr>
          <p:nvPr/>
        </p:nvPicPr>
        <p:blipFill>
          <a:blip r:embed="rId5"/>
          <a:stretch>
            <a:fillRect/>
          </a:stretch>
        </p:blipFill>
        <p:spPr>
          <a:xfrm>
            <a:off x="2043502" y="3647019"/>
            <a:ext cx="3670406" cy="21288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6"/>
          <a:stretch>
            <a:fillRect/>
          </a:stretch>
        </p:blipFill>
        <p:spPr>
          <a:xfrm>
            <a:off x="6363530" y="3485094"/>
            <a:ext cx="3654849" cy="2452687"/>
          </a:xfrm>
          <a:prstGeom prst="rect">
            <a:avLst/>
          </a:prstGeom>
        </p:spPr>
      </p:pic>
    </p:spTree>
    <p:custDataLst>
      <p:tags r:id="rId1"/>
    </p:custDataLst>
    <p:extLst>
      <p:ext uri="{BB962C8B-B14F-4D97-AF65-F5344CB8AC3E}">
        <p14:creationId xmlns:p14="http://schemas.microsoft.com/office/powerpoint/2010/main" val="135003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3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1369</TotalTime>
  <Words>1840</Words>
  <Application>Microsoft Office PowerPoint</Application>
  <PresentationFormat>Widescreen</PresentationFormat>
  <Paragraphs>234</Paragraphs>
  <Slides>38</Slides>
  <Notes>23</Notes>
  <HiddenSlides>13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Aharoni</vt:lpstr>
      <vt:lpstr>Arial</vt:lpstr>
      <vt:lpstr>Calibri</vt:lpstr>
      <vt:lpstr>Calibri Light</vt:lpstr>
      <vt:lpstr>Museo 300</vt:lpstr>
      <vt:lpstr>Museo Slab 500</vt:lpstr>
      <vt:lpstr>Office Theme</vt:lpstr>
      <vt:lpstr>The Faces of CDOT</vt:lpstr>
      <vt:lpstr>Concept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CDOT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Faces of CDOT</dc:title>
  <dc:creator>Muszynski, Michael J</dc:creator>
  <cp:lastModifiedBy>Prince, Jason M</cp:lastModifiedBy>
  <cp:revision>111</cp:revision>
  <cp:lastPrinted>2016-09-28T16:22:30Z</cp:lastPrinted>
  <dcterms:created xsi:type="dcterms:W3CDTF">2016-08-25T13:06:15Z</dcterms:created>
  <dcterms:modified xsi:type="dcterms:W3CDTF">2016-09-28T23:01:43Z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D32D8124-7839-4A19-88C3-B4FFC2D7E86D</vt:lpwstr>
  </property>
  <property fmtid="{D5CDD505-2E9C-101B-9397-08002B2CF9AE}" pid="3" name="ArticulatePath">
    <vt:lpwstr>Faces of CDOT</vt:lpwstr>
  </property>
</Properties>
</file>