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576" r:id="rId2"/>
    <p:sldId id="456" r:id="rId3"/>
    <p:sldId id="577" r:id="rId4"/>
    <p:sldId id="578" r:id="rId5"/>
    <p:sldId id="580" r:id="rId6"/>
    <p:sldId id="477" r:id="rId7"/>
    <p:sldId id="479" r:id="rId8"/>
    <p:sldId id="575" r:id="rId9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79" d="100"/>
          <a:sy n="79" d="100"/>
        </p:scale>
        <p:origin x="114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3456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11/2/2015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b="0" dirty="0" smtClean="0"/>
              <a:t>Notes:</a:t>
            </a:r>
          </a:p>
          <a:p>
            <a:pPr>
              <a:defRPr/>
            </a:pPr>
            <a:endParaRPr lang="en-US" b="0" dirty="0" smtClean="0"/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Course learning objectives are the most important subject-matter that the students take away from the course.</a:t>
            </a: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In-class demonstrations and exercises (live-data and simulations) and self-check questions throughout the course help reinforce the course learning objectives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6D0CC2-4D05-424C-9583-1199117693C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25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</a:p>
          <a:p>
            <a:endParaRPr lang="en-US" b="0" dirty="0" smtClean="0"/>
          </a:p>
          <a:p>
            <a:pPr marL="184479" indent="-184479">
              <a:buFont typeface="Wingdings" charset="2"/>
              <a:buChar char="²"/>
            </a:pPr>
            <a:r>
              <a:rPr lang="en-US" b="1" dirty="0" smtClean="0"/>
              <a:t>Tab 01 </a:t>
            </a:r>
            <a:r>
              <a:rPr lang="en-US" b="0" dirty="0" smtClean="0"/>
              <a:t>- Terms and Concepts</a:t>
            </a:r>
          </a:p>
          <a:p>
            <a:endParaRPr lang="en-US" b="0" dirty="0" smtClean="0"/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The following terms are</a:t>
            </a:r>
            <a:r>
              <a:rPr lang="en-US" b="0" baseline="0" dirty="0" smtClean="0"/>
              <a:t> critical to your understanding of this section of the course and are found in both the Glossary and Terms and concept document found in the References tab.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Additional terms are located in the Terms and Concepts document located in the reference materials.</a:t>
            </a:r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If you do not understand the term,</a:t>
            </a:r>
            <a:r>
              <a:rPr lang="en-US" b="0" baseline="0" dirty="0" smtClean="0"/>
              <a:t> please ask for additional clarification.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The Terms and Concepts document contains more terms than are listed in the course and should be reviewed to help with your learning.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7669" indent="-237669">
              <a:defRPr/>
            </a:pPr>
            <a:r>
              <a:rPr lang="en-US" dirty="0" smtClean="0"/>
              <a:t>Notes</a:t>
            </a:r>
            <a:r>
              <a:rPr lang="en-US" dirty="0"/>
              <a:t>:</a:t>
            </a:r>
          </a:p>
          <a:p>
            <a:pPr marL="237669" indent="-237669">
              <a:defRPr/>
            </a:pPr>
            <a:endParaRPr lang="en-US" b="0" dirty="0" smtClean="0">
              <a:solidFill>
                <a:srgbClr val="FF0000"/>
              </a:solidFill>
            </a:endParaRP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Review the course-level objectives stated earlier in the course.  This slide reinforces the learning objectives and appears prior to the questions.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8468B1-D4E7-4F50-ADFD-0A0E008D452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547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9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Agenda&amp;Section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98762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3400" dirty="0" smtClean="0">
                <a:latin typeface="Museo Slab 500"/>
                <a:cs typeface="Museo 300"/>
              </a:rPr>
              <a:t>Title of Course</a:t>
            </a:r>
            <a:endParaRPr lang="en-US" sz="3400" b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39667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18612" b="38942"/>
          <a:stretch/>
        </p:blipFill>
        <p:spPr>
          <a:xfrm>
            <a:off x="406400" y="1261533"/>
            <a:ext cx="5240867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3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completing this course you will be able to: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Learning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1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Concepts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4263" y="1423652"/>
            <a:ext cx="70757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Before we begin, take a moment to review the definitions of the  </a:t>
            </a:r>
          </a:p>
          <a:p>
            <a:r>
              <a:rPr lang="en-US" sz="2000" b="1" i="1" dirty="0" smtClean="0"/>
              <a:t>following terms in the Glossary tab to the right (next to Menu).  </a:t>
            </a:r>
          </a:p>
          <a:p>
            <a:endParaRPr lang="en-US" sz="8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Terms</a:t>
            </a:r>
            <a:endParaRPr lang="en-US" sz="2000" dirty="0">
              <a:solidFill>
                <a:schemeClr val="dk1"/>
              </a:solidFill>
            </a:endParaRPr>
          </a:p>
          <a:p>
            <a:endParaRPr lang="en-US" sz="2000" dirty="0">
              <a:solidFill>
                <a:schemeClr val="dk1"/>
              </a:solidFill>
            </a:endParaRPr>
          </a:p>
          <a:p>
            <a:endParaRPr lang="en-US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as many content slides as needed to cover the course topic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8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following are samples of content they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Preformatted to match the standards of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inserted or used in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 use the sample Interactions: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Copy and rename the Engage Interaction to your project folder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Select Engage Interaction </a:t>
            </a:r>
            <a:r>
              <a:rPr lang="en-US" sz="2400" i="1" dirty="0" smtClean="0">
                <a:sym typeface="Wingdings" panose="05000000000000000000" pitchFamily="2" charset="2"/>
              </a:rPr>
              <a:t> Add existing  then navigate to the sample interaction  left click to select</a:t>
            </a:r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Engage Interactions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1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should now be able to: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Human Resources </a:t>
            </a:r>
          </a:p>
          <a:p>
            <a:pPr lvl="2"/>
            <a:r>
              <a:rPr lang="en-US" b="1" dirty="0" smtClean="0"/>
              <a:t>Phone: </a:t>
            </a:r>
          </a:p>
          <a:p>
            <a:pPr lvl="2"/>
            <a:r>
              <a:rPr lang="en-US" b="1" dirty="0" smtClean="0"/>
              <a:t>Email: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Congratulations, you have completed the course!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verify you </a:t>
            </a:r>
            <a:r>
              <a:rPr lang="en-US" sz="2000" dirty="0"/>
              <a:t>have completed the course, complete the following assessment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course credit, you must achieve a score of at least 70%.  Please remember you can take the course as many times as you want until you achieve this score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And remember, once you click the “Submit” button the question is locked and you can no longer change your selection.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4"/>
          <a:stretch/>
        </p:blipFill>
        <p:spPr>
          <a:xfrm>
            <a:off x="304801" y="1371600"/>
            <a:ext cx="3290656" cy="30938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1"/>
  <p:tag name="TAG_BACKING_FORM_KEY" val="263192-c:\users\princej\desktop\creating an elearning course using articulate\02_working file\course exercises\single-section course elearning template.pptx"/>
  <p:tag name="ARTICULATE_PRESENTER_VERSION" val="7"/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6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6"/>
  <p:tag name="ARTICULATE_USED_LAYOUT" val="13"/>
  <p:tag name="ARTICULATE_NAV_LEVEL" val="2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7"/>
  <p:tag name="ARTICULATE_NAV_LEVEL" val="1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9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2873</TotalTime>
  <Words>463</Words>
  <Application>Microsoft Office PowerPoint</Application>
  <PresentationFormat>On-screen Show (4:3)</PresentationFormat>
  <Paragraphs>72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Calibri</vt:lpstr>
      <vt:lpstr>Lucida Grande</vt:lpstr>
      <vt:lpstr>Museo 300</vt:lpstr>
      <vt:lpstr>Museo Slab 500</vt:lpstr>
      <vt:lpstr>Wingdings</vt:lpstr>
      <vt:lpstr>Template2</vt:lpstr>
      <vt:lpstr>Title of Course</vt:lpstr>
      <vt:lpstr>Course Learning Objectives</vt:lpstr>
      <vt:lpstr>Terms and Concepts</vt:lpstr>
      <vt:lpstr>Content</vt:lpstr>
      <vt:lpstr>Sample Engage Interactions</vt:lpstr>
      <vt:lpstr>Conclusion</vt:lpstr>
      <vt:lpstr>Where Can I Get Help?</vt:lpstr>
      <vt:lpstr>Course Complete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365</cp:revision>
  <cp:lastPrinted>2015-10-22T13:58:51Z</cp:lastPrinted>
  <dcterms:created xsi:type="dcterms:W3CDTF">2015-09-30T13:58:38Z</dcterms:created>
  <dcterms:modified xsi:type="dcterms:W3CDTF">2015-11-03T00:10:49Z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E23F141E-4AA4-4DF2-BEA8-80CAA4025D01</vt:lpwstr>
  </property>
  <property fmtid="{D5CDD505-2E9C-101B-9397-08002B2CF9AE}" pid="6" name="ArticulateProjectFull">
    <vt:lpwstr>C:\Users\princej\Desktop\Creating an eLearning Course Using Articulate\02_Working File\Course Exercises\Single-section Course eLearning Template.ppta</vt:lpwstr>
  </property>
</Properties>
</file>