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76" r:id="rId2"/>
    <p:sldId id="456" r:id="rId3"/>
    <p:sldId id="577" r:id="rId4"/>
    <p:sldId id="562" r:id="rId5"/>
    <p:sldId id="578" r:id="rId6"/>
    <p:sldId id="580" r:id="rId7"/>
    <p:sldId id="477" r:id="rId8"/>
    <p:sldId id="479" r:id="rId9"/>
    <p:sldId id="575" r:id="rId10"/>
    <p:sldId id="579" r:id="rId11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38" d="100"/>
          <a:sy n="138" d="100"/>
        </p:scale>
        <p:origin x="6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10/22/2015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0" dirty="0" smtClean="0"/>
              <a:t>Notes:</a:t>
            </a:r>
          </a:p>
          <a:p>
            <a:pPr>
              <a:defRPr/>
            </a:pPr>
            <a:endParaRPr lang="en-US" b="0" dirty="0" smtClean="0"/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Course learning objectives are the most important subject-matter that the students take away from the course.</a:t>
            </a: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In-class demonstrations and exercises (live-data and simulations) and self-check questions throughout the course help reinforce the course learning objectives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0CC2-4D05-424C-9583-1199117693C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25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669" indent="-237669">
              <a:defRPr/>
            </a:pPr>
            <a:r>
              <a:rPr lang="en-US" dirty="0" smtClean="0"/>
              <a:t>Notes</a:t>
            </a:r>
            <a:r>
              <a:rPr lang="en-US" dirty="0"/>
              <a:t>:</a:t>
            </a:r>
          </a:p>
          <a:p>
            <a:pPr marL="237669" indent="-237669">
              <a:defRPr/>
            </a:pPr>
            <a:endParaRPr lang="en-US" b="0" dirty="0" smtClean="0">
              <a:solidFill>
                <a:srgbClr val="FF0000"/>
              </a:solidFill>
            </a:endParaRP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Review the course-level objectives stated earlier in the course.  This slide reinforces the learning objectives and appears prior to the questions.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468B1-D4E7-4F50-ADFD-0A0E008D452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47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8762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3400" dirty="0" smtClean="0">
                <a:latin typeface="Museo Slab 500"/>
                <a:cs typeface="Museo 300"/>
              </a:rPr>
              <a:t>Title of Course</a:t>
            </a:r>
            <a:endParaRPr lang="en-US" sz="3400" b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39667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18612" b="38942"/>
          <a:stretch/>
        </p:blipFill>
        <p:spPr>
          <a:xfrm>
            <a:off x="406400" y="1261533"/>
            <a:ext cx="5240867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Assessment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4" name="Picture 8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6" name="Picture 8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642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completing this course you will be able to: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63" y="1423652"/>
            <a:ext cx="7075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Before we begin, take a moment to review the definitions of the  </a:t>
            </a:r>
          </a:p>
          <a:p>
            <a:r>
              <a:rPr lang="en-US" sz="2000" b="1" i="1" dirty="0" smtClean="0"/>
              <a:t>following terms in the Glossary tab to the right (next to Menu).  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Terms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7073" y="1423652"/>
            <a:ext cx="7444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Before we begin, take a moment to review the</a:t>
            </a:r>
            <a:r>
              <a:rPr lang="en-US" sz="2000" b="1" i="1" dirty="0"/>
              <a:t> </a:t>
            </a:r>
            <a:r>
              <a:rPr lang="en-US" sz="2000" b="1" i="1" dirty="0" smtClean="0"/>
              <a:t>following terms: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</a:rPr>
              <a:t>Term </a:t>
            </a:r>
            <a:r>
              <a:rPr lang="en-US" dirty="0" smtClean="0">
                <a:solidFill>
                  <a:schemeClr val="dk1"/>
                </a:solidFill>
              </a:rPr>
              <a:t>- definition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1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many content slides as needed to cover the course topic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2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are samples of content they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Preformatted to match the standards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inserted or used in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use the sample Interactions: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Copy and rename the Engage Interaction to your project folder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Select Engage Interaction </a:t>
            </a:r>
            <a:r>
              <a:rPr lang="en-US" sz="2400" i="1" dirty="0" smtClean="0">
                <a:sym typeface="Wingdings" panose="05000000000000000000" pitchFamily="2" charset="2"/>
              </a:rPr>
              <a:t> Add existing  then navigate to the sample interaction  left click to select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Engage Interactions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be able to: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Human Resources </a:t>
            </a:r>
          </a:p>
          <a:p>
            <a:pPr lvl="2"/>
            <a:r>
              <a:rPr lang="en-US" b="1" dirty="0" smtClean="0"/>
              <a:t>Phone: </a:t>
            </a:r>
          </a:p>
          <a:p>
            <a:pPr lvl="2"/>
            <a:r>
              <a:rPr lang="en-US" b="1" dirty="0" smtClean="0"/>
              <a:t>Email: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Congratulations, you have completed the course!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verify you </a:t>
            </a:r>
            <a:r>
              <a:rPr lang="en-US" sz="2000" dirty="0"/>
              <a:t>have completed the course, complete the following assessment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course credit, you must achieve a score of at least 70%.  Please remember you can take the course as many times as you want until you achieve this score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Just a </a:t>
            </a:r>
            <a:r>
              <a:rPr lang="en-US" sz="2000" dirty="0" smtClean="0"/>
              <a:t>note, </a:t>
            </a:r>
            <a:r>
              <a:rPr lang="en-US" sz="2000" dirty="0"/>
              <a:t>once you pass the test you can no longer retake the assessment.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>
          <a:xfrm>
            <a:off x="304801" y="1371600"/>
            <a:ext cx="3290656" cy="30938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SLIDE_COUNT" val="10"/>
  <p:tag name="ARTICULATE_PRESENTER_VERSION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9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PLAYER_SEEKBAR" val="False"/>
  <p:tag name="ARTICULATE_PLAYER_CONTROL_PLAYPAUSE" val="False"/>
  <p:tag name="QUIZMAKER_QUIZ_FILENAME" val="C:\Users\princej\Desktop\How to Create an eLearning Course Using Templates\eLearning Templates\Course Assessment.quiz"/>
  <p:tag name="ARTICULATE_SLIDE_PAUSE" val="0"/>
  <p:tag name="OVERRIDE" val="QUIZMAKER_QUIZ_SLIDE"/>
  <p:tag name="QUIZMAKER_QUIZ_TITLE" val="Course Assessment"/>
  <p:tag name="ARTICULATE_DESCRIPTION" val="Quiz - 2 questions"/>
  <p:tag name="QUIZMAKER_QUIZ_SLIDE_ID" val="579"/>
  <p:tag name="QUIZMAKER_QUIZ_FORCE_UPDATE" val="0"/>
  <p:tag name="AQP_PASS_SCORE" val="70"/>
  <p:tag name="QUIZMAKER_LAST_MODIFY_DATE" val="42298.7363078704"/>
  <p:tag name="EMBEDDEDCONTENT_LASTWRITETIMEUTC" val="2015-10-21 23:40:17Z"/>
  <p:tag name="ELAPSEDTIME" val="0"/>
  <p:tag name="ARTICULATE_LOCK_SLIDE" val="1"/>
  <p:tag name="AQP_PASS_ACTION" val="2"/>
  <p:tag name="AQP_FAIL_ACTION" val="2"/>
  <p:tag name="ARTICULATE_SHOW_IN_MENU" val="multipleitem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ARTICULATE_USED_LAYOUT" val="13"/>
  <p:tag name="ARTICULATE_NAV_LEVEL" val="2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2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ARTICULATE_NAV_LEVEL" val="1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2868</TotalTime>
  <Words>584</Words>
  <Application>Microsoft Office PowerPoint</Application>
  <PresentationFormat>On-screen Show (4:3)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Lucida Grande</vt:lpstr>
      <vt:lpstr>Museo 300</vt:lpstr>
      <vt:lpstr>Museo Slab 500</vt:lpstr>
      <vt:lpstr>Wingdings</vt:lpstr>
      <vt:lpstr>Template2</vt:lpstr>
      <vt:lpstr>Title of Course</vt:lpstr>
      <vt:lpstr>Course Learning Objectives</vt:lpstr>
      <vt:lpstr>Terms and Concepts</vt:lpstr>
      <vt:lpstr>Terms and Concepts</vt:lpstr>
      <vt:lpstr>Content</vt:lpstr>
      <vt:lpstr>Sample Engage Interactions</vt:lpstr>
      <vt:lpstr>Conclusion</vt:lpstr>
      <vt:lpstr>Where Can I Get Help?</vt:lpstr>
      <vt:lpstr>Course Complete</vt:lpstr>
      <vt:lpstr>Course Assessment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361</cp:revision>
  <cp:lastPrinted>2015-10-22T13:58:51Z</cp:lastPrinted>
  <dcterms:created xsi:type="dcterms:W3CDTF">2015-09-30T13:58:38Z</dcterms:created>
  <dcterms:modified xsi:type="dcterms:W3CDTF">2015-10-22T14:02:23Z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4063A704-DEC7-453D-A7CA-B0050D20D25B</vt:lpwstr>
  </property>
  <property fmtid="{D5CDD505-2E9C-101B-9397-08002B2CF9AE}" pid="6" name="ArticulateProjectFull">
    <vt:lpwstr>C:\Users\princej\Desktop\How to Create an eLearning Course Using Templates\eLearning Templates\TAB_03_Single-section Course eLearning.ppta</vt:lpwstr>
  </property>
</Properties>
</file>