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7315200" cy="96012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9018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5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C5391A-B669-4D9D-97CE-47D448C800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image" Target="../media/image8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7" Type="http://schemas.openxmlformats.org/officeDocument/2006/relationships/image" Target="../media/image18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Word_Document20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9.docx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7" Type="http://schemas.openxmlformats.org/officeDocument/2006/relationships/image" Target="../media/image19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Word_Document22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21.docx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7" Type="http://schemas.openxmlformats.org/officeDocument/2006/relationships/image" Target="../media/image9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Word_Document24.docx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23.docx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7" Type="http://schemas.openxmlformats.org/officeDocument/2006/relationships/image" Target="../media/image9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3.vml"/><Relationship Id="rId6" Type="http://schemas.openxmlformats.org/officeDocument/2006/relationships/package" Target="../embeddings/Microsoft_Word_Document26.docx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5.docx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7" Type="http://schemas.openxmlformats.org/officeDocument/2006/relationships/image" Target="../media/image9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28.docx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7.docx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7" Type="http://schemas.openxmlformats.org/officeDocument/2006/relationships/image" Target="../media/image9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Document30.docx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9.docx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7" Type="http://schemas.openxmlformats.org/officeDocument/2006/relationships/image" Target="../media/image9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Word_Document32.docx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31.docx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7" Type="http://schemas.openxmlformats.org/officeDocument/2006/relationships/image" Target="../media/image9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7.vml"/><Relationship Id="rId6" Type="http://schemas.openxmlformats.org/officeDocument/2006/relationships/package" Target="../embeddings/Microsoft_Word_Document34.docx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33.docx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7" Type="http://schemas.openxmlformats.org/officeDocument/2006/relationships/image" Target="../media/image9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Microsoft_Word_Document36.docx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35.docx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7" Type="http://schemas.openxmlformats.org/officeDocument/2006/relationships/image" Target="../media/image9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9.vml"/><Relationship Id="rId6" Type="http://schemas.openxmlformats.org/officeDocument/2006/relationships/package" Target="../embeddings/Microsoft_Word_Document38.docx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37.docx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7" Type="http://schemas.openxmlformats.org/officeDocument/2006/relationships/image" Target="../media/image10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4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3.docx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7" Type="http://schemas.openxmlformats.org/officeDocument/2006/relationships/image" Target="../media/image28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0.vml"/><Relationship Id="rId6" Type="http://schemas.openxmlformats.org/officeDocument/2006/relationships/package" Target="../embeddings/Microsoft_Word_Document40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39.docx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7" Type="http://schemas.openxmlformats.org/officeDocument/2006/relationships/image" Target="../media/image29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1.vml"/><Relationship Id="rId6" Type="http://schemas.openxmlformats.org/officeDocument/2006/relationships/package" Target="../embeddings/Microsoft_Word_Document42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41.docx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7" Type="http://schemas.openxmlformats.org/officeDocument/2006/relationships/image" Target="../media/image30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2.vml"/><Relationship Id="rId6" Type="http://schemas.openxmlformats.org/officeDocument/2006/relationships/package" Target="../embeddings/Microsoft_Word_Document44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43.docx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7" Type="http://schemas.openxmlformats.org/officeDocument/2006/relationships/image" Target="../media/image31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3.vml"/><Relationship Id="rId6" Type="http://schemas.openxmlformats.org/officeDocument/2006/relationships/package" Target="../embeddings/Microsoft_Word_Document46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45.docx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7" Type="http://schemas.openxmlformats.org/officeDocument/2006/relationships/image" Target="../media/image32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4.vml"/><Relationship Id="rId6" Type="http://schemas.openxmlformats.org/officeDocument/2006/relationships/package" Target="../embeddings/Microsoft_Word_Document48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47.docx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7" Type="http://schemas.openxmlformats.org/officeDocument/2006/relationships/image" Target="../media/image33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5.vml"/><Relationship Id="rId6" Type="http://schemas.openxmlformats.org/officeDocument/2006/relationships/package" Target="../embeddings/Microsoft_Word_Document50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49.docx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7" Type="http://schemas.openxmlformats.org/officeDocument/2006/relationships/image" Target="../media/image34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6.vml"/><Relationship Id="rId6" Type="http://schemas.openxmlformats.org/officeDocument/2006/relationships/package" Target="../embeddings/Microsoft_Word_Document52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51.docx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7" Type="http://schemas.openxmlformats.org/officeDocument/2006/relationships/image" Target="../media/image35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7.vml"/><Relationship Id="rId6" Type="http://schemas.openxmlformats.org/officeDocument/2006/relationships/package" Target="../embeddings/Microsoft_Word_Document54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53.docx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7" Type="http://schemas.openxmlformats.org/officeDocument/2006/relationships/image" Target="../media/image36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28.vml"/><Relationship Id="rId6" Type="http://schemas.openxmlformats.org/officeDocument/2006/relationships/package" Target="../embeddings/Microsoft_Word_Document56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55.docx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7" Type="http://schemas.openxmlformats.org/officeDocument/2006/relationships/image" Target="../media/image11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5.docx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image" Target="../media/image12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8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7.docx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image" Target="../media/image13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10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9.docx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7" Type="http://schemas.openxmlformats.org/officeDocument/2006/relationships/image" Target="../media/image14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Word_Document12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1.docx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7" Type="http://schemas.openxmlformats.org/officeDocument/2006/relationships/image" Target="../media/image15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Document14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3.docx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7" Type="http://schemas.openxmlformats.org/officeDocument/2006/relationships/image" Target="../media/image16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Word_Document16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5.docx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7" Type="http://schemas.openxmlformats.org/officeDocument/2006/relationships/image" Target="../media/image17.emf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Word_Document18.docx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7.docx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57091"/>
              </p:ext>
            </p:extLst>
          </p:nvPr>
        </p:nvGraphicFramePr>
        <p:xfrm>
          <a:off x="1065213" y="1487488"/>
          <a:ext cx="5637212" cy="709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4" imgW="5940848" imgH="7487920" progId="Word.Document.12">
                  <p:embed/>
                </p:oleObj>
              </mc:Choice>
              <mc:Fallback>
                <p:oleObj name="Document" r:id="rId4" imgW="5940848" imgH="7487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213" y="1487488"/>
                        <a:ext cx="5637212" cy="709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519222"/>
              </p:ext>
            </p:extLst>
          </p:nvPr>
        </p:nvGraphicFramePr>
        <p:xfrm>
          <a:off x="1695" y="0"/>
          <a:ext cx="7313505" cy="9627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6" imgW="8157062" imgH="10629097" progId="Word.Document.12">
                  <p:embed/>
                </p:oleObj>
              </mc:Choice>
              <mc:Fallback>
                <p:oleObj name="Document" r:id="rId6" imgW="8157062" imgH="106290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" y="0"/>
                        <a:ext cx="7313505" cy="96278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30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407578"/>
              </p:ext>
            </p:extLst>
          </p:nvPr>
        </p:nvGraphicFramePr>
        <p:xfrm>
          <a:off x="1" y="0"/>
          <a:ext cx="7315199" cy="960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7315199" cy="960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3392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98734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870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713647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Document" r:id="rId4" imgW="8157062" imgH="10613234" progId="Word.Document.12">
                  <p:embed/>
                </p:oleObj>
              </mc:Choice>
              <mc:Fallback>
                <p:oleObj name="Document" r:id="rId4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Document" r:id="rId6" imgW="5257800" imgH="177800" progId="Word.Document.12">
                  <p:embed/>
                </p:oleObj>
              </mc:Choice>
              <mc:Fallback>
                <p:oleObj name="Document" r:id="rId6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133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442621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Document" r:id="rId4" imgW="8157062" imgH="10613234" progId="Word.Document.12">
                  <p:embed/>
                </p:oleObj>
              </mc:Choice>
              <mc:Fallback>
                <p:oleObj name="Document" r:id="rId4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Document" r:id="rId6" imgW="5257800" imgH="177800" progId="Word.Document.12">
                  <p:embed/>
                </p:oleObj>
              </mc:Choice>
              <mc:Fallback>
                <p:oleObj name="Document" r:id="rId6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313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143982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Document" r:id="rId4" imgW="8157062" imgH="10613234" progId="Word.Document.12">
                  <p:embed/>
                </p:oleObj>
              </mc:Choice>
              <mc:Fallback>
                <p:oleObj name="Document" r:id="rId4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Document" r:id="rId6" imgW="5257800" imgH="177800" progId="Word.Document.12">
                  <p:embed/>
                </p:oleObj>
              </mc:Choice>
              <mc:Fallback>
                <p:oleObj name="Document" r:id="rId6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976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299225"/>
              </p:ext>
            </p:extLst>
          </p:nvPr>
        </p:nvGraphicFramePr>
        <p:xfrm>
          <a:off x="0" y="0"/>
          <a:ext cx="7283450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Document" r:id="rId4" imgW="8157062" imgH="10643518" progId="Word.Document.12">
                  <p:embed/>
                </p:oleObj>
              </mc:Choice>
              <mc:Fallback>
                <p:oleObj name="Document" r:id="rId4" imgW="8157062" imgH="106435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283450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Document" r:id="rId6" imgW="5257800" imgH="177800" progId="Word.Document.12">
                  <p:embed/>
                </p:oleObj>
              </mc:Choice>
              <mc:Fallback>
                <p:oleObj name="Document" r:id="rId6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01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061620"/>
              </p:ext>
            </p:extLst>
          </p:nvPr>
        </p:nvGraphicFramePr>
        <p:xfrm>
          <a:off x="0" y="47828"/>
          <a:ext cx="7305675" cy="949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Document" r:id="rId4" imgW="8157062" imgH="10629097" progId="Word.Document.12">
                  <p:embed/>
                </p:oleObj>
              </mc:Choice>
              <mc:Fallback>
                <p:oleObj name="Document" r:id="rId4" imgW="8157062" imgH="106290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828"/>
                        <a:ext cx="7305675" cy="949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Document" r:id="rId6" imgW="5257800" imgH="177800" progId="Word.Document.12">
                  <p:embed/>
                </p:oleObj>
              </mc:Choice>
              <mc:Fallback>
                <p:oleObj name="Document" r:id="rId6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174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92909"/>
              </p:ext>
            </p:extLst>
          </p:nvPr>
        </p:nvGraphicFramePr>
        <p:xfrm>
          <a:off x="0" y="20638"/>
          <a:ext cx="7305675" cy="949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Document" r:id="rId4" imgW="8157062" imgH="10629097" progId="Word.Document.12">
                  <p:embed/>
                </p:oleObj>
              </mc:Choice>
              <mc:Fallback>
                <p:oleObj name="Document" r:id="rId4" imgW="8157062" imgH="106290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38"/>
                        <a:ext cx="7305675" cy="949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Document" r:id="rId6" imgW="5257800" imgH="177800" progId="Word.Document.12">
                  <p:embed/>
                </p:oleObj>
              </mc:Choice>
              <mc:Fallback>
                <p:oleObj name="Document" r:id="rId6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70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133186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Document" r:id="rId4" imgW="8157062" imgH="10613234" progId="Word.Document.12">
                  <p:embed/>
                </p:oleObj>
              </mc:Choice>
              <mc:Fallback>
                <p:oleObj name="Document" r:id="rId4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Document" r:id="rId6" imgW="5257800" imgH="177800" progId="Word.Document.12">
                  <p:embed/>
                </p:oleObj>
              </mc:Choice>
              <mc:Fallback>
                <p:oleObj name="Document" r:id="rId6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477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65740"/>
              </p:ext>
            </p:extLst>
          </p:nvPr>
        </p:nvGraphicFramePr>
        <p:xfrm>
          <a:off x="1" y="0"/>
          <a:ext cx="7313506" cy="960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Document" r:id="rId4" imgW="8157062" imgH="10613234" progId="Word.Document.12">
                  <p:embed/>
                </p:oleObj>
              </mc:Choice>
              <mc:Fallback>
                <p:oleObj name="Document" r:id="rId4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7313506" cy="960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Document" r:id="rId6" imgW="5257800" imgH="177800" progId="Word.Document.12">
                  <p:embed/>
                </p:oleObj>
              </mc:Choice>
              <mc:Fallback>
                <p:oleObj name="Document" r:id="rId6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73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29785"/>
              </p:ext>
            </p:extLst>
          </p:nvPr>
        </p:nvGraphicFramePr>
        <p:xfrm>
          <a:off x="1" y="-1"/>
          <a:ext cx="7315199" cy="960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Document" r:id="rId6" imgW="8157062" imgH="10643518" progId="Word.Document.12">
                  <p:embed/>
                </p:oleObj>
              </mc:Choice>
              <mc:Fallback>
                <p:oleObj name="Document" r:id="rId6" imgW="8157062" imgH="1064351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-1"/>
                        <a:ext cx="7315199" cy="960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825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22141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690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626422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148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4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66536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321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392714"/>
              </p:ext>
            </p:extLst>
          </p:nvPr>
        </p:nvGraphicFramePr>
        <p:xfrm>
          <a:off x="1" y="0"/>
          <a:ext cx="7315199" cy="960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7315199" cy="960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373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034004"/>
              </p:ext>
            </p:extLst>
          </p:nvPr>
        </p:nvGraphicFramePr>
        <p:xfrm>
          <a:off x="1" y="0"/>
          <a:ext cx="7315199" cy="960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3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7315199" cy="960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3189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67447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09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09860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688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531400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877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8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579241"/>
              </p:ext>
            </p:extLst>
          </p:nvPr>
        </p:nvGraphicFramePr>
        <p:xfrm>
          <a:off x="0" y="0"/>
          <a:ext cx="7305675" cy="94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Document" r:id="rId6" imgW="8157062" imgH="10613234" progId="Word.Document.12">
                  <p:embed/>
                </p:oleObj>
              </mc:Choice>
              <mc:Fallback>
                <p:oleObj name="Document" r:id="rId6" imgW="8157062" imgH="1061323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8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487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785071"/>
              </p:ext>
            </p:extLst>
          </p:nvPr>
        </p:nvGraphicFramePr>
        <p:xfrm>
          <a:off x="0" y="0"/>
          <a:ext cx="7305675" cy="952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6" imgW="8157062" imgH="10675243" progId="Word.Document.12">
                  <p:embed/>
                </p:oleObj>
              </mc:Choice>
              <mc:Fallback>
                <p:oleObj name="Document" r:id="rId6" imgW="8157062" imgH="1067524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52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25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045427"/>
              </p:ext>
            </p:extLst>
          </p:nvPr>
        </p:nvGraphicFramePr>
        <p:xfrm>
          <a:off x="-20638" y="0"/>
          <a:ext cx="7305676" cy="953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Document" r:id="rId6" imgW="8157062" imgH="10675243" progId="Word.Document.12">
                  <p:embed/>
                </p:oleObj>
              </mc:Choice>
              <mc:Fallback>
                <p:oleObj name="Document" r:id="rId6" imgW="8157062" imgH="1067524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638" y="0"/>
                        <a:ext cx="7305676" cy="953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62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622712"/>
              </p:ext>
            </p:extLst>
          </p:nvPr>
        </p:nvGraphicFramePr>
        <p:xfrm>
          <a:off x="0" y="0"/>
          <a:ext cx="7305675" cy="949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Document" r:id="rId6" imgW="8157062" imgH="10629097" progId="Word.Document.12">
                  <p:embed/>
                </p:oleObj>
              </mc:Choice>
              <mc:Fallback>
                <p:oleObj name="Document" r:id="rId6" imgW="8157062" imgH="106290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49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37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55555"/>
              </p:ext>
            </p:extLst>
          </p:nvPr>
        </p:nvGraphicFramePr>
        <p:xfrm>
          <a:off x="1" y="-2"/>
          <a:ext cx="7313506" cy="960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Document" r:id="rId6" imgW="8157062" imgH="10629097" progId="Word.Document.12">
                  <p:embed/>
                </p:oleObj>
              </mc:Choice>
              <mc:Fallback>
                <p:oleObj name="Document" r:id="rId6" imgW="8157062" imgH="106290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-2"/>
                        <a:ext cx="7313506" cy="960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81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18185"/>
              </p:ext>
            </p:extLst>
          </p:nvPr>
        </p:nvGraphicFramePr>
        <p:xfrm>
          <a:off x="0" y="0"/>
          <a:ext cx="7305675" cy="952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Document" r:id="rId6" imgW="8157062" imgH="10659380" progId="Word.Document.12">
                  <p:embed/>
                </p:oleObj>
              </mc:Choice>
              <mc:Fallback>
                <p:oleObj name="Document" r:id="rId6" imgW="8157062" imgH="106593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52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92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793727"/>
              </p:ext>
            </p:extLst>
          </p:nvPr>
        </p:nvGraphicFramePr>
        <p:xfrm>
          <a:off x="0" y="0"/>
          <a:ext cx="7305675" cy="952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Document" r:id="rId6" imgW="8157062" imgH="10659380" progId="Word.Document.12">
                  <p:embed/>
                </p:oleObj>
              </mc:Choice>
              <mc:Fallback>
                <p:oleObj name="Document" r:id="rId6" imgW="8157062" imgH="1065938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305675" cy="952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6298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569057" y="4601641"/>
          <a:ext cx="5852160" cy="19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Document" r:id="rId4" imgW="5257800" imgH="177800" progId="Word.Document.12">
                  <p:embed/>
                </p:oleObj>
              </mc:Choice>
              <mc:Fallback>
                <p:oleObj name="Document" r:id="rId4" imgW="5257800" imgH="1778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057" y="4601641"/>
                        <a:ext cx="5852160" cy="19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59974"/>
              </p:ext>
            </p:extLst>
          </p:nvPr>
        </p:nvGraphicFramePr>
        <p:xfrm>
          <a:off x="1" y="0"/>
          <a:ext cx="7313506" cy="960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Document" r:id="rId6" imgW="8157062" imgH="10629097" progId="Word.Document.12">
                  <p:embed/>
                </p:oleObj>
              </mc:Choice>
              <mc:Fallback>
                <p:oleObj name="Document" r:id="rId6" imgW="8157062" imgH="1062909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7313506" cy="960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384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0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7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593" y="17463"/>
            <a:ext cx="2061633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307167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710" y="17463"/>
            <a:ext cx="2281767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21901" y="17463"/>
            <a:ext cx="20701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12192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652" y="17463"/>
            <a:ext cx="2273633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243840" y="2057402"/>
            <a:ext cx="11758632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82410" y="5634557"/>
            <a:ext cx="2324183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593" y="17463"/>
            <a:ext cx="2061633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307167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0710" y="17463"/>
            <a:ext cx="2281767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21901" y="17463"/>
            <a:ext cx="20701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12192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652" y="17463"/>
            <a:ext cx="2273633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243840" y="2057402"/>
            <a:ext cx="11758632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/>
          <a:srcRect l="23091" t="41555" r="54850" b="41109"/>
          <a:stretch/>
        </p:blipFill>
        <p:spPr>
          <a:xfrm>
            <a:off x="282410" y="5634557"/>
            <a:ext cx="2324183" cy="1058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30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3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7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1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5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114D0-B2AC-404D-94BA-80272231F1F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9E8AC-20CF-4F2E-BD91-1A34774BD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3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79034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566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3190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842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503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735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436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950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899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929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560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29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402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600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3781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605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744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68878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252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728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979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808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208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3348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734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9840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63" y="2057400"/>
            <a:ext cx="8818562" cy="3429000"/>
          </a:xfrm>
          <a:ln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331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38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17"/>
  <p:tag name="ARTICULATE_NAV_LEVEL" val="1"/>
  <p:tag name="ARTICULATE_SLIDE_PRESENTER_GUID" val="7400d281-38d8-47b1-82ed-ed90c4d0ebac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  <p:tag name="ARTICULATE_USED_LAYOUT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0</Words>
  <Application>Microsoft Office PowerPoint</Application>
  <PresentationFormat>Widescreen</PresentationFormat>
  <Paragraphs>0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Prince, Jason M</dc:creator>
  <cp:lastModifiedBy>Prince, Jason M</cp:lastModifiedBy>
  <cp:revision>16</cp:revision>
  <cp:lastPrinted>2015-10-28T17:11:02Z</cp:lastPrinted>
  <dcterms:created xsi:type="dcterms:W3CDTF">2015-10-27T16:41:14Z</dcterms:created>
  <dcterms:modified xsi:type="dcterms:W3CDTF">2015-10-28T17:11:17Z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46C77AAA-1B7D-4801-822D-6BD287EE1791</vt:lpwstr>
  </property>
  <property fmtid="{D5CDD505-2E9C-101B-9397-08002B2CF9AE}" pid="3" name="ArticulatePath">
    <vt:lpwstr>Presentation1</vt:lpwstr>
  </property>
</Properties>
</file>