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hbVaQDpCCI7X4d/WvE0lXvTsFW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Tahom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967408" y="1843470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Tutorial for Completing CDOT Form 473/474 Using Adobe Sign</a:t>
            </a:r>
            <a:endParaRPr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967408" y="3082545"/>
            <a:ext cx="10257300" cy="2816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latin typeface="Tahoma"/>
                <a:ea typeface="Tahoma"/>
                <a:cs typeface="Tahoma"/>
                <a:sym typeface="Tahoma"/>
              </a:rPr>
              <a:t>Instructions for Project Tester</a:t>
            </a:r>
            <a:endParaRPr sz="60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ctrTitle"/>
          </p:nvPr>
        </p:nvSpPr>
        <p:spPr>
          <a:xfrm>
            <a:off x="1079604" y="2176379"/>
            <a:ext cx="10257183" cy="10773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latin typeface="Tahoma"/>
                <a:ea typeface="Tahoma"/>
                <a:cs typeface="Tahoma"/>
                <a:sym typeface="Tahoma"/>
              </a:rPr>
              <a:t>You may exit the form at any time. To return to where you left off, click the “Review and Sign” button in the original email you received.</a:t>
            </a:r>
            <a:br>
              <a:rPr lang="en-US" sz="1800">
                <a:latin typeface="Tahoma"/>
                <a:ea typeface="Tahoma"/>
                <a:cs typeface="Tahoma"/>
                <a:sym typeface="Tahoma"/>
              </a:rPr>
            </a:br>
            <a:br>
              <a:rPr lang="en-US" sz="1800">
                <a:latin typeface="Tahoma"/>
                <a:ea typeface="Tahoma"/>
                <a:cs typeface="Tahoma"/>
                <a:sym typeface="Tahoma"/>
              </a:rPr>
            </a:br>
            <a:endParaRPr sz="18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967408" y="-235800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ahoma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Notes on completing the form:</a:t>
            </a:r>
            <a:br>
              <a:rPr b="1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</a:br>
            <a:endParaRPr b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079604" y="2701440"/>
            <a:ext cx="10568314" cy="3477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Complete all fields in the form to limit time delays in the project documentation process.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Your section requires the following attachments: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Explanation of Exceptions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Owner Acceptance Checklist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Reduction Documentation and CAR Quality Level Reports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Incentive / Disincentive Documents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Certificate Checklist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Random Sampling Schedules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Q/C Notebooks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Form 1324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Buy America Documentation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FBFB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ctrTitle"/>
          </p:nvPr>
        </p:nvSpPr>
        <p:spPr>
          <a:xfrm>
            <a:off x="967408" y="2580637"/>
            <a:ext cx="10257183" cy="28160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ahoma"/>
              <a:buNone/>
            </a:pPr>
            <a:r>
              <a:rPr b="1" lang="en-US">
                <a:latin typeface="Tahoma"/>
                <a:ea typeface="Tahoma"/>
                <a:cs typeface="Tahoma"/>
                <a:sym typeface="Tahoma"/>
              </a:rPr>
              <a:t>Thanks for watching!</a:t>
            </a: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br>
              <a:rPr b="1" lang="en-US">
                <a:latin typeface="Tahoma"/>
                <a:ea typeface="Tahoma"/>
                <a:cs typeface="Tahoma"/>
                <a:sym typeface="Tahoma"/>
              </a:rPr>
            </a:br>
            <a:r>
              <a:rPr i="1" lang="en-US" sz="4900">
                <a:latin typeface="Tahoma"/>
                <a:ea typeface="Tahoma"/>
                <a:cs typeface="Tahoma"/>
                <a:sym typeface="Tahoma"/>
              </a:rPr>
              <a:t>If you need assistance with this form, please contact edward.trujillo@state.co.us</a:t>
            </a:r>
            <a:endParaRPr i="1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782" y="138551"/>
            <a:ext cx="6171601" cy="1352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2021-04-21T20:37:07Z</dcterms:created>
  <dc:creator>Hailey Goodale</dc:creator>
</cp:coreProperties>
</file>