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kEYtAl/RVuUqVOM4aimJnyV+7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67358" y="1929320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Tutorial for Completing CDOT Form 473/474 Using Adobe Sign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>
            <p:ph type="ctrTitle"/>
          </p:nvPr>
        </p:nvSpPr>
        <p:spPr>
          <a:xfrm>
            <a:off x="967358" y="3185895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ahoma"/>
              <a:buNone/>
            </a:pPr>
            <a:r>
              <a:rPr lang="en-US">
                <a:latin typeface="Tahoma"/>
                <a:ea typeface="Tahoma"/>
                <a:cs typeface="Tahoma"/>
                <a:sym typeface="Tahoma"/>
              </a:rPr>
              <a:t>Instructions for IA Testers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ctrTitle"/>
          </p:nvPr>
        </p:nvSpPr>
        <p:spPr>
          <a:xfrm>
            <a:off x="967408" y="2171120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Thanks for watching!</a:t>
            </a: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r>
              <a:rPr i="1" lang="en-US" sz="4900">
                <a:latin typeface="Tahoma"/>
                <a:ea typeface="Tahoma"/>
                <a:cs typeface="Tahoma"/>
                <a:sym typeface="Tahoma"/>
              </a:rPr>
              <a:t>If you need assistance with this form, please contact ed.trujillo@state.co.us</a:t>
            </a:r>
            <a:endParaRPr i="1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2021-04-21T19:37:22Z</dcterms:created>
  <dc:creator>Hailey Goodale</dc:creator>
</cp:coreProperties>
</file>